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79" r:id="rId2"/>
    <p:sldId id="275" r:id="rId3"/>
    <p:sldId id="276" r:id="rId4"/>
    <p:sldId id="277" r:id="rId5"/>
    <p:sldId id="27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24" d="100"/>
          <a:sy n="124" d="100"/>
        </p:scale>
        <p:origin x="1824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9/28/18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3951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74773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0729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1082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027824"/>
            <a:ext cx="8229600" cy="3151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353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685800" y="1992426"/>
            <a:ext cx="7772400" cy="1838425"/>
          </a:xfrm>
        </p:spPr>
        <p:txBody>
          <a:bodyPr/>
          <a:lstStyle/>
          <a:p>
            <a:r>
              <a:rPr lang="en-GB" b="1" dirty="0"/>
              <a:t>Break-out-session </a:t>
            </a:r>
            <a:r>
              <a:rPr lang="en-GB" b="1" dirty="0" smtClean="0"/>
              <a:t>I.</a:t>
            </a:r>
            <a:r>
              <a:rPr lang="en-GB" b="1" dirty="0"/>
              <a:t/>
            </a:r>
            <a:br>
              <a:rPr lang="en-GB" b="1" dirty="0"/>
            </a:br>
            <a:r>
              <a:rPr lang="en-GB" b="1" dirty="0"/>
              <a:t>NPLs: a solution or a mistake? </a:t>
            </a:r>
            <a:endParaRPr lang="en-US" b="1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216" y="4478348"/>
            <a:ext cx="8800757" cy="2162849"/>
          </a:xfrm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Moderator: Stathis Potamitis (POTAMITISVEKRIS, Greece)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	Adrian Thery (Garrigues, Spain)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	Nico Tollenaar (RESOR, The Netherlands)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	Theodore </a:t>
            </a:r>
            <a:r>
              <a:rPr lang="en-GB" sz="2400" dirty="0" err="1">
                <a:solidFill>
                  <a:schemeClr val="tx1"/>
                </a:solidFill>
              </a:rPr>
              <a:t>Athanassopoulos</a:t>
            </a:r>
            <a:r>
              <a:rPr lang="en-GB" sz="2400" dirty="0">
                <a:solidFill>
                  <a:schemeClr val="tx1"/>
                </a:solidFill>
              </a:rPr>
              <a:t> (Alpha Bank, Greece)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00225"/>
            <a:ext cx="8229600" cy="2959747"/>
          </a:xfrm>
        </p:spPr>
        <p:txBody>
          <a:bodyPr>
            <a:noAutofit/>
          </a:bodyPr>
          <a:lstStyle/>
          <a:p>
            <a:endParaRPr lang="en-GB" sz="3600" b="1" dirty="0"/>
          </a:p>
          <a:p>
            <a:r>
              <a:rPr lang="en-GB" sz="3600" b="1" dirty="0"/>
              <a:t>Introduction</a:t>
            </a:r>
            <a:endParaRPr lang="fr-FR" sz="3600" b="1" dirty="0"/>
          </a:p>
          <a:p>
            <a:pPr lvl="1"/>
            <a:r>
              <a:rPr lang="en-GB" sz="3600" dirty="0"/>
              <a:t>Concept of NPL</a:t>
            </a:r>
            <a:endParaRPr lang="fr-FR" sz="3600" dirty="0"/>
          </a:p>
          <a:p>
            <a:pPr lvl="1"/>
            <a:r>
              <a:rPr lang="en-GB" sz="3600" dirty="0"/>
              <a:t>Greece, Spain and The Netherlands perspective: a lack of homogeneity</a:t>
            </a:r>
            <a:endParaRPr lang="fr-FR" sz="3600" dirty="0"/>
          </a:p>
          <a:p>
            <a:pPr marL="0" indent="0">
              <a:buNone/>
            </a:pPr>
            <a:r>
              <a:rPr lang="en-GB" sz="3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00225"/>
            <a:ext cx="8229600" cy="2959747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fr-FR" sz="7600" dirty="0"/>
          </a:p>
          <a:p>
            <a:r>
              <a:rPr lang="en-GB" sz="7600" b="1" dirty="0"/>
              <a:t>Attempted Solutions</a:t>
            </a:r>
            <a:endParaRPr lang="fr-FR" sz="7600" b="1" dirty="0"/>
          </a:p>
          <a:p>
            <a:pPr lvl="1"/>
            <a:r>
              <a:rPr lang="en-GB" sz="7600" dirty="0"/>
              <a:t>Bad bank solutions</a:t>
            </a:r>
            <a:endParaRPr lang="fr-FR" sz="7600" dirty="0"/>
          </a:p>
          <a:p>
            <a:pPr lvl="1"/>
            <a:r>
              <a:rPr lang="en-GB" sz="7600" dirty="0"/>
              <a:t>Other solutions</a:t>
            </a:r>
            <a:endParaRPr lang="fr-FR" sz="7600" dirty="0"/>
          </a:p>
          <a:p>
            <a:pPr marL="457200" lvl="1" indent="0">
              <a:buNone/>
            </a:pPr>
            <a:r>
              <a:rPr lang="en-GB" sz="8000" dirty="0"/>
              <a:t> </a:t>
            </a:r>
            <a:endParaRPr lang="fr-FR" sz="8000" dirty="0"/>
          </a:p>
          <a:p>
            <a:pPr>
              <a:spcAft>
                <a:spcPts val="12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29114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00225"/>
            <a:ext cx="8229600" cy="2959747"/>
          </a:xfrm>
        </p:spPr>
        <p:txBody>
          <a:bodyPr>
            <a:normAutofit fontScale="47500" lnSpcReduction="20000"/>
          </a:bodyPr>
          <a:lstStyle/>
          <a:p>
            <a:pPr marL="457200" lvl="1" indent="0">
              <a:buNone/>
            </a:pPr>
            <a:r>
              <a:rPr lang="en-GB" sz="8000" dirty="0"/>
              <a:t> </a:t>
            </a:r>
            <a:endParaRPr lang="fr-FR" sz="8000" dirty="0"/>
          </a:p>
          <a:p>
            <a:r>
              <a:rPr lang="en-GB" sz="7600" b="1" dirty="0"/>
              <a:t>Avoiding Mistakes</a:t>
            </a:r>
            <a:endParaRPr lang="fr-FR" sz="7600" b="1" dirty="0"/>
          </a:p>
          <a:p>
            <a:pPr lvl="1"/>
            <a:r>
              <a:rPr lang="en-GB" sz="7600" dirty="0"/>
              <a:t>Pre-insolvency </a:t>
            </a:r>
            <a:endParaRPr lang="fr-FR" sz="7600" dirty="0"/>
          </a:p>
          <a:p>
            <a:pPr lvl="1"/>
            <a:r>
              <a:rPr lang="en-GB" sz="7600" dirty="0"/>
              <a:t>Insolvency</a:t>
            </a:r>
            <a:endParaRPr lang="fr-FR" sz="7600" dirty="0"/>
          </a:p>
          <a:p>
            <a:pPr marL="0" indent="0">
              <a:buNone/>
            </a:pPr>
            <a:r>
              <a:rPr lang="en-GB" sz="8000" dirty="0"/>
              <a:t> </a:t>
            </a:r>
            <a:endParaRPr lang="fr-FR" sz="8000" dirty="0"/>
          </a:p>
          <a:p>
            <a:pPr>
              <a:spcAft>
                <a:spcPts val="12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997260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00225"/>
            <a:ext cx="8229600" cy="2959747"/>
          </a:xfrm>
        </p:spPr>
        <p:txBody>
          <a:bodyPr>
            <a:normAutofit/>
          </a:bodyPr>
          <a:lstStyle/>
          <a:p>
            <a:endParaRPr lang="en-GB" sz="3600" b="1" dirty="0"/>
          </a:p>
          <a:p>
            <a:r>
              <a:rPr lang="en-GB" sz="3600" b="1" dirty="0"/>
              <a:t>Who to help?</a:t>
            </a:r>
            <a:endParaRPr lang="fr-FR" sz="3600" b="1" dirty="0"/>
          </a:p>
          <a:p>
            <a:pPr lvl="1"/>
            <a:r>
              <a:rPr lang="en-GB" sz="3600" dirty="0"/>
              <a:t>Hedge-funds</a:t>
            </a:r>
            <a:endParaRPr lang="fr-FR" sz="3600" dirty="0"/>
          </a:p>
          <a:p>
            <a:pPr lvl="1"/>
            <a:r>
              <a:rPr lang="en-GB" sz="3600" dirty="0"/>
              <a:t>Debtor</a:t>
            </a:r>
            <a:endParaRPr lang="fr-FR" sz="3600" dirty="0"/>
          </a:p>
          <a:p>
            <a:pPr>
              <a:spcAft>
                <a:spcPts val="1200"/>
              </a:spcAft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196282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41</Words>
  <Application>Microsoft Macintosh PowerPoint</Application>
  <PresentationFormat>On-screen Show (4:3)</PresentationFormat>
  <Paragraphs>24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Break-out-session I. NPLs: a solution or a mistake? </vt:lpstr>
      <vt:lpstr>PowerPoint Presentation</vt:lpstr>
      <vt:lpstr>PowerPoint Presentation</vt:lpstr>
      <vt:lpstr>PowerPoint Presentation</vt:lpstr>
      <vt:lpstr>PowerPoint Presentation</vt:lpstr>
    </vt:vector>
  </TitlesOfParts>
  <Company>PNDesign</Company>
  <LinksUpToDate>false</LinksUpToDate>
  <SharedDoc>false</SharedDoc>
  <HyperlinksChanged>false</HyperlinksChanged>
  <AppVersion>15.0027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Paul Newson</cp:lastModifiedBy>
  <cp:revision>29</cp:revision>
  <cp:lastPrinted>2012-12-11T14:08:32Z</cp:lastPrinted>
  <dcterms:created xsi:type="dcterms:W3CDTF">2012-03-12T16:08:15Z</dcterms:created>
  <dcterms:modified xsi:type="dcterms:W3CDTF">2018-09-28T08:11:14Z</dcterms:modified>
</cp:coreProperties>
</file>