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charts/chart2.xml" ContentType="application/vnd.openxmlformats-officedocument.drawingml.chart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notesSlides/notesSlide3.xml" ContentType="application/vnd.openxmlformats-officedocument.presentationml.notesSlide+xml"/>
  <Override PartName="/ppt/charts/chart3.xml" ContentType="application/vnd.openxmlformats-officedocument.drawingml.chart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charts/chart4.xml" ContentType="application/vnd.openxmlformats-officedocument.drawingml.chart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charts/chart5.xml" ContentType="application/vnd.openxmlformats-officedocument.drawingml.chart+xml"/>
  <Override PartName="/ppt/tags/tag339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51" r:id="rId2"/>
  </p:sldMasterIdLst>
  <p:notesMasterIdLst>
    <p:notesMasterId r:id="rId23"/>
  </p:notesMasterIdLst>
  <p:handoutMasterIdLst>
    <p:handoutMasterId r:id="rId24"/>
  </p:handoutMasterIdLst>
  <p:sldIdLst>
    <p:sldId id="281" r:id="rId3"/>
    <p:sldId id="256" r:id="rId4"/>
    <p:sldId id="279" r:id="rId5"/>
    <p:sldId id="1238" r:id="rId6"/>
    <p:sldId id="1240" r:id="rId7"/>
    <p:sldId id="3092" r:id="rId8"/>
    <p:sldId id="3098" r:id="rId9"/>
    <p:sldId id="399" r:id="rId10"/>
    <p:sldId id="3095" r:id="rId11"/>
    <p:sldId id="3090" r:id="rId12"/>
    <p:sldId id="1246" r:id="rId13"/>
    <p:sldId id="3014" r:id="rId14"/>
    <p:sldId id="3097" r:id="rId15"/>
    <p:sldId id="258" r:id="rId16"/>
    <p:sldId id="274" r:id="rId17"/>
    <p:sldId id="276" r:id="rId18"/>
    <p:sldId id="278" r:id="rId19"/>
    <p:sldId id="277" r:id="rId20"/>
    <p:sldId id="3099" r:id="rId21"/>
    <p:sldId id="280" r:id="rId22"/>
  </p:sldIdLst>
  <p:sldSz cx="9144000" cy="6858000" type="screen4x3"/>
  <p:notesSz cx="6858000" cy="9144000"/>
  <p:custDataLst>
    <p:tags r:id="rId25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74"/>
  </p:normalViewPr>
  <p:slideViewPr>
    <p:cSldViewPr snapToGrid="0" snapToObjects="1">
      <p:cViewPr varScale="1">
        <p:scale>
          <a:sx n="63" d="100"/>
          <a:sy n="63" d="100"/>
        </p:scale>
        <p:origin x="138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1.6388276079420106E-2"/>
          <c:y val="2.7225130890052358E-2"/>
          <c:w val="0.96722344784115977"/>
          <c:h val="0.94554973821989541"/>
        </c:manualLayout>
      </c:layout>
      <c:barChart>
        <c:barDir val="col"/>
        <c:grouping val="stacked"/>
        <c:varyColors val="0"/>
        <c:ser>
          <c:idx val="0"/>
          <c:order val="0"/>
          <c:spPr>
            <a:solidFill>
              <a:srgbClr val="032E45"/>
            </a:solidFill>
            <a:ln>
              <a:noFill/>
            </a:ln>
          </c:spPr>
          <c:invertIfNegative val="0"/>
          <c:val>
            <c:numRef>
              <c:f>Sheet1!$A$1:$I$1</c:f>
              <c:numCache>
                <c:formatCode>General</c:formatCode>
                <c:ptCount val="9"/>
                <c:pt idx="0">
                  <c:v>4723.933</c:v>
                </c:pt>
                <c:pt idx="1">
                  <c:v>4959.6500200000009</c:v>
                </c:pt>
                <c:pt idx="2">
                  <c:v>5290.0228881000003</c:v>
                </c:pt>
                <c:pt idx="3">
                  <c:v>5709.1332079430013</c:v>
                </c:pt>
                <c:pt idx="4">
                  <c:v>5999.8839542568603</c:v>
                </c:pt>
                <c:pt idx="5">
                  <c:v>6241.4220927655078</c:v>
                </c:pt>
                <c:pt idx="6">
                  <c:v>6367.1220545561046</c:v>
                </c:pt>
                <c:pt idx="7">
                  <c:v>6465.3896364815428</c:v>
                </c:pt>
                <c:pt idx="8">
                  <c:v>6591.2788883048361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9DB-4064-9A71-CE938FED9F98}"/>
            </c:ext>
          </c:extLst>
        </c:ser>
        <c:ser>
          <c:idx val="1"/>
          <c:order val="1"/>
          <c:spPr>
            <a:solidFill>
              <a:srgbClr val="006176"/>
            </a:solidFill>
            <a:ln>
              <a:noFill/>
            </a:ln>
          </c:spPr>
          <c:invertIfNegative val="0"/>
          <c:val>
            <c:numRef>
              <c:f>Sheet1!$A$2:$I$2</c:f>
              <c:numCache>
                <c:formatCode>General</c:formatCode>
                <c:ptCount val="9"/>
                <c:pt idx="0">
                  <c:v>8461.107</c:v>
                </c:pt>
                <c:pt idx="1">
                  <c:v>8615.26</c:v>
                </c:pt>
                <c:pt idx="2">
                  <c:v>9067.6973699999999</c:v>
                </c:pt>
                <c:pt idx="3">
                  <c:v>9459.3272990500009</c:v>
                </c:pt>
                <c:pt idx="4">
                  <c:v>9893.5044140025002</c:v>
                </c:pt>
                <c:pt idx="5">
                  <c:v>10311.657497807646</c:v>
                </c:pt>
                <c:pt idx="6">
                  <c:v>10707.815036442546</c:v>
                </c:pt>
                <c:pt idx="7">
                  <c:v>11124.923688082463</c:v>
                </c:pt>
                <c:pt idx="8">
                  <c:v>11514.857204046171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9DB-4064-9A71-CE938FED9F98}"/>
            </c:ext>
          </c:extLst>
        </c:ser>
        <c:ser>
          <c:idx val="2"/>
          <c:order val="2"/>
          <c:spPr>
            <a:solidFill>
              <a:srgbClr val="0696A6"/>
            </a:solidFill>
            <a:ln>
              <a:noFill/>
            </a:ln>
          </c:spPr>
          <c:invertIfNegative val="0"/>
          <c:val>
            <c:numRef>
              <c:f>Sheet1!$A$3:$I$3</c:f>
              <c:numCache>
                <c:formatCode>General</c:formatCode>
                <c:ptCount val="9"/>
                <c:pt idx="0">
                  <c:v>6878.8240000000005</c:v>
                </c:pt>
                <c:pt idx="1">
                  <c:v>6810.7950000000001</c:v>
                </c:pt>
                <c:pt idx="2">
                  <c:v>6661.5899999999983</c:v>
                </c:pt>
                <c:pt idx="3">
                  <c:v>6459.1020000000008</c:v>
                </c:pt>
                <c:pt idx="4">
                  <c:v>6439.353000000001</c:v>
                </c:pt>
                <c:pt idx="5">
                  <c:v>6401.7100000000028</c:v>
                </c:pt>
                <c:pt idx="6">
                  <c:v>6398.0479999999989</c:v>
                </c:pt>
                <c:pt idx="7">
                  <c:v>6378.2520000000004</c:v>
                </c:pt>
                <c:pt idx="8">
                  <c:v>6329.7620000000024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9DB-4064-9A71-CE938FED9F98}"/>
            </c:ext>
          </c:extLst>
        </c:ser>
        <c:ser>
          <c:idx val="3"/>
          <c:order val="3"/>
          <c:spPr>
            <a:solidFill>
              <a:srgbClr val="77B0BE"/>
            </a:solidFill>
            <a:ln>
              <a:noFill/>
            </a:ln>
          </c:spPr>
          <c:invertIfNegative val="0"/>
          <c:val>
            <c:numRef>
              <c:f>Sheet1!$A$4:$I$4</c:f>
              <c:numCache>
                <c:formatCode>General</c:formatCode>
                <c:ptCount val="9"/>
                <c:pt idx="0">
                  <c:v>28422.811999999998</c:v>
                </c:pt>
                <c:pt idx="1">
                  <c:v>29124.324549999998</c:v>
                </c:pt>
                <c:pt idx="2">
                  <c:v>29849.023663749991</c:v>
                </c:pt>
                <c:pt idx="3">
                  <c:v>30744.321753662494</c:v>
                </c:pt>
                <c:pt idx="4">
                  <c:v>31955.742023808998</c:v>
                </c:pt>
                <c:pt idx="5">
                  <c:v>33362.693699880401</c:v>
                </c:pt>
                <c:pt idx="6">
                  <c:v>35039.127834874416</c:v>
                </c:pt>
                <c:pt idx="7">
                  <c:v>36598.018007443767</c:v>
                </c:pt>
                <c:pt idx="8">
                  <c:v>38214.875952778733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9DB-4064-9A71-CE938FED9F98}"/>
            </c:ext>
          </c:extLst>
        </c:ser>
        <c:ser>
          <c:idx val="4"/>
          <c:order val="4"/>
          <c:spPr>
            <a:solidFill>
              <a:srgbClr val="595959"/>
            </a:solidFill>
            <a:ln>
              <a:noFill/>
            </a:ln>
          </c:spPr>
          <c:invertIfNegative val="0"/>
          <c:val>
            <c:numRef>
              <c:f>Sheet1!$A$5:$I$5</c:f>
              <c:numCache>
                <c:formatCode>General</c:formatCode>
                <c:ptCount val="9"/>
                <c:pt idx="0">
                  <c:v>4355.0219999999972</c:v>
                </c:pt>
                <c:pt idx="1">
                  <c:v>4789.3989999999976</c:v>
                </c:pt>
                <c:pt idx="2">
                  <c:v>5088.6449999999968</c:v>
                </c:pt>
                <c:pt idx="3">
                  <c:v>5355.262999999999</c:v>
                </c:pt>
                <c:pt idx="4">
                  <c:v>5587.6370000000024</c:v>
                </c:pt>
                <c:pt idx="5">
                  <c:v>5798.4800000000032</c:v>
                </c:pt>
                <c:pt idx="6">
                  <c:v>5993.3459999999977</c:v>
                </c:pt>
                <c:pt idx="7">
                  <c:v>6180.4380000000019</c:v>
                </c:pt>
                <c:pt idx="8">
                  <c:v>6378.1710000000021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9DB-4064-9A71-CE938FED9F98}"/>
            </c:ext>
          </c:extLst>
        </c:ser>
        <c:ser>
          <c:idx val="5"/>
          <c:order val="5"/>
          <c:spPr>
            <a:solidFill>
              <a:srgbClr val="808083"/>
            </a:solidFill>
            <a:ln>
              <a:noFill/>
            </a:ln>
          </c:spPr>
          <c:invertIfNegative val="0"/>
          <c:val>
            <c:numRef>
              <c:f>Sheet1!$A$6:$I$6</c:f>
              <c:numCache>
                <c:formatCode>General</c:formatCode>
                <c:ptCount val="9"/>
                <c:pt idx="0">
                  <c:v>20793.165000000001</c:v>
                </c:pt>
                <c:pt idx="1">
                  <c:v>20217.745627218937</c:v>
                </c:pt>
                <c:pt idx="2">
                  <c:v>18969.251532544375</c:v>
                </c:pt>
                <c:pt idx="3">
                  <c:v>19375.460230769233</c:v>
                </c:pt>
                <c:pt idx="4">
                  <c:v>19841.493928994081</c:v>
                </c:pt>
                <c:pt idx="5">
                  <c:v>20706.404325443793</c:v>
                </c:pt>
                <c:pt idx="6">
                  <c:v>21036.486223628213</c:v>
                </c:pt>
                <c:pt idx="7">
                  <c:v>21376.521920839019</c:v>
                </c:pt>
                <c:pt idx="8">
                  <c:v>21708.056036022579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69DB-4064-9A71-CE938FED9F98}"/>
            </c:ext>
          </c:extLst>
        </c:ser>
        <c:ser>
          <c:idx val="6"/>
          <c:order val="6"/>
          <c:spPr>
            <a:solidFill>
              <a:srgbClr val="ADAFB2"/>
            </a:solidFill>
            <a:ln>
              <a:noFill/>
            </a:ln>
          </c:spPr>
          <c:invertIfNegative val="0"/>
          <c:val>
            <c:numRef>
              <c:f>Sheet1!$A$7:$I$7</c:f>
              <c:numCache>
                <c:formatCode>General</c:formatCode>
                <c:ptCount val="9"/>
                <c:pt idx="0">
                  <c:v>20570.578999999998</c:v>
                </c:pt>
                <c:pt idx="1">
                  <c:v>21086.309634999998</c:v>
                </c:pt>
                <c:pt idx="2">
                  <c:v>21315.404542350007</c:v>
                </c:pt>
                <c:pt idx="3">
                  <c:v>21400.870012294254</c:v>
                </c:pt>
                <c:pt idx="4">
                  <c:v>21559.673595873828</c:v>
                </c:pt>
                <c:pt idx="5">
                  <c:v>21716.609896149064</c:v>
                </c:pt>
                <c:pt idx="6">
                  <c:v>21941.372487942586</c:v>
                </c:pt>
                <c:pt idx="7">
                  <c:v>22129.712322348176</c:v>
                </c:pt>
                <c:pt idx="8">
                  <c:v>22251.180541648631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69DB-4064-9A71-CE938FED9F9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401174288"/>
        <c:axId val="1"/>
      </c:barChart>
      <c:catAx>
        <c:axId val="401174288"/>
        <c:scaling>
          <c:orientation val="minMax"/>
        </c:scaling>
        <c:delete val="0"/>
        <c:axPos val="b"/>
        <c:majorGridlines>
          <c:spPr>
            <a:ln>
              <a:noFill/>
            </a:ln>
          </c:spPr>
        </c:majorGridlines>
        <c:majorTickMark val="none"/>
        <c:minorTickMark val="none"/>
        <c:tickLblPos val="none"/>
        <c:spPr>
          <a:ln w="6350">
            <a:solidFill>
              <a:srgbClr val="ADAFB2"/>
            </a:solidFill>
            <a:prstDash val="solid"/>
          </a:ln>
        </c:spPr>
        <c:crossAx val="1"/>
        <c:crosses val="min"/>
        <c:auto val="0"/>
        <c:lblAlgn val="ctr"/>
        <c:lblOffset val="100"/>
        <c:noMultiLvlLbl val="0"/>
      </c:catAx>
      <c:valAx>
        <c:axId val="1"/>
        <c:scaling>
          <c:orientation val="minMax"/>
          <c:max val="112988.18162280096"/>
          <c:min val="0"/>
        </c:scaling>
        <c:delete val="1"/>
        <c:axPos val="l"/>
        <c:numFmt formatCode="General" sourceLinked="1"/>
        <c:majorTickMark val="out"/>
        <c:minorTickMark val="none"/>
        <c:tickLblPos val="nextTo"/>
        <c:crossAx val="401174288"/>
        <c:crosses val="min"/>
        <c:crossBetween val="between"/>
      </c:valAx>
    </c:plotArea>
    <c:plotVisOnly val="0"/>
    <c:dispBlanksAs val="gap"/>
    <c:showDLblsOverMax val="1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7178097551859459E-3"/>
          <c:y val="4.1204437400950873E-2"/>
          <c:w val="0.98056438048962813"/>
          <c:h val="0.91759112519809827"/>
        </c:manualLayout>
      </c:layout>
      <c:barChart>
        <c:barDir val="col"/>
        <c:grouping val="stacked"/>
        <c:varyColors val="0"/>
        <c:ser>
          <c:idx val="0"/>
          <c:order val="0"/>
          <c:spPr>
            <a:solidFill>
              <a:srgbClr val="032E45"/>
            </a:solidFill>
            <a:ln>
              <a:noFill/>
            </a:ln>
          </c:spPr>
          <c:invertIfNegative val="0"/>
          <c:val>
            <c:numRef>
              <c:f>Sheet1!$A$1:$J$1</c:f>
              <c:numCache>
                <c:formatCode>General</c:formatCode>
                <c:ptCount val="10"/>
                <c:pt idx="0">
                  <c:v>1095.2</c:v>
                </c:pt>
                <c:pt idx="1">
                  <c:v>921.3</c:v>
                </c:pt>
                <c:pt idx="2">
                  <c:v>1026.0999999999999</c:v>
                </c:pt>
                <c:pt idx="3">
                  <c:v>1154.5999999999999</c:v>
                </c:pt>
                <c:pt idx="4">
                  <c:v>1206.4000000000001</c:v>
                </c:pt>
                <c:pt idx="5">
                  <c:v>1272.3</c:v>
                </c:pt>
                <c:pt idx="6">
                  <c:v>1379.2</c:v>
                </c:pt>
                <c:pt idx="7">
                  <c:v>1474.2</c:v>
                </c:pt>
                <c:pt idx="8">
                  <c:v>1541.5</c:v>
                </c:pt>
                <c:pt idx="9">
                  <c:v>1581.1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EB9-49D2-94D4-D53EBDE7DE8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784299144"/>
        <c:axId val="1"/>
      </c:barChart>
      <c:lineChart>
        <c:grouping val="standard"/>
        <c:varyColors val="0"/>
        <c:ser>
          <c:idx val="1"/>
          <c:order val="1"/>
          <c:spPr>
            <a:ln w="28575">
              <a:solidFill>
                <a:schemeClr val="accent4"/>
              </a:solidFill>
              <a:prstDash val="solid"/>
            </a:ln>
          </c:spPr>
          <c:marker>
            <c:symbol val="none"/>
          </c:marker>
          <c:val>
            <c:numRef>
              <c:f>Sheet1!$A$2:$J$2</c:f>
              <c:numCache>
                <c:formatCode>General</c:formatCode>
                <c:ptCount val="10"/>
                <c:pt idx="0">
                  <c:v>3.3000000000000003</c:v>
                </c:pt>
                <c:pt idx="1">
                  <c:v>-1.7000000000000002</c:v>
                </c:pt>
                <c:pt idx="2">
                  <c:v>4</c:v>
                </c:pt>
                <c:pt idx="3">
                  <c:v>5.4</c:v>
                </c:pt>
                <c:pt idx="4">
                  <c:v>4.3</c:v>
                </c:pt>
                <c:pt idx="5">
                  <c:v>4.7</c:v>
                </c:pt>
                <c:pt idx="6">
                  <c:v>5.4</c:v>
                </c:pt>
                <c:pt idx="7">
                  <c:v>5.4</c:v>
                </c:pt>
                <c:pt idx="8">
                  <c:v>6.3</c:v>
                </c:pt>
                <c:pt idx="9">
                  <c:v>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0EB9-49D2-94D4-D53EBDE7DE8F}"/>
            </c:ext>
          </c:extLst>
        </c:ser>
        <c:ser>
          <c:idx val="2"/>
          <c:order val="2"/>
          <c:spPr>
            <a:ln w="28575">
              <a:solidFill>
                <a:srgbClr val="006176"/>
              </a:solidFill>
              <a:prstDash val="solid"/>
            </a:ln>
          </c:spPr>
          <c:marker>
            <c:symbol val="none"/>
          </c:marker>
          <c:val>
            <c:numRef>
              <c:f>Sheet1!$A$3:$J$3</c:f>
              <c:numCache>
                <c:formatCode>General</c:formatCode>
                <c:ptCount val="10"/>
                <c:pt idx="0">
                  <c:v>8.7999999999999989</c:v>
                </c:pt>
                <c:pt idx="1">
                  <c:v>4.3</c:v>
                </c:pt>
                <c:pt idx="2">
                  <c:v>9.1</c:v>
                </c:pt>
                <c:pt idx="3">
                  <c:v>9.7000000000000011</c:v>
                </c:pt>
                <c:pt idx="4">
                  <c:v>8.4</c:v>
                </c:pt>
                <c:pt idx="5">
                  <c:v>8.6999999999999993</c:v>
                </c:pt>
                <c:pt idx="6">
                  <c:v>9.4</c:v>
                </c:pt>
                <c:pt idx="7">
                  <c:v>9.4</c:v>
                </c:pt>
                <c:pt idx="8">
                  <c:v>10.6</c:v>
                </c:pt>
                <c:pt idx="9">
                  <c:v>10.5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0EB9-49D2-94D4-D53EBDE7DE8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84299144"/>
        <c:axId val="2"/>
      </c:lineChart>
      <c:catAx>
        <c:axId val="784299144"/>
        <c:scaling>
          <c:orientation val="minMax"/>
        </c:scaling>
        <c:delete val="0"/>
        <c:axPos val="b"/>
        <c:majorGridlines>
          <c:spPr>
            <a:ln>
              <a:noFill/>
            </a:ln>
          </c:spPr>
        </c:majorGridlines>
        <c:majorTickMark val="none"/>
        <c:minorTickMark val="none"/>
        <c:tickLblPos val="none"/>
        <c:spPr>
          <a:ln w="6350">
            <a:solidFill>
              <a:srgbClr val="ADAFB2"/>
            </a:solidFill>
            <a:prstDash val="solid"/>
          </a:ln>
        </c:spPr>
        <c:crossAx val="1"/>
        <c:crosses val="min"/>
        <c:auto val="0"/>
        <c:lblAlgn val="ctr"/>
        <c:lblOffset val="100"/>
        <c:noMultiLvlLbl val="0"/>
      </c:catAx>
      <c:valAx>
        <c:axId val="1"/>
        <c:scaling>
          <c:orientation val="minMax"/>
          <c:max val="4000"/>
          <c:min val="0"/>
        </c:scaling>
        <c:delete val="0"/>
        <c:axPos val="r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one"/>
        <c:spPr>
          <a:ln w="6350">
            <a:solidFill>
              <a:schemeClr val="bg1"/>
            </a:solidFill>
            <a:prstDash val="solid"/>
          </a:ln>
        </c:spPr>
        <c:txPr>
          <a:bodyPr wrap="none"/>
          <a:lstStyle/>
          <a:p>
            <a:pPr>
              <a:defRPr sz="1000">
                <a:solidFill>
                  <a:schemeClr val="tx1"/>
                </a:solidFill>
                <a:latin typeface="+mn-lt"/>
                <a:ea typeface="+mn-ea"/>
                <a:cs typeface="+mn-cs"/>
                <a:sym typeface="+mn-lt"/>
              </a:defRPr>
            </a:pPr>
            <a:endParaRPr lang="fr-FR"/>
          </a:p>
        </c:txPr>
        <c:crossAx val="784299144"/>
        <c:crosses val="max"/>
        <c:crossBetween val="between"/>
        <c:majorUnit val="500"/>
      </c:valAx>
      <c:valAx>
        <c:axId val="2"/>
        <c:scaling>
          <c:orientation val="minMax"/>
          <c:max val="12"/>
          <c:min val="-2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one"/>
        <c:spPr>
          <a:ln w="6350">
            <a:solidFill>
              <a:schemeClr val="bg1"/>
            </a:solidFill>
            <a:prstDash val="solid"/>
          </a:ln>
        </c:spPr>
        <c:txPr>
          <a:bodyPr wrap="none"/>
          <a:lstStyle/>
          <a:p>
            <a:pPr>
              <a:defRPr sz="1000">
                <a:solidFill>
                  <a:schemeClr val="tx1"/>
                </a:solidFill>
                <a:latin typeface="+mn-lt"/>
                <a:ea typeface="+mn-ea"/>
                <a:cs typeface="+mn-cs"/>
                <a:sym typeface="+mn-lt"/>
              </a:defRPr>
            </a:pPr>
            <a:endParaRPr lang="fr-FR"/>
          </a:p>
        </c:txPr>
        <c:crossAx val="784299144"/>
        <c:crosses val="min"/>
        <c:crossBetween val="between"/>
        <c:majorUnit val="2"/>
      </c:valAx>
    </c:plotArea>
    <c:plotVisOnly val="0"/>
    <c:dispBlanksAs val="gap"/>
    <c:showDLblsOverMax val="1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8002261590652093E-3"/>
          <c:y val="4.1171813143309581E-2"/>
          <c:w val="0.98039954768186965"/>
          <c:h val="0.91765637371338082"/>
        </c:manualLayout>
      </c:layout>
      <c:barChart>
        <c:barDir val="col"/>
        <c:grouping val="stacked"/>
        <c:varyColors val="0"/>
        <c:ser>
          <c:idx val="0"/>
          <c:order val="0"/>
          <c:spPr>
            <a:solidFill>
              <a:srgbClr val="032E45"/>
            </a:solidFill>
            <a:ln>
              <a:noFill/>
            </a:ln>
          </c:spPr>
          <c:invertIfNegative val="0"/>
          <c:val>
            <c:numRef>
              <c:f>Sheet1!$A$1:$J$1</c:f>
              <c:numCache>
                <c:formatCode>General</c:formatCode>
                <c:ptCount val="10"/>
                <c:pt idx="0">
                  <c:v>278132.90092059481</c:v>
                </c:pt>
                <c:pt idx="1">
                  <c:v>247405.22697077598</c:v>
                </c:pt>
                <c:pt idx="2">
                  <c:v>320215.0337525449</c:v>
                </c:pt>
                <c:pt idx="3">
                  <c:v>366251.12368484651</c:v>
                </c:pt>
                <c:pt idx="4">
                  <c:v>380331.58891813294</c:v>
                </c:pt>
                <c:pt idx="5">
                  <c:v>374336.80369354814</c:v>
                </c:pt>
                <c:pt idx="6">
                  <c:v>417258.86341043102</c:v>
                </c:pt>
                <c:pt idx="7">
                  <c:v>568528.21768421482</c:v>
                </c:pt>
                <c:pt idx="8">
                  <c:v>606084.96754502435</c:v>
                </c:pt>
                <c:pt idx="9">
                  <c:v>653159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C7C-4512-97AE-EC36ADFA747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806107528"/>
        <c:axId val="1"/>
      </c:barChart>
      <c:lineChart>
        <c:grouping val="standard"/>
        <c:varyColors val="0"/>
        <c:ser>
          <c:idx val="1"/>
          <c:order val="1"/>
          <c:spPr>
            <a:ln w="28575">
              <a:solidFill>
                <a:schemeClr val="accent4"/>
              </a:solidFill>
              <a:prstDash val="solid"/>
            </a:ln>
          </c:spPr>
          <c:marker>
            <c:symbol val="none"/>
          </c:marker>
          <c:val>
            <c:numRef>
              <c:f>Sheet1!$A$2:$J$2</c:f>
              <c:numCache>
                <c:formatCode>General</c:formatCode>
                <c:ptCount val="10"/>
                <c:pt idx="0">
                  <c:v>4.4853418956058162</c:v>
                </c:pt>
                <c:pt idx="1">
                  <c:v>0.83091379835027757</c:v>
                </c:pt>
                <c:pt idx="2">
                  <c:v>5.9228276080636295</c:v>
                </c:pt>
                <c:pt idx="3">
                  <c:v>6.4603677904473997</c:v>
                </c:pt>
                <c:pt idx="4">
                  <c:v>6.2738421371434425</c:v>
                </c:pt>
                <c:pt idx="5">
                  <c:v>6.9856111651179083</c:v>
                </c:pt>
                <c:pt idx="6">
                  <c:v>7.3553938167747637</c:v>
                </c:pt>
                <c:pt idx="7">
                  <c:v>7.2079595235362044</c:v>
                </c:pt>
                <c:pt idx="8">
                  <c:v>7.5404964403891839</c:v>
                </c:pt>
                <c:pt idx="9">
                  <c:v>7.79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2C7C-4512-97AE-EC36ADFA7479}"/>
            </c:ext>
          </c:extLst>
        </c:ser>
        <c:ser>
          <c:idx val="2"/>
          <c:order val="2"/>
          <c:spPr>
            <a:ln w="28575">
              <a:solidFill>
                <a:schemeClr val="accent2"/>
              </a:solidFill>
              <a:prstDash val="solid"/>
            </a:ln>
          </c:spPr>
          <c:marker>
            <c:symbol val="none"/>
          </c:marker>
          <c:val>
            <c:numRef>
              <c:f>Sheet1!$A$3:$J$3</c:f>
              <c:numCache>
                <c:formatCode>General</c:formatCode>
                <c:ptCount val="10"/>
                <c:pt idx="0">
                  <c:v>9.1617549209968008</c:v>
                </c:pt>
                <c:pt idx="1">
                  <c:v>6.678881162833247</c:v>
                </c:pt>
                <c:pt idx="2">
                  <c:v>10.722934804731858</c:v>
                </c:pt>
                <c:pt idx="3">
                  <c:v>10.541444911059639</c:v>
                </c:pt>
                <c:pt idx="4">
                  <c:v>10.354272080138669</c:v>
                </c:pt>
                <c:pt idx="5">
                  <c:v>10.982483777785854</c:v>
                </c:pt>
                <c:pt idx="6">
                  <c:v>11.212471641420239</c:v>
                </c:pt>
                <c:pt idx="7">
                  <c:v>11.298262718886935</c:v>
                </c:pt>
                <c:pt idx="8">
                  <c:v>11.851924414378995</c:v>
                </c:pt>
                <c:pt idx="9">
                  <c:v>12.16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2C7C-4512-97AE-EC36ADFA747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06107528"/>
        <c:axId val="2"/>
      </c:lineChart>
      <c:catAx>
        <c:axId val="806107528"/>
        <c:scaling>
          <c:orientation val="minMax"/>
        </c:scaling>
        <c:delete val="0"/>
        <c:axPos val="b"/>
        <c:majorGridlines>
          <c:spPr>
            <a:ln>
              <a:noFill/>
            </a:ln>
          </c:spPr>
        </c:majorGridlines>
        <c:majorTickMark val="none"/>
        <c:minorTickMark val="none"/>
        <c:tickLblPos val="none"/>
        <c:spPr>
          <a:ln w="6350">
            <a:solidFill>
              <a:srgbClr val="ADAFB2"/>
            </a:solidFill>
            <a:prstDash val="solid"/>
          </a:ln>
        </c:spPr>
        <c:crossAx val="1"/>
        <c:crosses val="min"/>
        <c:auto val="0"/>
        <c:lblAlgn val="ctr"/>
        <c:lblOffset val="100"/>
        <c:noMultiLvlLbl val="0"/>
      </c:catAx>
      <c:valAx>
        <c:axId val="1"/>
        <c:scaling>
          <c:orientation val="minMax"/>
          <c:max val="1200000"/>
          <c:min val="0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one"/>
        <c:spPr>
          <a:ln w="6350">
            <a:solidFill>
              <a:schemeClr val="bg1"/>
            </a:solidFill>
            <a:prstDash val="solid"/>
          </a:ln>
        </c:spPr>
        <c:txPr>
          <a:bodyPr wrap="none"/>
          <a:lstStyle/>
          <a:p>
            <a:pPr>
              <a:defRPr sz="1000">
                <a:solidFill>
                  <a:schemeClr val="tx1"/>
                </a:solidFill>
                <a:latin typeface="+mn-lt"/>
                <a:ea typeface="+mn-ea"/>
                <a:cs typeface="+mn-cs"/>
                <a:sym typeface="+mn-lt"/>
              </a:defRPr>
            </a:pPr>
            <a:endParaRPr lang="fr-FR"/>
          </a:p>
        </c:txPr>
        <c:crossAx val="806107528"/>
        <c:crosses val="min"/>
        <c:crossBetween val="between"/>
        <c:majorUnit val="200000"/>
      </c:valAx>
      <c:valAx>
        <c:axId val="2"/>
        <c:scaling>
          <c:orientation val="minMax"/>
          <c:max val="20"/>
          <c:min val="-10"/>
        </c:scaling>
        <c:delete val="0"/>
        <c:axPos val="r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one"/>
        <c:spPr>
          <a:ln w="6350">
            <a:solidFill>
              <a:schemeClr val="bg1"/>
            </a:solidFill>
            <a:prstDash val="solid"/>
          </a:ln>
        </c:spPr>
        <c:txPr>
          <a:bodyPr wrap="none"/>
          <a:lstStyle/>
          <a:p>
            <a:pPr>
              <a:defRPr sz="1000">
                <a:solidFill>
                  <a:schemeClr val="tx1"/>
                </a:solidFill>
                <a:latin typeface="+mn-lt"/>
                <a:ea typeface="+mn-ea"/>
                <a:cs typeface="+mn-cs"/>
                <a:sym typeface="+mn-lt"/>
              </a:defRPr>
            </a:pPr>
            <a:endParaRPr lang="fr-FR"/>
          </a:p>
        </c:txPr>
        <c:crossAx val="806107528"/>
        <c:crosses val="max"/>
        <c:crossBetween val="between"/>
        <c:majorUnit val="5"/>
      </c:valAx>
    </c:plotArea>
    <c:plotVisOnly val="0"/>
    <c:dispBlanksAs val="gap"/>
    <c:showDLblsOverMax val="1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1.1948529411764705E-2"/>
          <c:y val="2.1146807645384302E-2"/>
          <c:w val="0.97610294117647056"/>
          <c:h val="0.95770638470923142"/>
        </c:manualLayout>
      </c:layout>
      <c:areaChart>
        <c:grouping val="stacked"/>
        <c:varyColors val="0"/>
        <c:ser>
          <c:idx val="0"/>
          <c:order val="0"/>
          <c:spPr>
            <a:solidFill>
              <a:srgbClr val="032E45"/>
            </a:solidFill>
            <a:ln>
              <a:noFill/>
            </a:ln>
          </c:spPr>
          <c:val>
            <c:numRef>
              <c:f>Sheet1!$A$1:$N$1</c:f>
              <c:numCache>
                <c:formatCode>General</c:formatCode>
                <c:ptCount val="14"/>
                <c:pt idx="0">
                  <c:v>8989.3430229999994</c:v>
                </c:pt>
                <c:pt idx="1">
                  <c:v>7776.3011830245205</c:v>
                </c:pt>
                <c:pt idx="2">
                  <c:v>6563.2593430490415</c:v>
                </c:pt>
                <c:pt idx="3">
                  <c:v>5350.2175030735625</c:v>
                </c:pt>
                <c:pt idx="4">
                  <c:v>4947.7094187083094</c:v>
                </c:pt>
                <c:pt idx="5">
                  <c:v>4545.2013343430563</c:v>
                </c:pt>
                <c:pt idx="6">
                  <c:v>4142.6932499778031</c:v>
                </c:pt>
                <c:pt idx="7">
                  <c:v>3740.1851656125496</c:v>
                </c:pt>
                <c:pt idx="8">
                  <c:v>3337.6770812472955</c:v>
                </c:pt>
                <c:pt idx="9">
                  <c:v>2902.3581803268985</c:v>
                </c:pt>
                <c:pt idx="10">
                  <c:v>2467.0392794065015</c:v>
                </c:pt>
                <c:pt idx="11">
                  <c:v>2031.7203784861047</c:v>
                </c:pt>
                <c:pt idx="12">
                  <c:v>1596.4014775657079</c:v>
                </c:pt>
                <c:pt idx="13">
                  <c:v>1161.0825766453113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931-4C05-ADF7-747AF48E7E75}"/>
            </c:ext>
          </c:extLst>
        </c:ser>
        <c:ser>
          <c:idx val="1"/>
          <c:order val="1"/>
          <c:spPr>
            <a:solidFill>
              <a:srgbClr val="006176"/>
            </a:solidFill>
            <a:ln>
              <a:noFill/>
            </a:ln>
          </c:spPr>
          <c:val>
            <c:numRef>
              <c:f>Sheet1!$A$2:$N$2</c:f>
              <c:numCache>
                <c:formatCode>General</c:formatCode>
                <c:ptCount val="14"/>
                <c:pt idx="0">
                  <c:v>10935.620956020868</c:v>
                </c:pt>
                <c:pt idx="1">
                  <c:v>12102.735423550726</c:v>
                </c:pt>
                <c:pt idx="2">
                  <c:v>13269.849891080583</c:v>
                </c:pt>
                <c:pt idx="3">
                  <c:v>14436.964358610443</c:v>
                </c:pt>
                <c:pt idx="4">
                  <c:v>13892.465668409295</c:v>
                </c:pt>
                <c:pt idx="5">
                  <c:v>13347.966978208147</c:v>
                </c:pt>
                <c:pt idx="6">
                  <c:v>12803.468288006998</c:v>
                </c:pt>
                <c:pt idx="7">
                  <c:v>12258.969597805852</c:v>
                </c:pt>
                <c:pt idx="8">
                  <c:v>11714.470907604707</c:v>
                </c:pt>
                <c:pt idx="9">
                  <c:v>10796.842810684349</c:v>
                </c:pt>
                <c:pt idx="10">
                  <c:v>9879.2147137639913</c:v>
                </c:pt>
                <c:pt idx="11">
                  <c:v>8961.5866168436332</c:v>
                </c:pt>
                <c:pt idx="12">
                  <c:v>8043.9585199232761</c:v>
                </c:pt>
                <c:pt idx="13">
                  <c:v>7126.3304230029225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931-4C05-ADF7-747AF48E7E75}"/>
            </c:ext>
          </c:extLst>
        </c:ser>
        <c:ser>
          <c:idx val="2"/>
          <c:order val="2"/>
          <c:spPr>
            <a:solidFill>
              <a:srgbClr val="0696A6"/>
            </a:solidFill>
            <a:ln>
              <a:noFill/>
            </a:ln>
          </c:spPr>
          <c:val>
            <c:numRef>
              <c:f>Sheet1!$A$3:$N$3</c:f>
              <c:numCache>
                <c:formatCode>General</c:formatCode>
                <c:ptCount val="14"/>
                <c:pt idx="0">
                  <c:v>342.9000209791302</c:v>
                </c:pt>
                <c:pt idx="1">
                  <c:v>480.68595597306194</c:v>
                </c:pt>
                <c:pt idx="2">
                  <c:v>618.47189096699367</c:v>
                </c:pt>
                <c:pt idx="3">
                  <c:v>756.2578259609254</c:v>
                </c:pt>
                <c:pt idx="4">
                  <c:v>1131.300021870331</c:v>
                </c:pt>
                <c:pt idx="5">
                  <c:v>1506.3422177797365</c:v>
                </c:pt>
                <c:pt idx="6">
                  <c:v>1881.3844136891457</c:v>
                </c:pt>
                <c:pt idx="7">
                  <c:v>2256.4266095985531</c:v>
                </c:pt>
                <c:pt idx="8">
                  <c:v>2631.4688055079623</c:v>
                </c:pt>
                <c:pt idx="9">
                  <c:v>3080.6183926024369</c:v>
                </c:pt>
                <c:pt idx="10">
                  <c:v>3529.7679796969132</c:v>
                </c:pt>
                <c:pt idx="11">
                  <c:v>3978.9175667913878</c:v>
                </c:pt>
                <c:pt idx="12">
                  <c:v>4428.0671538858642</c:v>
                </c:pt>
                <c:pt idx="13">
                  <c:v>4877.2167409803405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931-4C05-ADF7-747AF48E7E75}"/>
            </c:ext>
          </c:extLst>
        </c:ser>
        <c:ser>
          <c:idx val="3"/>
          <c:order val="3"/>
          <c:spPr>
            <a:solidFill>
              <a:srgbClr val="77B0BE"/>
            </a:solidFill>
            <a:ln>
              <a:noFill/>
            </a:ln>
          </c:spPr>
          <c:val>
            <c:numRef>
              <c:f>Sheet1!$A$4:$N$4</c:f>
              <c:numCache>
                <c:formatCode>General</c:formatCode>
                <c:ptCount val="14"/>
                <c:pt idx="0">
                  <c:v>149.66300000000047</c:v>
                </c:pt>
                <c:pt idx="1">
                  <c:v>235.14686297722074</c:v>
                </c:pt>
                <c:pt idx="2">
                  <c:v>320.63072595444464</c:v>
                </c:pt>
                <c:pt idx="3">
                  <c:v>406.11458893166491</c:v>
                </c:pt>
                <c:pt idx="4">
                  <c:v>721.33863057944109</c:v>
                </c:pt>
                <c:pt idx="5">
                  <c:v>1036.5626722272209</c:v>
                </c:pt>
                <c:pt idx="6">
                  <c:v>1351.7867138749971</c:v>
                </c:pt>
                <c:pt idx="7">
                  <c:v>1667.0107555227769</c:v>
                </c:pt>
                <c:pt idx="8">
                  <c:v>1982.2347971705531</c:v>
                </c:pt>
                <c:pt idx="9">
                  <c:v>2287.2667084897002</c:v>
                </c:pt>
                <c:pt idx="10">
                  <c:v>2592.2986198088438</c:v>
                </c:pt>
                <c:pt idx="11">
                  <c:v>2897.330531127991</c:v>
                </c:pt>
                <c:pt idx="12">
                  <c:v>3202.3624424471363</c:v>
                </c:pt>
                <c:pt idx="13">
                  <c:v>3507.3943537662781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8931-4C05-ADF7-747AF48E7E75}"/>
            </c:ext>
          </c:extLst>
        </c:ser>
        <c:ser>
          <c:idx val="4"/>
          <c:order val="4"/>
          <c:spPr>
            <a:solidFill>
              <a:srgbClr val="595959"/>
            </a:solidFill>
            <a:ln>
              <a:noFill/>
            </a:ln>
          </c:spPr>
          <c:val>
            <c:numRef>
              <c:f>Sheet1!$A$5:$N$5</c:f>
              <c:numCache>
                <c:formatCode>General</c:formatCode>
                <c:ptCount val="14"/>
                <c:pt idx="0">
                  <c:v>153.05199999999968</c:v>
                </c:pt>
                <c:pt idx="1">
                  <c:v>252.47324523921998</c:v>
                </c:pt>
                <c:pt idx="2">
                  <c:v>351.89449047843664</c:v>
                </c:pt>
                <c:pt idx="3">
                  <c:v>451.31573571765693</c:v>
                </c:pt>
                <c:pt idx="4">
                  <c:v>878.11837859774823</c:v>
                </c:pt>
                <c:pt idx="5">
                  <c:v>1304.9210214778432</c:v>
                </c:pt>
                <c:pt idx="6">
                  <c:v>1731.7236643579345</c:v>
                </c:pt>
                <c:pt idx="7">
                  <c:v>2158.5263072380294</c:v>
                </c:pt>
                <c:pt idx="8">
                  <c:v>2585.3289501181207</c:v>
                </c:pt>
                <c:pt idx="9">
                  <c:v>3378.188647796771</c:v>
                </c:pt>
                <c:pt idx="10">
                  <c:v>4171.0483454754212</c:v>
                </c:pt>
                <c:pt idx="11">
                  <c:v>4963.9080431540715</c:v>
                </c:pt>
                <c:pt idx="12">
                  <c:v>5756.7677408327218</c:v>
                </c:pt>
                <c:pt idx="13">
                  <c:v>6549.627438511372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931-4C05-ADF7-747AF48E7E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03276400"/>
        <c:axId val="1"/>
      </c:areaChart>
      <c:catAx>
        <c:axId val="803276400"/>
        <c:scaling>
          <c:orientation val="minMax"/>
        </c:scaling>
        <c:delete val="0"/>
        <c:axPos val="b"/>
        <c:majorGridlines>
          <c:spPr>
            <a:ln>
              <a:noFill/>
            </a:ln>
          </c:spPr>
        </c:majorGridlines>
        <c:majorTickMark val="none"/>
        <c:minorTickMark val="none"/>
        <c:tickLblPos val="none"/>
        <c:spPr>
          <a:ln w="6350">
            <a:solidFill>
              <a:srgbClr val="ADAFB2"/>
            </a:solidFill>
            <a:prstDash val="solid"/>
          </a:ln>
        </c:spPr>
        <c:crossAx val="1"/>
        <c:crosses val="min"/>
        <c:auto val="0"/>
        <c:lblAlgn val="ctr"/>
        <c:lblOffset val="100"/>
        <c:noMultiLvlLbl val="0"/>
      </c:catAx>
      <c:valAx>
        <c:axId val="1"/>
        <c:scaling>
          <c:orientation val="minMax"/>
          <c:max val="23221.651532906224"/>
          <c:min val="0"/>
        </c:scaling>
        <c:delete val="1"/>
        <c:axPos val="l"/>
        <c:numFmt formatCode="General" sourceLinked="1"/>
        <c:majorTickMark val="out"/>
        <c:minorTickMark val="none"/>
        <c:tickLblPos val="nextTo"/>
        <c:crossAx val="803276400"/>
        <c:crosses val="min"/>
        <c:crossBetween val="midCat"/>
      </c:valAx>
    </c:plotArea>
    <c:plotVisOnly val="0"/>
    <c:dispBlanksAs val="zero"/>
    <c:showDLblsOverMax val="1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1.3944757307589166E-2"/>
          <c:y val="2.1950189953566904E-2"/>
          <c:w val="0.9721104853848217"/>
          <c:h val="0.95230054875474879"/>
        </c:manualLayout>
      </c:layout>
      <c:bubbleChart>
        <c:varyColors val="0"/>
        <c:ser>
          <c:idx val="1"/>
          <c:order val="0"/>
          <c:spPr>
            <a:solidFill>
              <a:srgbClr val="032E45"/>
            </a:solidFill>
            <a:ln>
              <a:noFill/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032E45"/>
              </a:solidFill>
              <a:ln w="9525">
                <a:solidFill>
                  <a:srgbClr val="FFFFFF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0-340B-491C-8A16-3DD924E0772E}"/>
              </c:ext>
            </c:extLst>
          </c:dPt>
          <c:dPt>
            <c:idx val="1"/>
            <c:invertIfNegative val="0"/>
            <c:bubble3D val="0"/>
            <c:spPr>
              <a:solidFill>
                <a:srgbClr val="032E45"/>
              </a:solidFill>
              <a:ln w="9525">
                <a:solidFill>
                  <a:srgbClr val="FFFFFF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1-340B-491C-8A16-3DD924E0772E}"/>
              </c:ext>
            </c:extLst>
          </c:dPt>
          <c:dPt>
            <c:idx val="2"/>
            <c:invertIfNegative val="0"/>
            <c:bubble3D val="0"/>
            <c:spPr>
              <a:solidFill>
                <a:srgbClr val="032E45"/>
              </a:solidFill>
              <a:ln w="9525">
                <a:solidFill>
                  <a:srgbClr val="FFFFFF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2-340B-491C-8A16-3DD924E0772E}"/>
              </c:ext>
            </c:extLst>
          </c:dPt>
          <c:dPt>
            <c:idx val="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340B-491C-8A16-3DD924E0772E}"/>
              </c:ext>
            </c:extLst>
          </c:dPt>
          <c:dPt>
            <c:idx val="4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4-340B-491C-8A16-3DD924E0772E}"/>
              </c:ext>
            </c:extLst>
          </c:dPt>
          <c:dPt>
            <c:idx val="5"/>
            <c:invertIfNegative val="0"/>
            <c:bubble3D val="0"/>
            <c:spPr>
              <a:solidFill>
                <a:srgbClr val="032E45"/>
              </a:solidFill>
              <a:ln w="9525">
                <a:solidFill>
                  <a:srgbClr val="FFFFFF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5-340B-491C-8A16-3DD924E0772E}"/>
              </c:ext>
            </c:extLst>
          </c:dPt>
          <c:dPt>
            <c:idx val="6"/>
            <c:invertIfNegative val="0"/>
            <c:bubble3D val="0"/>
            <c:spPr>
              <a:solidFill>
                <a:srgbClr val="032E45"/>
              </a:solidFill>
              <a:ln w="9525">
                <a:solidFill>
                  <a:srgbClr val="FFFFFF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6-340B-491C-8A16-3DD924E0772E}"/>
              </c:ext>
            </c:extLst>
          </c:dPt>
          <c:dPt>
            <c:idx val="7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7-340B-491C-8A16-3DD924E0772E}"/>
              </c:ext>
            </c:extLst>
          </c:dPt>
          <c:dPt>
            <c:idx val="8"/>
            <c:invertIfNegative val="0"/>
            <c:bubble3D val="0"/>
            <c:spPr>
              <a:solidFill>
                <a:srgbClr val="032E45"/>
              </a:solidFill>
              <a:ln w="9525">
                <a:solidFill>
                  <a:srgbClr val="FFFFFF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8-340B-491C-8A16-3DD924E0772E}"/>
              </c:ext>
            </c:extLst>
          </c:dPt>
          <c:dPt>
            <c:idx val="9"/>
            <c:invertIfNegative val="0"/>
            <c:bubble3D val="0"/>
            <c:spPr>
              <a:solidFill>
                <a:srgbClr val="032E45"/>
              </a:solidFill>
              <a:ln w="9525">
                <a:solidFill>
                  <a:srgbClr val="FFFFFF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9-340B-491C-8A16-3DD924E0772E}"/>
              </c:ext>
            </c:extLst>
          </c:dPt>
          <c:dPt>
            <c:idx val="1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A-340B-491C-8A16-3DD924E0772E}"/>
              </c:ext>
            </c:extLst>
          </c:dPt>
          <c:dPt>
            <c:idx val="1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B-340B-491C-8A16-3DD924E0772E}"/>
              </c:ext>
            </c:extLst>
          </c:dPt>
          <c:dPt>
            <c:idx val="1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C-340B-491C-8A16-3DD924E0772E}"/>
              </c:ext>
            </c:extLst>
          </c:dPt>
          <c:dPt>
            <c:idx val="1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D-340B-491C-8A16-3DD924E0772E}"/>
              </c:ext>
            </c:extLst>
          </c:dPt>
          <c:dPt>
            <c:idx val="14"/>
            <c:invertIfNegative val="0"/>
            <c:bubble3D val="0"/>
            <c:spPr>
              <a:solidFill>
                <a:srgbClr val="032E45"/>
              </a:solidFill>
              <a:ln w="9525">
                <a:solidFill>
                  <a:srgbClr val="FFFFFF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E-340B-491C-8A16-3DD924E0772E}"/>
              </c:ext>
            </c:extLst>
          </c:dPt>
          <c:dPt>
            <c:idx val="15"/>
            <c:invertIfNegative val="0"/>
            <c:bubble3D val="0"/>
            <c:spPr>
              <a:solidFill>
                <a:srgbClr val="032E45"/>
              </a:solidFill>
              <a:ln w="9525">
                <a:solidFill>
                  <a:srgbClr val="FFFFFF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F-340B-491C-8A16-3DD924E0772E}"/>
              </c:ext>
            </c:extLst>
          </c:dPt>
          <c:dPt>
            <c:idx val="16"/>
            <c:invertIfNegative val="0"/>
            <c:bubble3D val="0"/>
            <c:extLst>
              <c:ext xmlns:c16="http://schemas.microsoft.com/office/drawing/2014/chart" uri="{C3380CC4-5D6E-409C-BE32-E72D297353CC}">
                <c16:uniqueId val="{00000010-340B-491C-8A16-3DD924E0772E}"/>
              </c:ext>
            </c:extLst>
          </c:dPt>
          <c:dPt>
            <c:idx val="17"/>
            <c:invertIfNegative val="0"/>
            <c:bubble3D val="0"/>
            <c:spPr>
              <a:solidFill>
                <a:srgbClr val="032E45"/>
              </a:solidFill>
              <a:ln w="9525">
                <a:solidFill>
                  <a:srgbClr val="FFFFFF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11-340B-491C-8A16-3DD924E0772E}"/>
              </c:ext>
            </c:extLst>
          </c:dPt>
          <c:dPt>
            <c:idx val="18"/>
            <c:invertIfNegative val="0"/>
            <c:bubble3D val="0"/>
            <c:extLst>
              <c:ext xmlns:c16="http://schemas.microsoft.com/office/drawing/2014/chart" uri="{C3380CC4-5D6E-409C-BE32-E72D297353CC}">
                <c16:uniqueId val="{00000012-340B-491C-8A16-3DD924E0772E}"/>
              </c:ext>
            </c:extLst>
          </c:dPt>
          <c:dPt>
            <c:idx val="19"/>
            <c:invertIfNegative val="0"/>
            <c:bubble3D val="0"/>
            <c:extLst>
              <c:ext xmlns:c16="http://schemas.microsoft.com/office/drawing/2014/chart" uri="{C3380CC4-5D6E-409C-BE32-E72D297353CC}">
                <c16:uniqueId val="{00000013-340B-491C-8A16-3DD924E0772E}"/>
              </c:ext>
            </c:extLst>
          </c:dPt>
          <c:dPt>
            <c:idx val="20"/>
            <c:invertIfNegative val="0"/>
            <c:bubble3D val="0"/>
            <c:spPr>
              <a:solidFill>
                <a:srgbClr val="032E45"/>
              </a:solidFill>
              <a:ln w="3175">
                <a:solidFill>
                  <a:schemeClr val="bg1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14-340B-491C-8A16-3DD924E0772E}"/>
              </c:ext>
            </c:extLst>
          </c:dPt>
          <c:xVal>
            <c:numRef>
              <c:f>Sheet1!$A$1:$A$24</c:f>
              <c:numCache>
                <c:formatCode>General</c:formatCode>
                <c:ptCount val="24"/>
                <c:pt idx="0">
                  <c:v>240</c:v>
                </c:pt>
                <c:pt idx="1">
                  <c:v>10157.71052631579</c:v>
                </c:pt>
                <c:pt idx="2">
                  <c:v>11378</c:v>
                </c:pt>
                <c:pt idx="3">
                  <c:v>10000</c:v>
                </c:pt>
                <c:pt idx="4">
                  <c:v>64.55</c:v>
                </c:pt>
                <c:pt idx="5">
                  <c:v>24660</c:v>
                </c:pt>
                <c:pt idx="6">
                  <c:v>396.5</c:v>
                </c:pt>
                <c:pt idx="7">
                  <c:v>2600</c:v>
                </c:pt>
                <c:pt idx="8">
                  <c:v>6754.8387096774186</c:v>
                </c:pt>
                <c:pt idx="9">
                  <c:v>32380.413859283435</c:v>
                </c:pt>
                <c:pt idx="10">
                  <c:v>1352</c:v>
                </c:pt>
                <c:pt idx="11">
                  <c:v>122.4</c:v>
                </c:pt>
                <c:pt idx="12">
                  <c:v>20</c:v>
                </c:pt>
                <c:pt idx="13">
                  <c:v>13923.280612244898</c:v>
                </c:pt>
                <c:pt idx="14">
                  <c:v>821.21135894378699</c:v>
                </c:pt>
                <c:pt idx="15">
                  <c:v>86.995922066153142</c:v>
                </c:pt>
                <c:pt idx="16">
                  <c:v>5345.6</c:v>
                </c:pt>
                <c:pt idx="17">
                  <c:v>3047.4750907004773</c:v>
                </c:pt>
                <c:pt idx="18">
                  <c:v>1332.2440001908487</c:v>
                </c:pt>
                <c:pt idx="19">
                  <c:v>3363</c:v>
                </c:pt>
                <c:pt idx="20">
                  <c:v>34524.97326463995</c:v>
                </c:pt>
              </c:numCache>
            </c:numRef>
          </c:xVal>
          <c:yVal>
            <c:numRef>
              <c:f>Sheet1!$D$1:$D$24</c:f>
              <c:numCache>
                <c:formatCode>General</c:formatCode>
                <c:ptCount val="24"/>
                <c:pt idx="0">
                  <c:v>1.8615425371891579</c:v>
                </c:pt>
                <c:pt idx="1">
                  <c:v>0.60496304357065633</c:v>
                </c:pt>
                <c:pt idx="2">
                  <c:v>0.14837075329016863</c:v>
                </c:pt>
                <c:pt idx="3">
                  <c:v>3.8835711955832823</c:v>
                </c:pt>
                <c:pt idx="4">
                  <c:v>0.13496632507736089</c:v>
                </c:pt>
                <c:pt idx="5">
                  <c:v>1.5476338126188374</c:v>
                </c:pt>
                <c:pt idx="6">
                  <c:v>0.18543005207103536</c:v>
                </c:pt>
                <c:pt idx="7">
                  <c:v>8.095023354977819</c:v>
                </c:pt>
                <c:pt idx="8">
                  <c:v>0.83728037580623105</c:v>
                </c:pt>
                <c:pt idx="9">
                  <c:v>1.5502762225011497</c:v>
                </c:pt>
                <c:pt idx="10">
                  <c:v>5.4627536754197372</c:v>
                </c:pt>
                <c:pt idx="11">
                  <c:v>0</c:v>
                </c:pt>
                <c:pt idx="12">
                  <c:v>4.5918474320467917</c:v>
                </c:pt>
                <c:pt idx="13">
                  <c:v>1.4528434016429095</c:v>
                </c:pt>
                <c:pt idx="14">
                  <c:v>1.8114945186404134</c:v>
                </c:pt>
                <c:pt idx="15">
                  <c:v>0.20628482927043323</c:v>
                </c:pt>
                <c:pt idx="16">
                  <c:v>2.029752781868333</c:v>
                </c:pt>
                <c:pt idx="17">
                  <c:v>0.60676772020112335</c:v>
                </c:pt>
                <c:pt idx="18">
                  <c:v>1.6953253461038718</c:v>
                </c:pt>
                <c:pt idx="19">
                  <c:v>0</c:v>
                </c:pt>
                <c:pt idx="20">
                  <c:v>4.0040858851454599</c:v>
                </c:pt>
              </c:numCache>
            </c:numRef>
          </c:yVal>
          <c:bubbleSize>
            <c:numRef>
              <c:f>Sheet1!$E$1:$E$24</c:f>
              <c:numCache>
                <c:formatCode>General</c:formatCode>
                <c:ptCount val="24"/>
                <c:pt idx="0">
                  <c:v>118489.43325</c:v>
                </c:pt>
                <c:pt idx="1">
                  <c:v>197322.28628999999</c:v>
                </c:pt>
                <c:pt idx="2">
                  <c:v>156776</c:v>
                </c:pt>
                <c:pt idx="3">
                  <c:v>145588</c:v>
                </c:pt>
                <c:pt idx="4">
                  <c:v>125553.36511</c:v>
                </c:pt>
                <c:pt idx="5">
                  <c:v>90217.840299999996</c:v>
                </c:pt>
                <c:pt idx="6">
                  <c:v>78302.113360000003</c:v>
                </c:pt>
                <c:pt idx="7">
                  <c:v>11758.751</c:v>
                </c:pt>
                <c:pt idx="8">
                  <c:v>247508.46111</c:v>
                </c:pt>
                <c:pt idx="9">
                  <c:v>276995.67726999999</c:v>
                </c:pt>
                <c:pt idx="10">
                  <c:v>20618.522570000001</c:v>
                </c:pt>
                <c:pt idx="11">
                  <c:v>815.27086999999995</c:v>
                </c:pt>
                <c:pt idx="12">
                  <c:v>16277.790870000001</c:v>
                </c:pt>
                <c:pt idx="13">
                  <c:v>12296.894749999999</c:v>
                </c:pt>
                <c:pt idx="14">
                  <c:v>4747.4869399999998</c:v>
                </c:pt>
                <c:pt idx="15">
                  <c:v>10138.790000000001</c:v>
                </c:pt>
                <c:pt idx="16">
                  <c:v>14256.18483</c:v>
                </c:pt>
                <c:pt idx="17">
                  <c:v>132091.49965000001</c:v>
                </c:pt>
                <c:pt idx="18">
                  <c:v>3241.0502000000001</c:v>
                </c:pt>
                <c:pt idx="19">
                  <c:v>201.19712288114277</c:v>
                </c:pt>
                <c:pt idx="20">
                  <c:v>196324.64118999999</c:v>
                </c:pt>
              </c:numCache>
            </c:numRef>
          </c:bubbleSize>
          <c:bubble3D val="0"/>
          <c:extLst>
            <c:ext xmlns:c16="http://schemas.microsoft.com/office/drawing/2014/chart" uri="{C3380CC4-5D6E-409C-BE32-E72D297353CC}">
              <c16:uniqueId val="{00000015-340B-491C-8A16-3DD924E0772E}"/>
            </c:ext>
          </c:extLst>
        </c:ser>
        <c:ser>
          <c:idx val="2"/>
          <c:order val="1"/>
          <c:spPr>
            <a:solidFill>
              <a:srgbClr val="032E45"/>
            </a:solidFill>
            <a:ln w="9525">
              <a:solidFill>
                <a:srgbClr val="FFFFFF"/>
              </a:solidFill>
              <a:prstDash val="solid"/>
            </a:ln>
          </c:spPr>
          <c:invertIfNegative val="0"/>
          <c:dPt>
            <c:idx val="2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16-340B-491C-8A16-3DD924E0772E}"/>
              </c:ext>
            </c:extLst>
          </c:dPt>
          <c:dPt>
            <c:idx val="22"/>
            <c:invertIfNegative val="0"/>
            <c:bubble3D val="0"/>
            <c:spPr>
              <a:solidFill>
                <a:srgbClr val="032E45"/>
              </a:solidFill>
              <a:ln w="9525">
                <a:solidFill>
                  <a:schemeClr val="bg1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17-340B-491C-8A16-3DD924E0772E}"/>
              </c:ext>
            </c:extLst>
          </c:dPt>
          <c:xVal>
            <c:numRef>
              <c:f>Sheet1!$A$1:$A$24</c:f>
              <c:numCache>
                <c:formatCode>General</c:formatCode>
                <c:ptCount val="24"/>
                <c:pt idx="21">
                  <c:v>5667.6</c:v>
                </c:pt>
                <c:pt idx="22">
                  <c:v>5753.5</c:v>
                </c:pt>
                <c:pt idx="23">
                  <c:v>3719.7340425531916</c:v>
                </c:pt>
              </c:numCache>
            </c:numRef>
          </c:xVal>
          <c:yVal>
            <c:numRef>
              <c:f>Sheet1!$F$1:$F$24</c:f>
              <c:numCache>
                <c:formatCode>General</c:formatCode>
                <c:ptCount val="24"/>
                <c:pt idx="21">
                  <c:v>0.160854</c:v>
                </c:pt>
                <c:pt idx="22">
                  <c:v>0</c:v>
                </c:pt>
                <c:pt idx="23">
                  <c:v>0.92819416655274833</c:v>
                </c:pt>
              </c:numCache>
            </c:numRef>
          </c:yVal>
          <c:bubbleSize>
            <c:numRef>
              <c:f>Sheet1!$G$1:$G$24</c:f>
              <c:numCache>
                <c:formatCode>General</c:formatCode>
                <c:ptCount val="24"/>
                <c:pt idx="21">
                  <c:v>133028.33816000001</c:v>
                </c:pt>
                <c:pt idx="22">
                  <c:v>30479.37486</c:v>
                </c:pt>
                <c:pt idx="23">
                  <c:v>19213.42613</c:v>
                </c:pt>
              </c:numCache>
            </c:numRef>
          </c:bubbleSize>
          <c:bubble3D val="0"/>
          <c:extLst>
            <c:ext xmlns:c16="http://schemas.microsoft.com/office/drawing/2014/chart" uri="{C3380CC4-5D6E-409C-BE32-E72D297353CC}">
              <c16:uniqueId val="{00000018-340B-491C-8A16-3DD924E0772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bubbleScale val="50"/>
        <c:showNegBubbles val="0"/>
        <c:axId val="803309200"/>
        <c:axId val="1"/>
      </c:bubbleChart>
      <c:valAx>
        <c:axId val="803309200"/>
        <c:scaling>
          <c:orientation val="minMax"/>
          <c:max val="36870.139222086756"/>
          <c:min val="-2000"/>
        </c:scaling>
        <c:delete val="0"/>
        <c:axPos val="b"/>
        <c:majorGridlines>
          <c:spPr>
            <a:ln>
              <a:noFill/>
            </a:ln>
          </c:spPr>
        </c:majorGridlines>
        <c:numFmt formatCode="General" sourceLinked="1"/>
        <c:majorTickMark val="none"/>
        <c:minorTickMark val="none"/>
        <c:tickLblPos val="none"/>
        <c:spPr>
          <a:ln w="6350">
            <a:solidFill>
              <a:srgbClr val="ADAFB2"/>
            </a:solidFill>
            <a:prstDash val="solid"/>
          </a:ln>
        </c:spPr>
        <c:crossAx val="1"/>
        <c:crosses val="min"/>
        <c:crossBetween val="midCat"/>
        <c:majorUnit val="2000"/>
      </c:valAx>
      <c:valAx>
        <c:axId val="1"/>
        <c:scaling>
          <c:orientation val="minMax"/>
          <c:max val="9"/>
          <c:min val="-1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none"/>
        <c:minorTickMark val="none"/>
        <c:tickLblPos val="none"/>
        <c:spPr>
          <a:ln w="6350">
            <a:solidFill>
              <a:schemeClr val="bg1"/>
            </a:solidFill>
            <a:prstDash val="solid"/>
          </a:ln>
        </c:spPr>
        <c:crossAx val="803309200"/>
        <c:crosses val="min"/>
        <c:crossBetween val="midCat"/>
        <c:majorUnit val="1"/>
      </c:valAx>
      <c:spPr>
        <a:noFill/>
        <a:ln w="6350">
          <a:solidFill>
            <a:schemeClr val="bg1"/>
          </a:solidFill>
          <a:prstDash val="solid"/>
        </a:ln>
      </c:spPr>
    </c:plotArea>
    <c:plotVisOnly val="0"/>
    <c:dispBlanksAs val="gap"/>
    <c:showDLblsOverMax val="1"/>
  </c:chart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572C77-29D9-4B45-82B9-068C5BD1FBD0}" type="datetimeFigureOut">
              <a:rPr lang="de-DE" smtClean="0"/>
              <a:t>16.10.2018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74D7C1-0D45-4D54-BBD1-C32FD2484217}" type="slidenum">
              <a:rPr lang="de-DE" smtClean="0"/>
              <a:t>‹N°›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472436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10/16/2018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676553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63575" y="581025"/>
            <a:ext cx="5530850" cy="414813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65756" rtl="0" eaLnBrk="0" fontAlgn="base" latinLnBrk="0" hangingPunct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fld id="{1D09B646-3DDD-604D-B50F-1FF9B332C2BF}" type="slidenum">
              <a:rPr kumimoji="0" lang="en-GB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Arial" pitchFamily="-109" charset="0"/>
                <a:cs typeface="Arial"/>
              </a:rPr>
              <a:pPr marL="0" marR="0" lvl="0" indent="0" algn="r" defTabSz="365756" rtl="0" eaLnBrk="0" fontAlgn="base" latinLnBrk="0" hangingPunct="0">
                <a:lnSpc>
                  <a:spcPct val="110000"/>
                </a:lnSpc>
                <a:spcBef>
                  <a:spcPts val="0"/>
                </a:spcBef>
                <a:spcAft>
                  <a:spcPts val="120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>
                <a:solidFill>
                  <a:srgbClr val="ADAFB2"/>
                </a:solidFill>
              </a:uFill>
              <a:latin typeface="Arial" pitchFamily="-109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191128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63575" y="581025"/>
            <a:ext cx="5530850" cy="414813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65756" rtl="0" eaLnBrk="0" fontAlgn="base" latinLnBrk="0" hangingPunct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fld id="{1D09B646-3DDD-604D-B50F-1FF9B332C2BF}" type="slidenum">
              <a:rPr kumimoji="0" lang="en-GB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Arial" pitchFamily="-109" charset="0"/>
                <a:cs typeface="Arial"/>
              </a:rPr>
              <a:pPr marL="0" marR="0" lvl="0" indent="0" algn="r" defTabSz="365756" rtl="0" eaLnBrk="0" fontAlgn="base" latinLnBrk="0" hangingPunct="0">
                <a:lnSpc>
                  <a:spcPct val="110000"/>
                </a:lnSpc>
                <a:spcBef>
                  <a:spcPts val="0"/>
                </a:spcBef>
                <a:spcAft>
                  <a:spcPts val="120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>
                <a:solidFill>
                  <a:srgbClr val="ADAFB2"/>
                </a:solidFill>
              </a:uFill>
              <a:latin typeface="Arial" pitchFamily="-109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475367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B915397-3E6C-4046-9906-54676D7966B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Arial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591731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B915397-3E6C-4046-9906-54676D7966B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Arial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336324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B915397-3E6C-4046-9906-54676D7966B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Arial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63764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B915397-3E6C-4046-9906-54676D7966B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Arial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105649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B915397-3E6C-4046-9906-54676D7966B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Arial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535813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B915397-3E6C-4046-9906-54676D7966B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Arial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228454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4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emf"/><Relationship Id="rId5" Type="http://schemas.openxmlformats.org/officeDocument/2006/relationships/image" Target="../media/image2.emf"/><Relationship Id="rId4" Type="http://schemas.openxmlformats.org/officeDocument/2006/relationships/oleObject" Target="../embeddings/oleObject2.bin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5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5.emf"/><Relationship Id="rId4" Type="http://schemas.openxmlformats.org/officeDocument/2006/relationships/oleObject" Target="../embeddings/oleObject3.bin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6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4.bin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5.bin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8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5.emf"/><Relationship Id="rId4" Type="http://schemas.openxmlformats.org/officeDocument/2006/relationships/oleObject" Target="../embeddings/oleObject6.bin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9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4.emf"/><Relationship Id="rId5" Type="http://schemas.openxmlformats.org/officeDocument/2006/relationships/image" Target="../media/image5.emf"/><Relationship Id="rId4" Type="http://schemas.openxmlformats.org/officeDocument/2006/relationships/oleObject" Target="../embeddings/oleObject7.bin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(text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/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6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4" name="Object 3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AP_Annotations"/>
          <p:cNvGrpSpPr>
            <a:grpSpLocks noUngrp="1" noRot="1" noChangeAspect="1" noResize="1"/>
          </p:cNvGrpSpPr>
          <p:nvPr userDrawn="1"/>
        </p:nvGrpSpPr>
        <p:grpSpPr>
          <a:xfrm>
            <a:off x="-1343026" y="-355584"/>
            <a:ext cx="10235614" cy="3978583"/>
            <a:chOff x="-1343026" y="-355584"/>
            <a:chExt cx="10235614" cy="3978583"/>
          </a:xfrm>
        </p:grpSpPr>
        <p:sp>
          <p:nvSpPr>
            <p:cNvPr id="5" name="Annotation 07"/>
            <p:cNvSpPr txBox="1">
              <a:spLocks noSelect="1" noMove="1"/>
            </p:cNvSpPr>
            <p:nvPr userDrawn="1"/>
          </p:nvSpPr>
          <p:spPr>
            <a:xfrm>
              <a:off x="-1343026" y="517086"/>
              <a:ext cx="1343025" cy="397032"/>
            </a:xfrm>
            <a:prstGeom prst="rect">
              <a:avLst/>
            </a:prstGeom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n-US" sz="1000"/>
              </a:defPPr>
              <a:lvl1pPr>
                <a:buFont typeface="Arial" panose="020B0604020202020204" pitchFamily="34" charset="0"/>
                <a:defRPr sz="600">
                  <a:solidFill>
                    <a:srgbClr val="5CB335"/>
                  </a:solidFill>
                </a:defRPr>
              </a:lvl1pPr>
            </a:lstStyle>
            <a:p>
              <a:pPr lvl="0"/>
              <a:r>
                <a:rPr lang="en-US" dirty="0">
                  <a:solidFill>
                    <a:schemeClr val="bg2"/>
                  </a:solidFill>
                </a:rPr>
                <a:t>ALIXPARTNERS</a:t>
              </a:r>
              <a:r>
                <a:rPr lang="en-US" baseline="0" dirty="0">
                  <a:solidFill>
                    <a:schemeClr val="bg2"/>
                  </a:solidFill>
                </a:rPr>
                <a:t> LOGO</a:t>
              </a:r>
              <a:br>
                <a:rPr lang="en-US" baseline="0" dirty="0">
                  <a:solidFill>
                    <a:schemeClr val="bg2"/>
                  </a:solidFill>
                </a:rPr>
              </a:br>
              <a:r>
                <a:rPr lang="en-US" baseline="0" dirty="0">
                  <a:solidFill>
                    <a:schemeClr val="bg2"/>
                  </a:solidFill>
                </a:rPr>
                <a:t>SITS ON TOP OF THIS LINE</a:t>
              </a:r>
              <a:br>
                <a:rPr lang="en-US" baseline="0" dirty="0">
                  <a:solidFill>
                    <a:schemeClr val="bg2"/>
                  </a:solidFill>
                </a:rPr>
              </a:br>
              <a:r>
                <a:rPr lang="en-US" baseline="0" dirty="0">
                  <a:solidFill>
                    <a:schemeClr val="bg2"/>
                  </a:solidFill>
                </a:rPr>
                <a:t>USE TO ALIGN CLIENT LOGO</a:t>
              </a:r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17" name="Annotation 06"/>
            <p:cNvSpPr txBox="1">
              <a:spLocks noSelect="1" noMove="1"/>
            </p:cNvSpPr>
            <p:nvPr userDrawn="1"/>
          </p:nvSpPr>
          <p:spPr>
            <a:xfrm>
              <a:off x="-1343025" y="3438525"/>
              <a:ext cx="1343025" cy="184474"/>
            </a:xfrm>
          </p:spPr>
          <p:txBody>
            <a:bodyPr wrap="square" rtlCol="0">
              <a:spAutoFit/>
            </a:bodyPr>
            <a:lstStyle/>
            <a:p>
              <a:pPr marL="0" indent="0">
                <a:buFont typeface="Arial" panose="020B0604020202020204" pitchFamily="34" charset="0"/>
                <a:buNone/>
              </a:pPr>
              <a:r>
                <a:rPr lang="en-US" sz="600" dirty="0">
                  <a:solidFill>
                    <a:srgbClr val="FF910F"/>
                  </a:solidFill>
                </a:rPr>
                <a:t>SLIDE</a:t>
              </a:r>
              <a:r>
                <a:rPr lang="en-US" sz="600" baseline="0" dirty="0">
                  <a:solidFill>
                    <a:srgbClr val="FF910F"/>
                  </a:solidFill>
                </a:rPr>
                <a:t> CENTER LINE</a:t>
              </a:r>
              <a:endParaRPr lang="en-US" sz="600" dirty="0">
                <a:solidFill>
                  <a:srgbClr val="FF910F"/>
                </a:solidFill>
              </a:endParaRPr>
            </a:p>
          </p:txBody>
        </p:sp>
        <p:sp>
          <p:nvSpPr>
            <p:cNvPr id="18" name="Annotation 05"/>
            <p:cNvSpPr txBox="1">
              <a:spLocks noSelect="1" noMove="1"/>
            </p:cNvSpPr>
            <p:nvPr userDrawn="1"/>
          </p:nvSpPr>
          <p:spPr>
            <a:xfrm>
              <a:off x="4572000" y="-304800"/>
              <a:ext cx="1343025" cy="184474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marL="0" indent="0">
                <a:buFont typeface="Arial" panose="020B0604020202020204" pitchFamily="34" charset="0"/>
                <a:buNone/>
              </a:pPr>
              <a:r>
                <a:rPr lang="en-US" sz="600" dirty="0">
                  <a:solidFill>
                    <a:srgbClr val="FF910F"/>
                  </a:solidFill>
                </a:rPr>
                <a:t>SLIDE</a:t>
              </a:r>
              <a:r>
                <a:rPr lang="en-US" sz="600" baseline="0" dirty="0">
                  <a:solidFill>
                    <a:srgbClr val="FF910F"/>
                  </a:solidFill>
                </a:rPr>
                <a:t> CENTER LINE</a:t>
              </a:r>
              <a:endParaRPr lang="en-US" sz="600" dirty="0">
                <a:solidFill>
                  <a:srgbClr val="FF910F"/>
                </a:solidFill>
              </a:endParaRPr>
            </a:p>
          </p:txBody>
        </p:sp>
        <p:sp>
          <p:nvSpPr>
            <p:cNvPr id="19" name="Annotation 04"/>
            <p:cNvSpPr txBox="1">
              <a:spLocks noSelect="1" noMove="1"/>
            </p:cNvSpPr>
            <p:nvPr userDrawn="1"/>
          </p:nvSpPr>
          <p:spPr>
            <a:xfrm>
              <a:off x="-1343025" y="1143000"/>
              <a:ext cx="1343025" cy="295466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marL="0" indent="0">
                <a:buFont typeface="Arial" panose="020B0604020202020204" pitchFamily="34" charset="0"/>
                <a:buNone/>
              </a:pPr>
              <a:r>
                <a:rPr lang="en-US" sz="600" dirty="0">
                  <a:solidFill>
                    <a:srgbClr val="5CB335"/>
                  </a:solidFill>
                </a:rPr>
                <a:t>GREEN</a:t>
              </a:r>
              <a:r>
                <a:rPr lang="en-US" sz="600" baseline="0" dirty="0">
                  <a:solidFill>
                    <a:srgbClr val="5CB335"/>
                  </a:solidFill>
                </a:rPr>
                <a:t> GUIDES DELINEATE MAIN CONTENT AREA</a:t>
              </a:r>
            </a:p>
          </p:txBody>
        </p:sp>
        <p:sp>
          <p:nvSpPr>
            <p:cNvPr id="20" name="Annotation 03"/>
            <p:cNvSpPr txBox="1">
              <a:spLocks noSelect="1" noMove="1"/>
            </p:cNvSpPr>
            <p:nvPr userDrawn="1"/>
          </p:nvSpPr>
          <p:spPr>
            <a:xfrm>
              <a:off x="250825" y="-355584"/>
              <a:ext cx="1343025" cy="295466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marL="0" indent="0">
                <a:buFont typeface="Arial" panose="020B0604020202020204" pitchFamily="34" charset="0"/>
                <a:buNone/>
              </a:pPr>
              <a:r>
                <a:rPr lang="en-US" sz="600" baseline="0" dirty="0">
                  <a:solidFill>
                    <a:srgbClr val="5CB335"/>
                  </a:solidFill>
                </a:rPr>
                <a:t>GREEN GUIDES DELINEATE MAIN CONTENT AREA</a:t>
              </a:r>
            </a:p>
          </p:txBody>
        </p:sp>
        <p:sp>
          <p:nvSpPr>
            <p:cNvPr id="21" name="Annotation 02"/>
            <p:cNvSpPr txBox="1">
              <a:spLocks noSelect="1" noMove="1"/>
            </p:cNvSpPr>
            <p:nvPr userDrawn="1"/>
          </p:nvSpPr>
          <p:spPr>
            <a:xfrm>
              <a:off x="7549563" y="-355584"/>
              <a:ext cx="1343025" cy="295466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marL="0" indent="0" algn="r">
                <a:buFont typeface="Arial" panose="020B0604020202020204" pitchFamily="34" charset="0"/>
                <a:buNone/>
              </a:pPr>
              <a:r>
                <a:rPr lang="en-US" sz="600" dirty="0">
                  <a:solidFill>
                    <a:srgbClr val="5CB335"/>
                  </a:solidFill>
                </a:rPr>
                <a:t>CLIENT LOGO IS</a:t>
              </a:r>
              <a:r>
                <a:rPr lang="en-US" sz="600" baseline="0" dirty="0">
                  <a:solidFill>
                    <a:srgbClr val="5CB335"/>
                  </a:solidFill>
                </a:rPr>
                <a:t> </a:t>
              </a:r>
              <a:br>
                <a:rPr lang="en-US" sz="600" baseline="0" dirty="0">
                  <a:solidFill>
                    <a:srgbClr val="5CB335"/>
                  </a:solidFill>
                </a:rPr>
              </a:br>
              <a:r>
                <a:rPr lang="en-US" sz="600" baseline="0" dirty="0">
                  <a:solidFill>
                    <a:srgbClr val="5CB335"/>
                  </a:solidFill>
                </a:rPr>
                <a:t>TOP-RIGHT ALIGNED</a:t>
              </a:r>
              <a:endParaRPr lang="en-US" sz="600" dirty="0">
                <a:solidFill>
                  <a:srgbClr val="5CB335"/>
                </a:solidFill>
              </a:endParaRPr>
            </a:p>
          </p:txBody>
        </p:sp>
        <p:sp>
          <p:nvSpPr>
            <p:cNvPr id="22" name="Annotation 01"/>
            <p:cNvSpPr txBox="1">
              <a:spLocks noSelect="1" noMove="1"/>
            </p:cNvSpPr>
            <p:nvPr userDrawn="1"/>
          </p:nvSpPr>
          <p:spPr>
            <a:xfrm>
              <a:off x="-1343025" y="-355584"/>
              <a:ext cx="1343025" cy="295466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marL="0" indent="0">
                <a:buFont typeface="Arial" panose="020B0604020202020204" pitchFamily="34" charset="0"/>
                <a:buNone/>
              </a:pPr>
              <a:r>
                <a:rPr lang="en-US" sz="600" dirty="0">
                  <a:solidFill>
                    <a:srgbClr val="FF3130"/>
                  </a:solidFill>
                </a:rPr>
                <a:t>ENABLE </a:t>
              </a:r>
              <a:r>
                <a:rPr lang="en-US" sz="600" baseline="0" dirty="0">
                  <a:solidFill>
                    <a:srgbClr val="FF3130"/>
                  </a:solidFill>
                </a:rPr>
                <a:t>GUIDES UNDER</a:t>
              </a:r>
              <a:br>
                <a:rPr lang="en-US" sz="600" baseline="0" dirty="0">
                  <a:solidFill>
                    <a:srgbClr val="FF3130"/>
                  </a:solidFill>
                </a:rPr>
              </a:br>
              <a:r>
                <a:rPr lang="en-US" sz="600" baseline="0" dirty="0">
                  <a:solidFill>
                    <a:srgbClr val="FF3130"/>
                  </a:solidFill>
                </a:rPr>
                <a:t>VIEW – SHOW – GUIDES</a:t>
              </a:r>
            </a:p>
          </p:txBody>
        </p:sp>
      </p:grpSp>
      <p:pic>
        <p:nvPicPr>
          <p:cNvPr id="2" name="AlixPartners Logo"/>
          <p:cNvPicPr>
            <a:picLocks noRot="1" noChangeAspect="1" noMove="1" noResize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56" y="681948"/>
            <a:ext cx="1627632" cy="524972"/>
          </a:xfrm>
          <a:prstGeom prst="rect">
            <a:avLst/>
          </a:prstGeom>
        </p:spPr>
      </p:pic>
      <p:sp>
        <p:nvSpPr>
          <p:cNvPr id="7" name="Date Placeholder"/>
          <p:cNvSpPr>
            <a:spLocks noGrp="1" noRot="1"/>
          </p:cNvSpPr>
          <p:nvPr userDrawn="1">
            <p:ph type="body" sz="quarter" idx="12" hasCustomPrompt="1"/>
          </p:nvPr>
        </p:nvSpPr>
        <p:spPr>
          <a:xfrm>
            <a:off x="276225" y="4187114"/>
            <a:ext cx="6308725" cy="257369"/>
          </a:xfrm>
          <a:prstGeom prst="rect">
            <a:avLst/>
          </a:prstGeom>
        </p:spPr>
        <p:txBody>
          <a:bodyPr vert="horz" wrap="square" lIns="0" tIns="0" rIns="0" bIns="71991" rtlCol="0" anchor="b" anchorCtr="0">
            <a:no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lang="en-US" sz="1000" b="1" cap="none" baseline="0" dirty="0" smtClean="0">
                <a:solidFill>
                  <a:schemeClr val="tx2"/>
                </a:solidFill>
              </a:defRPr>
            </a:lvl1pPr>
          </a:lstStyle>
          <a:p>
            <a:pPr lvl="0">
              <a:lnSpc>
                <a:spcPct val="100000"/>
              </a:lnSpc>
              <a:spcAft>
                <a:spcPts val="600"/>
              </a:spcAft>
            </a:pPr>
            <a:r>
              <a:rPr lang="en-US" noProof="0" dirty="0"/>
              <a:t>Date with full month and four digit year</a:t>
            </a:r>
          </a:p>
        </p:txBody>
      </p:sp>
      <p:sp>
        <p:nvSpPr>
          <p:cNvPr id="9" name="Document Title"/>
          <p:cNvSpPr>
            <a:spLocks noGrp="1"/>
          </p:cNvSpPr>
          <p:nvPr>
            <p:ph type="title" hasCustomPrompt="1"/>
          </p:nvPr>
        </p:nvSpPr>
        <p:spPr>
          <a:xfrm>
            <a:off x="276225" y="2670886"/>
            <a:ext cx="6307139" cy="758114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>
            <a:lvl1pPr>
              <a:lnSpc>
                <a:spcPct val="100000"/>
              </a:lnSpc>
              <a:defRPr lang="en-US" sz="2400" b="1" baseline="0" dirty="0" smtClean="0">
                <a:latin typeface="+mj-lt"/>
              </a:defRPr>
            </a:lvl1pPr>
          </a:lstStyle>
          <a:p>
            <a:pPr lvl="0">
              <a:lnSpc>
                <a:spcPct val="90000"/>
              </a:lnSpc>
              <a:spcAft>
                <a:spcPts val="600"/>
              </a:spcAft>
            </a:pPr>
            <a:r>
              <a:rPr lang="en-US" noProof="0" dirty="0"/>
              <a:t>The document title is a maximum of two lines and set in 24pt bold type</a:t>
            </a:r>
          </a:p>
        </p:txBody>
      </p:sp>
      <p:sp>
        <p:nvSpPr>
          <p:cNvPr id="11" name="Subtitle Placeholder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76225" y="3429000"/>
            <a:ext cx="6308725" cy="458757"/>
          </a:xfrm>
          <a:prstGeom prst="rect">
            <a:avLst/>
          </a:prstGeom>
        </p:spPr>
        <p:txBody>
          <a:bodyPr vert="horz" wrap="square" lIns="0" tIns="180000" rIns="0" bIns="0" anchor="t" anchorCtr="0"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18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199551" indent="0">
              <a:buFontTx/>
              <a:buNone/>
              <a:defRPr/>
            </a:lvl2pPr>
            <a:lvl3pPr marL="495483" indent="0">
              <a:buFontTx/>
              <a:buNone/>
              <a:defRPr/>
            </a:lvl3pPr>
            <a:lvl4pPr marL="742548" indent="0">
              <a:buFontTx/>
              <a:buNone/>
              <a:defRPr/>
            </a:lvl4pPr>
            <a:lvl5pPr marL="984180" indent="0">
              <a:buFontTx/>
              <a:buNone/>
              <a:defRPr/>
            </a:lvl5pPr>
          </a:lstStyle>
          <a:p>
            <a:pPr lvl="0"/>
            <a:r>
              <a:rPr lang="en-US" noProof="0" dirty="0"/>
              <a:t>The subtitle is one line in 18pt</a:t>
            </a:r>
          </a:p>
        </p:txBody>
      </p:sp>
      <p:sp>
        <p:nvSpPr>
          <p:cNvPr id="3" name="Client Logo"/>
          <p:cNvSpPr>
            <a:spLocks noGrp="1" noChangeAspect="1"/>
          </p:cNvSpPr>
          <p:nvPr userDrawn="1">
            <p:ph sz="quarter" idx="13"/>
          </p:nvPr>
        </p:nvSpPr>
        <p:spPr>
          <a:xfrm>
            <a:off x="6949414" y="319071"/>
            <a:ext cx="1919949" cy="1098272"/>
          </a:xfrm>
        </p:spPr>
        <p:txBody>
          <a:bodyPr anchor="ctr"/>
          <a:lstStyle>
            <a:lvl1pPr algn="r">
              <a:defRPr/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5" name="Bottom Line"/>
          <p:cNvSpPr>
            <a:spLocks noMove="1" noResize="1" noChangeShapeType="1"/>
          </p:cNvSpPr>
          <p:nvPr userDrawn="1"/>
        </p:nvSpPr>
        <p:spPr bwMode="gray">
          <a:xfrm>
            <a:off x="276225" y="6406855"/>
            <a:ext cx="8593138" cy="0"/>
          </a:xfrm>
          <a:prstGeom prst="line">
            <a:avLst/>
          </a:prstGeom>
          <a:noFill/>
          <a:ln w="6350" cap="rnd" cmpd="sng" algn="ctr">
            <a:solidFill>
              <a:srgbClr val="5CB335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78188" tIns="39095" rIns="78188" bIns="39095" anchor="ctr"/>
          <a:lstStyle/>
          <a:p>
            <a:pPr eaLnBrk="0" hangingPunct="0">
              <a:defRPr/>
            </a:pPr>
            <a:endParaRPr lang="en-US" sz="684" dirty="0">
              <a:ln w="6350" cmpd="sng">
                <a:solidFill>
                  <a:schemeClr val="tx1"/>
                </a:solidFill>
              </a:ln>
              <a:latin typeface="+mn-lt"/>
              <a:ea typeface="+mn-ea"/>
              <a:cs typeface="+mn-cs"/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noProof="0" dirty="0"/>
              <a:t>Optional area for disclaimer (eg. Due diligence) or sources (Inserted via “INSERT tab &gt; Headers &amp; Footers &gt; Footer”)</a:t>
            </a:r>
          </a:p>
        </p:txBody>
      </p:sp>
    </p:spTree>
    <p:extLst>
      <p:ext uri="{BB962C8B-B14F-4D97-AF65-F5344CB8AC3E}">
        <p14:creationId xmlns:p14="http://schemas.microsoft.com/office/powerpoint/2010/main" val="279136184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2" pos="4147">
          <p15:clr>
            <a:srgbClr val="A4A3A4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" name="Object 51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358" y="1442"/>
          <a:ext cx="1357" cy="14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0" name="think-cell Slide" r:id="rId4" imgW="360" imgH="360" progId="TCLayout.ActiveDocument.1">
                  <p:embed/>
                </p:oleObj>
              </mc:Choice>
              <mc:Fallback>
                <p:oleObj name="think-cell Slide" r:id="rId4" imgW="360" imgH="360" progId="TCLayout.ActiveDocument.1">
                  <p:embed/>
                  <p:pic>
                    <p:nvPicPr>
                      <p:cNvPr id="52" name="Object 51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8" y="1442"/>
                        <a:ext cx="1357" cy="144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noProof="0" dirty="0"/>
              <a:t>The agenda page uses same basic slide format and is built with usability in mind: a simple bulleted list</a:t>
            </a:r>
          </a:p>
        </p:txBody>
      </p:sp>
      <p:sp>
        <p:nvSpPr>
          <p:cNvPr id="4" name="Agenda Placeholder"/>
          <p:cNvSpPr>
            <a:spLocks noGrp="1"/>
          </p:cNvSpPr>
          <p:nvPr>
            <p:ph type="body" sz="quarter" idx="10" hasCustomPrompt="1"/>
          </p:nvPr>
        </p:nvSpPr>
        <p:spPr>
          <a:xfrm>
            <a:off x="274638" y="1143000"/>
            <a:ext cx="8594725" cy="4937760"/>
          </a:xfrm>
        </p:spPr>
        <p:txBody>
          <a:bodyPr tIns="411480" anchor="t"/>
          <a:lstStyle>
            <a:lvl1pPr marL="182880" indent="-182880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400" baseline="0"/>
            </a:lvl1pPr>
            <a:lvl2pPr marL="182880" indent="-182880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400" b="1" baseline="0"/>
            </a:lvl2pPr>
            <a:lvl3pPr marL="356616" indent="-179388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Font typeface="Arial" panose="020F0502020204030204" pitchFamily="34" charset="0"/>
              <a:buChar char="−"/>
              <a:defRPr sz="1400" baseline="0"/>
            </a:lvl3pPr>
            <a:lvl4pPr marL="356616" indent="-179388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Font typeface="Arial" panose="020F0502020204030204" pitchFamily="34" charset="0"/>
              <a:buChar char="−"/>
              <a:defRPr sz="1400" b="1" baseline="0"/>
            </a:lvl4pPr>
            <a:lvl5pPr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defRPr sz="1100"/>
            </a:lvl5pPr>
          </a:lstStyle>
          <a:p>
            <a:pPr lvl="0"/>
            <a:r>
              <a:rPr lang="en-US" noProof="0" dirty="0"/>
              <a:t>Agenda Items are set in 14 </a:t>
            </a:r>
            <a:r>
              <a:rPr lang="en-US" noProof="0" dirty="0" err="1"/>
              <a:t>pt</a:t>
            </a:r>
            <a:r>
              <a:rPr lang="en-US" noProof="0" dirty="0"/>
              <a:t> Verdana Regular</a:t>
            </a:r>
          </a:p>
          <a:p>
            <a:pPr lvl="1"/>
            <a:r>
              <a:rPr lang="en-US" noProof="0" dirty="0"/>
              <a:t>The active agenda point can be highlighted by just hitting tab</a:t>
            </a:r>
          </a:p>
          <a:p>
            <a:pPr lvl="2"/>
            <a:r>
              <a:rPr lang="en-US" noProof="0" dirty="0"/>
              <a:t>A subsection will require two tabs</a:t>
            </a:r>
          </a:p>
          <a:p>
            <a:pPr lvl="3"/>
            <a:r>
              <a:rPr lang="en-US" noProof="0" dirty="0"/>
              <a:t>A highlighted subsection accordingly three tabs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Optional area for disclaimer (eg. Due diligence) or sources (Inserted via “INSERT tab &gt; Headers &amp; Footers &gt; Footer”)</a:t>
            </a:r>
          </a:p>
        </p:txBody>
      </p:sp>
    </p:spTree>
    <p:extLst>
      <p:ext uri="{BB962C8B-B14F-4D97-AF65-F5344CB8AC3E}">
        <p14:creationId xmlns:p14="http://schemas.microsoft.com/office/powerpoint/2010/main" val="2446919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/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4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itle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noProof="0" dirty="0"/>
              <a:t>Our headlines are written in sentence-case intended to tell a stand-alone story with impact and are a maximum of two lines</a:t>
            </a:r>
          </a:p>
        </p:txBody>
      </p:sp>
      <p:sp>
        <p:nvSpPr>
          <p:cNvPr id="6" name="Footer"/>
          <p:cNvSpPr>
            <a:spLocks noGrp="1" noRot="1" noMove="1" noResize="1"/>
          </p:cNvSpPr>
          <p:nvPr>
            <p:ph type="body" sz="quarter" idx="22" hasCustomPrompt="1"/>
          </p:nvPr>
        </p:nvSpPr>
        <p:spPr>
          <a:xfrm>
            <a:off x="276225" y="6173758"/>
            <a:ext cx="8593138" cy="182592"/>
          </a:xfrm>
        </p:spPr>
        <p:txBody>
          <a:bodyPr vert="horz" wrap="square" lIns="0" tIns="0" rIns="0" bIns="0" rtlCol="0" anchor="b">
            <a:noAutofit/>
          </a:bodyPr>
          <a:lstStyle>
            <a:lvl1pPr>
              <a:lnSpc>
                <a:spcPct val="100000"/>
              </a:lnSpc>
              <a:spcAft>
                <a:spcPts val="0"/>
              </a:spcAft>
              <a:tabLst>
                <a:tab pos="0" algn="l"/>
                <a:tab pos="182880" algn="l"/>
              </a:tabLst>
              <a:defRPr lang="en-US" sz="900" dirty="0" smtClean="0">
                <a:solidFill>
                  <a:schemeClr val="bg2"/>
                </a:solidFill>
              </a:defRPr>
            </a:lvl1pPr>
            <a:lvl2pPr marL="182880" indent="-182880">
              <a:lnSpc>
                <a:spcPct val="100000"/>
              </a:lnSpc>
              <a:spcAft>
                <a:spcPts val="0"/>
              </a:spcAft>
              <a:buClr>
                <a:schemeClr val="bg2"/>
              </a:buClr>
              <a:buFont typeface="+mn-lt"/>
              <a:buAutoNum type="arabicPeriod"/>
              <a:tabLst>
                <a:tab pos="0" algn="l"/>
                <a:tab pos="182880" algn="l"/>
              </a:tabLst>
              <a:defRPr lang="en-US" sz="900" dirty="0" smtClean="0">
                <a:solidFill>
                  <a:schemeClr val="bg2"/>
                </a:solidFill>
              </a:defRPr>
            </a:lvl2pPr>
          </a:lstStyle>
          <a:p>
            <a:pPr lvl="0"/>
            <a:r>
              <a:rPr lang="en-US" noProof="0" dirty="0"/>
              <a:t>Footnotes are 9pt bottom aligned just above green line – the first indent level is a numbered list of footnotes – alternatively tab stops can be used</a:t>
            </a:r>
          </a:p>
          <a:p>
            <a:pPr lvl="1"/>
            <a:r>
              <a:rPr lang="en-US" noProof="0" dirty="0"/>
              <a:t>First indent level is numbered footnote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US" noProof="0" dirty="0"/>
              <a:t>Optional area for disclaimer (eg. Due diligence) or sources (Inserted via “INSERT tab &gt; Headers &amp; Footers &gt; Footer”)</a:t>
            </a:r>
          </a:p>
        </p:txBody>
      </p:sp>
    </p:spTree>
    <p:extLst>
      <p:ext uri="{BB962C8B-B14F-4D97-AF65-F5344CB8AC3E}">
        <p14:creationId xmlns:p14="http://schemas.microsoft.com/office/powerpoint/2010/main" val="425098894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950">
          <p15:clr>
            <a:srgbClr val="A4A3A4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o Full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/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78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9" name="Object 8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Expertise Tombstone"/>
          <p:cNvSpPr>
            <a:spLocks noGrp="1" noRot="1" noMove="1" noResize="1" noEditPoints="1" noChangeShapeType="1"/>
          </p:cNvSpPr>
          <p:nvPr>
            <p:ph type="body" sz="quarter" idx="40" hasCustomPrompt="1"/>
          </p:nvPr>
        </p:nvSpPr>
        <p:spPr bwMode="gray">
          <a:xfrm>
            <a:off x="276225" y="5714975"/>
            <a:ext cx="8594725" cy="641375"/>
          </a:xfrm>
          <a:solidFill>
            <a:schemeClr val="tx1"/>
          </a:solidFill>
          <a:ln>
            <a:noFill/>
          </a:ln>
        </p:spPr>
        <p:txBody>
          <a:bodyPr wrap="square" tIns="137160" bIns="137160" anchor="ctr">
            <a:noAutofit/>
          </a:bodyPr>
          <a:lstStyle>
            <a:lvl1pPr marL="0" indent="0" algn="ctr">
              <a:buFontTx/>
              <a:buNone/>
              <a:defRPr lang="en-US" sz="1200" b="1" dirty="0" smtClean="0">
                <a:solidFill>
                  <a:schemeClr val="bg1"/>
                </a:solidFill>
              </a:defRPr>
            </a:lvl1pPr>
            <a:lvl2pPr marL="0" indent="0" algn="ctr">
              <a:buFontTx/>
              <a:buNone/>
              <a:defRPr lang="en-US" sz="1200" baseline="0" dirty="0" smtClean="0">
                <a:solidFill>
                  <a:schemeClr val="bg1"/>
                </a:solidFill>
              </a:defRPr>
            </a:lvl2pPr>
            <a:lvl3pPr marL="180000" indent="0" algn="l">
              <a:buFontTx/>
              <a:buNone/>
              <a:defRPr lang="en-US" sz="1200" dirty="0" smtClean="0">
                <a:solidFill>
                  <a:schemeClr val="bg1"/>
                </a:solidFill>
              </a:defRPr>
            </a:lvl3pPr>
            <a:lvl4pPr marL="360000" indent="0" algn="l">
              <a:buFontTx/>
              <a:buNone/>
              <a:defRPr lang="en-US" sz="1200" dirty="0" smtClean="0">
                <a:solidFill>
                  <a:schemeClr val="bg1"/>
                </a:solidFill>
              </a:defRPr>
            </a:lvl4pPr>
            <a:lvl5pPr marL="540000" indent="0" algn="l">
              <a:buFontTx/>
              <a:buNone/>
              <a:defRPr lang="en-US" sz="1200" dirty="0">
                <a:solidFill>
                  <a:schemeClr val="bg1"/>
                </a:solidFill>
              </a:defRPr>
            </a:lvl5pPr>
          </a:lstStyle>
          <a:p>
            <a:pPr lvl="1"/>
            <a:r>
              <a:rPr lang="en-US" noProof="0" dirty="0"/>
              <a:t>Expertise box is optional and should be tailored to the specific pitch (the charcoal box should be deleted if not in use)</a:t>
            </a:r>
          </a:p>
        </p:txBody>
      </p:sp>
      <p:sp>
        <p:nvSpPr>
          <p:cNvPr id="19" name="Phone Number"/>
          <p:cNvSpPr>
            <a:spLocks noGrp="1"/>
          </p:cNvSpPr>
          <p:nvPr>
            <p:ph type="body" sz="quarter" idx="47" hasCustomPrompt="1"/>
          </p:nvPr>
        </p:nvSpPr>
        <p:spPr>
          <a:xfrm>
            <a:off x="1493736" y="1691659"/>
            <a:ext cx="2986210" cy="366645"/>
          </a:xfrm>
        </p:spPr>
        <p:txBody>
          <a:bodyPr vert="horz" wrap="square" lIns="0" tIns="0" rIns="0" bIns="0" rtlCol="0">
            <a:noAutofit/>
          </a:bodyPr>
          <a:lstStyle>
            <a:lvl1pPr>
              <a:spcAft>
                <a:spcPts val="300"/>
              </a:spcAft>
              <a:defRPr lang="en-US" dirty="0" smtClean="0"/>
            </a:lvl1pPr>
          </a:lstStyle>
          <a:p>
            <a:pPr lvl="0"/>
            <a:r>
              <a:rPr lang="en-US" noProof="0" dirty="0"/>
              <a:t>Choice of one phone number</a:t>
            </a:r>
            <a:br>
              <a:rPr lang="en-US" noProof="0" dirty="0"/>
            </a:br>
            <a:r>
              <a:rPr lang="en-US" noProof="0" dirty="0"/>
              <a:t>(second phone number is optional)</a:t>
            </a:r>
          </a:p>
        </p:txBody>
      </p:sp>
      <p:sp>
        <p:nvSpPr>
          <p:cNvPr id="23" name="Email"/>
          <p:cNvSpPr>
            <a:spLocks noGrp="1"/>
          </p:cNvSpPr>
          <p:nvPr>
            <p:ph type="body" sz="quarter" idx="50" hasCustomPrompt="1"/>
          </p:nvPr>
        </p:nvSpPr>
        <p:spPr>
          <a:xfrm>
            <a:off x="1494911" y="1490490"/>
            <a:ext cx="2985014" cy="174145"/>
          </a:xfrm>
        </p:spPr>
        <p:txBody>
          <a:bodyPr vert="horz" wrap="square" lIns="0" tIns="0" rIns="0" bIns="0" rtlCol="0">
            <a:noAutofit/>
          </a:bodyPr>
          <a:lstStyle>
            <a:lvl1pPr>
              <a:spcAft>
                <a:spcPts val="300"/>
              </a:spcAft>
              <a:defRPr lang="en-US" dirty="0"/>
            </a:lvl1pPr>
          </a:lstStyle>
          <a:p>
            <a:pPr lvl="0"/>
            <a:r>
              <a:rPr lang="en-US" noProof="0" dirty="0"/>
              <a:t>Email</a:t>
            </a:r>
          </a:p>
        </p:txBody>
      </p:sp>
      <p:sp>
        <p:nvSpPr>
          <p:cNvPr id="20" name="Firstname Lastname"/>
          <p:cNvSpPr>
            <a:spLocks noGrp="1"/>
          </p:cNvSpPr>
          <p:nvPr>
            <p:ph type="body" sz="quarter" idx="48" hasCustomPrompt="1"/>
          </p:nvPr>
        </p:nvSpPr>
        <p:spPr bwMode="gray">
          <a:xfrm>
            <a:off x="1494911" y="1142999"/>
            <a:ext cx="2985014" cy="235086"/>
          </a:xfrm>
          <a:prstGeom prst="callout1">
            <a:avLst>
              <a:gd name="adj1" fmla="val 100000"/>
              <a:gd name="adj2" fmla="val 100000"/>
              <a:gd name="adj3" fmla="val 100000"/>
              <a:gd name="adj4" fmla="val 0"/>
            </a:avLst>
          </a:prstGeom>
          <a:solidFill>
            <a:schemeClr val="bg1"/>
          </a:solidFill>
          <a:ln>
            <a:solidFill>
              <a:schemeClr val="accent5"/>
            </a:solidFill>
          </a:ln>
          <a:effectLst/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1200" b="1" dirty="0">
                <a:latin typeface="+mn-lt"/>
                <a:ea typeface="+mn-ea"/>
                <a:cs typeface="+mn-cs"/>
              </a:defRPr>
            </a:lvl1pPr>
          </a:lstStyle>
          <a:p>
            <a:pPr lvl="0">
              <a:lnSpc>
                <a:spcPct val="110000"/>
              </a:lnSpc>
              <a:spcAft>
                <a:spcPts val="600"/>
              </a:spcAft>
            </a:pPr>
            <a:r>
              <a:rPr lang="en-US" noProof="0" dirty="0" err="1"/>
              <a:t>Firstname</a:t>
            </a:r>
            <a:r>
              <a:rPr lang="en-US" noProof="0" dirty="0"/>
              <a:t> </a:t>
            </a:r>
            <a:r>
              <a:rPr lang="en-US" noProof="0" dirty="0" err="1"/>
              <a:t>Lastname</a:t>
            </a:r>
            <a:endParaRPr lang="en-US" noProof="0" dirty="0"/>
          </a:p>
        </p:txBody>
      </p:sp>
      <p:sp>
        <p:nvSpPr>
          <p:cNvPr id="28" name="Experience Title"/>
          <p:cNvSpPr txBox="1"/>
          <p:nvPr userDrawn="1"/>
        </p:nvSpPr>
        <p:spPr bwMode="gray">
          <a:xfrm>
            <a:off x="4664076" y="1142999"/>
            <a:ext cx="4205288" cy="235086"/>
          </a:xfrm>
          <a:prstGeom prst="callout1">
            <a:avLst>
              <a:gd name="adj1" fmla="val 100000"/>
              <a:gd name="adj2" fmla="val 100000"/>
              <a:gd name="adj3" fmla="val 100000"/>
              <a:gd name="adj4" fmla="val 0"/>
            </a:avLst>
          </a:prstGeom>
          <a:solidFill>
            <a:schemeClr val="bg1"/>
          </a:solidFill>
          <a:ln>
            <a:solidFill>
              <a:schemeClr val="accent5"/>
            </a:solidFill>
          </a:ln>
          <a:effectLst/>
        </p:spPr>
        <p:txBody>
          <a:bodyPr vert="horz" wrap="square" lIns="0" tIns="0" rIns="0" bIns="0" rtlCol="0" anchor="t" anchorCtr="0">
            <a:noAutofit/>
          </a:bodyPr>
          <a:lstStyle>
            <a:defPPr>
              <a:defRPr lang="en-US"/>
            </a:defPPr>
            <a:lvl1pPr>
              <a:defRPr sz="1200" baseline="0"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b="1" noProof="0" dirty="0"/>
              <a:t>Relevant experience</a:t>
            </a:r>
          </a:p>
        </p:txBody>
      </p:sp>
      <p:sp>
        <p:nvSpPr>
          <p:cNvPr id="22" name="Expertise"/>
          <p:cNvSpPr>
            <a:spLocks noGrp="1"/>
          </p:cNvSpPr>
          <p:nvPr>
            <p:ph type="body" sz="quarter" idx="51" hasCustomPrompt="1"/>
          </p:nvPr>
        </p:nvSpPr>
        <p:spPr>
          <a:xfrm>
            <a:off x="276225" y="2743201"/>
            <a:ext cx="4203699" cy="2922818"/>
          </a:xfrm>
        </p:spPr>
        <p:txBody>
          <a:bodyPr vert="horz" wrap="square" lIns="0" tIns="0" rIns="0" bIns="0" rtlCol="0">
            <a:noAutofit/>
          </a:bodyPr>
          <a:lstStyle>
            <a:lvl1pPr>
              <a:spcAft>
                <a:spcPts val="600"/>
              </a:spcAft>
              <a:defRPr lang="en-US" baseline="0" dirty="0" smtClean="0"/>
            </a:lvl1pPr>
            <a:lvl2pPr>
              <a:spcAft>
                <a:spcPts val="600"/>
              </a:spcAft>
              <a:defRPr lang="en-US" dirty="0" smtClean="0"/>
            </a:lvl2pPr>
            <a:lvl3pPr>
              <a:spcAft>
                <a:spcPts val="600"/>
              </a:spcAft>
              <a:defRPr lang="en-US" dirty="0" smtClean="0"/>
            </a:lvl3pPr>
            <a:lvl4pPr>
              <a:spcAft>
                <a:spcPts val="600"/>
              </a:spcAft>
              <a:defRPr lang="en-US" dirty="0" smtClean="0"/>
            </a:lvl4pPr>
            <a:lvl5pPr>
              <a:spcAft>
                <a:spcPts val="600"/>
              </a:spcAft>
              <a:defRPr lang="en-US" dirty="0"/>
            </a:lvl5pPr>
          </a:lstStyle>
          <a:p>
            <a:pPr lvl="0"/>
            <a:r>
              <a:rPr lang="en-US" noProof="0" dirty="0"/>
              <a:t>Brief description of expertise – structure in multiple paragraphs for enhanced </a:t>
            </a:r>
            <a:r>
              <a:rPr lang="en-US" noProof="0" dirty="0" err="1"/>
              <a:t>readibility</a:t>
            </a:r>
            <a:endParaRPr lang="en-US" noProof="0" dirty="0"/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25" name="Experience"/>
          <p:cNvSpPr>
            <a:spLocks noGrp="1"/>
          </p:cNvSpPr>
          <p:nvPr>
            <p:ph type="body" sz="quarter" idx="52" hasCustomPrompt="1"/>
          </p:nvPr>
        </p:nvSpPr>
        <p:spPr>
          <a:xfrm>
            <a:off x="4664076" y="1478150"/>
            <a:ext cx="4205288" cy="4187868"/>
          </a:xfrm>
        </p:spPr>
        <p:txBody>
          <a:bodyPr vert="horz" wrap="square" lIns="0" tIns="0" rIns="0" bIns="0" rtlCol="0">
            <a:noAutofit/>
          </a:bodyPr>
          <a:lstStyle>
            <a:lvl1pPr>
              <a:spcAft>
                <a:spcPts val="600"/>
              </a:spcAft>
              <a:defRPr lang="en-US" dirty="0" smtClean="0"/>
            </a:lvl1pPr>
            <a:lvl2pPr>
              <a:spcAft>
                <a:spcPts val="600"/>
              </a:spcAft>
              <a:defRPr lang="en-US" dirty="0" smtClean="0"/>
            </a:lvl2pPr>
            <a:lvl3pPr>
              <a:spcAft>
                <a:spcPts val="600"/>
              </a:spcAft>
              <a:defRPr lang="en-US" dirty="0" smtClean="0"/>
            </a:lvl3pPr>
            <a:lvl4pPr>
              <a:spcAft>
                <a:spcPts val="600"/>
              </a:spcAft>
              <a:defRPr lang="en-US" dirty="0" smtClean="0"/>
            </a:lvl4pPr>
            <a:lvl5pPr>
              <a:spcAft>
                <a:spcPts val="600"/>
              </a:spcAft>
              <a:defRPr lang="en-US" dirty="0"/>
            </a:lvl5pPr>
          </a:lstStyle>
          <a:p>
            <a:pPr lvl="0"/>
            <a:r>
              <a:rPr lang="en-US" noProof="0" dirty="0"/>
              <a:t>List of relevant experience in bulleted format – use first indent level for proper bullet formatting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276224" y="410132"/>
            <a:ext cx="8593139" cy="722349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noProof="0" dirty="0"/>
              <a:t>The bio slide is generated from the Bio Tool – the optional headline connects individual’s expertise to project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54"/>
          </p:nvPr>
        </p:nvSpPr>
        <p:spPr/>
        <p:txBody>
          <a:bodyPr/>
          <a:lstStyle/>
          <a:p>
            <a:r>
              <a:rPr lang="en-US" noProof="0" dirty="0"/>
              <a:t>Draft / Strictly confidential 01/06/2017 13:41 (Used via “INSERT tab &gt; Header &amp; Footer &gt; Fixed Date”)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55"/>
          </p:nvPr>
        </p:nvSpPr>
        <p:spPr/>
        <p:txBody>
          <a:bodyPr/>
          <a:lstStyle/>
          <a:p>
            <a:r>
              <a:rPr lang="en-US" noProof="0" dirty="0"/>
              <a:t>Optional area for disclaimer (eg. Due diligence) or sources (Inserted via “INSERT tab &gt; Headers &amp; Footers &gt; Footer”)</a:t>
            </a:r>
          </a:p>
        </p:txBody>
      </p:sp>
      <p:sp>
        <p:nvSpPr>
          <p:cNvPr id="15" name="Mugshot"/>
          <p:cNvSpPr>
            <a:spLocks noGrp="1" noResize="1"/>
          </p:cNvSpPr>
          <p:nvPr>
            <p:ph type="pic" sz="quarter" idx="41"/>
          </p:nvPr>
        </p:nvSpPr>
        <p:spPr bwMode="gray">
          <a:xfrm>
            <a:off x="276225" y="1142999"/>
            <a:ext cx="1080000" cy="1080000"/>
          </a:xfrm>
          <a:solidFill>
            <a:schemeClr val="bg1"/>
          </a:solidFill>
        </p:spPr>
        <p:txBody>
          <a:bodyPr/>
          <a:lstStyle>
            <a:lvl1pPr>
              <a:defRPr>
                <a:latin typeface="+mn-lt"/>
                <a:ea typeface="+mn-ea"/>
                <a:cs typeface="+mn-cs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3" name="Office"/>
          <p:cNvSpPr>
            <a:spLocks noGrp="1"/>
          </p:cNvSpPr>
          <p:nvPr>
            <p:ph type="body" sz="quarter" idx="56" hasCustomPrompt="1"/>
          </p:nvPr>
        </p:nvSpPr>
        <p:spPr>
          <a:xfrm>
            <a:off x="1494910" y="2103471"/>
            <a:ext cx="2985035" cy="203200"/>
          </a:xfrm>
        </p:spPr>
        <p:txBody>
          <a:bodyPr/>
          <a:lstStyle>
            <a:lvl1pPr>
              <a:spcAft>
                <a:spcPts val="300"/>
              </a:spcAft>
              <a:defRPr/>
            </a:lvl1pPr>
          </a:lstStyle>
          <a:p>
            <a:pPr lvl="0"/>
            <a:r>
              <a:rPr lang="en-US" noProof="0" dirty="0"/>
              <a:t>Optional Office</a:t>
            </a:r>
          </a:p>
        </p:txBody>
      </p:sp>
    </p:spTree>
    <p:extLst>
      <p:ext uri="{BB962C8B-B14F-4D97-AF65-F5344CB8AC3E}">
        <p14:creationId xmlns:p14="http://schemas.microsoft.com/office/powerpoint/2010/main" val="391717994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2822">
          <p15:clr>
            <a:srgbClr val="000000"/>
          </p15:clr>
        </p15:guide>
        <p15:guide id="2" pos="2938">
          <p15:clr>
            <a:srgbClr val="000000"/>
          </p15:clr>
        </p15:guide>
        <p15:guide id="3" orient="horz" pos="1728">
          <p15:clr>
            <a:srgbClr val="000000"/>
          </p15:clr>
        </p15:guide>
        <p15:guide id="4" orient="horz" pos="1400">
          <p15:clr>
            <a:srgbClr val="00000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se 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358" y="1442"/>
          <a:ext cx="1357" cy="14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2" name="think-cell Slide" r:id="rId4" imgW="360" imgH="360" progId="TCLayout.ActiveDocument.1">
                  <p:embed/>
                </p:oleObj>
              </mc:Choice>
              <mc:Fallback>
                <p:oleObj name="think-cell Slide" r:id="rId4" imgW="360" imgH="360" progId="TCLayout.ActiveDocument.1">
                  <p:embed/>
                  <p:pic>
                    <p:nvPicPr>
                      <p:cNvPr id="5" name="Object 4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8" y="1442"/>
                        <a:ext cx="1357" cy="144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ituation Placeholder"/>
          <p:cNvSpPr>
            <a:spLocks noGrp="1" noRot="1" noMove="1" noResize="1"/>
          </p:cNvSpPr>
          <p:nvPr>
            <p:ph type="body" sz="quarter" idx="46" hasCustomPrompt="1"/>
          </p:nvPr>
        </p:nvSpPr>
        <p:spPr>
          <a:xfrm>
            <a:off x="276225" y="1600220"/>
            <a:ext cx="2741312" cy="4756129"/>
          </a:xfrm>
        </p:spPr>
        <p:txBody>
          <a:bodyPr vert="horz" wrap="square" lIns="0" tIns="0" rIns="0" bIns="0" rtlCol="0">
            <a:noAutofit/>
          </a:bodyPr>
          <a:lstStyle>
            <a:lvl1pPr>
              <a:spcAft>
                <a:spcPts val="600"/>
              </a:spcAft>
              <a:defRPr lang="en-US" dirty="0" smtClean="0"/>
            </a:lvl1pPr>
          </a:lstStyle>
          <a:p>
            <a:pPr lvl="0"/>
            <a:r>
              <a:rPr lang="en-US" noProof="0" dirty="0"/>
              <a:t>Outline of situation and challenges in bulleted list format – use first indent level for proper bullet formatting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4" name="Approach Placeholder"/>
          <p:cNvSpPr>
            <a:spLocks noGrp="1" noRot="1" noMove="1" noResize="1"/>
          </p:cNvSpPr>
          <p:nvPr>
            <p:ph type="body" sz="quarter" idx="47" hasCustomPrompt="1"/>
          </p:nvPr>
        </p:nvSpPr>
        <p:spPr>
          <a:xfrm>
            <a:off x="3200415" y="1600220"/>
            <a:ext cx="2743186" cy="4756129"/>
          </a:xfrm>
        </p:spPr>
        <p:txBody>
          <a:bodyPr vert="horz" wrap="square" lIns="0" tIns="0" rIns="0" bIns="0" rtlCol="0">
            <a:noAutofit/>
          </a:bodyPr>
          <a:lstStyle>
            <a:lvl1pPr>
              <a:spcAft>
                <a:spcPts val="600"/>
              </a:spcAft>
              <a:defRPr lang="en-US" dirty="0" smtClean="0"/>
            </a:lvl1pPr>
          </a:lstStyle>
          <a:p>
            <a:pPr lvl="0"/>
            <a:r>
              <a:rPr lang="en-US" noProof="0" dirty="0"/>
              <a:t>Description of approach in bulleted list format – use first indent level for proper bullet formatting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6" name="Outcome Placeholder"/>
          <p:cNvSpPr>
            <a:spLocks noGrp="1" noRot="1" noMove="1" noResize="1"/>
          </p:cNvSpPr>
          <p:nvPr>
            <p:ph type="body" sz="quarter" idx="48" hasCustomPrompt="1"/>
          </p:nvPr>
        </p:nvSpPr>
        <p:spPr>
          <a:xfrm>
            <a:off x="6126464" y="1600220"/>
            <a:ext cx="2742899" cy="4756129"/>
          </a:xfrm>
        </p:spPr>
        <p:txBody>
          <a:bodyPr vert="horz" wrap="square" lIns="0" tIns="0" rIns="0" bIns="0" rtlCol="0">
            <a:noAutofit/>
          </a:bodyPr>
          <a:lstStyle>
            <a:lvl1pPr>
              <a:spcAft>
                <a:spcPts val="600"/>
              </a:spcAft>
              <a:defRPr lang="en-US" dirty="0" smtClean="0"/>
            </a:lvl1pPr>
          </a:lstStyle>
          <a:p>
            <a:pPr lvl="0"/>
            <a:r>
              <a:rPr lang="en-US" noProof="0" dirty="0"/>
              <a:t>Highlights of results and outcome in bulleted list format – use first indent level for proper bullet formatting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22" name="Title Situation"/>
          <p:cNvSpPr>
            <a:spLocks noRot="1" noMove="1" noResize="1"/>
          </p:cNvSpPr>
          <p:nvPr userDrawn="1"/>
        </p:nvSpPr>
        <p:spPr bwMode="gray">
          <a:xfrm>
            <a:off x="276225" y="1142999"/>
            <a:ext cx="2741312" cy="365781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46175" tIns="46175" rIns="46175" bIns="46175" numCol="1" rtlCol="0" anchor="ctr" anchorCtr="1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781913" eaLnBrk="0" latinLnBrk="0" hangingPunct="0">
              <a:lnSpc>
                <a:spcPct val="100000"/>
              </a:lnSpc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Situation</a:t>
            </a:r>
          </a:p>
        </p:txBody>
      </p:sp>
      <p:sp>
        <p:nvSpPr>
          <p:cNvPr id="23" name="Title Approach"/>
          <p:cNvSpPr>
            <a:spLocks noRot="1" noMove="1" noResize="1"/>
          </p:cNvSpPr>
          <p:nvPr userDrawn="1"/>
        </p:nvSpPr>
        <p:spPr bwMode="gray">
          <a:xfrm>
            <a:off x="3200401" y="1142999"/>
            <a:ext cx="2743200" cy="365781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46175" tIns="46175" rIns="46175" bIns="46175" numCol="1" rtlCol="0" anchor="ctr" anchorCtr="1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781913" eaLnBrk="0" latinLnBrk="0" hangingPunct="0">
              <a:lnSpc>
                <a:spcPct val="100000"/>
              </a:lnSpc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Approach</a:t>
            </a:r>
          </a:p>
        </p:txBody>
      </p:sp>
      <p:sp>
        <p:nvSpPr>
          <p:cNvPr id="24" name="Title Outcome"/>
          <p:cNvSpPr>
            <a:spLocks noRot="1" noMove="1" noResize="1"/>
          </p:cNvSpPr>
          <p:nvPr userDrawn="1"/>
        </p:nvSpPr>
        <p:spPr bwMode="gray">
          <a:xfrm>
            <a:off x="6126464" y="1142999"/>
            <a:ext cx="2742900" cy="36578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46175" tIns="46175" rIns="46175" bIns="46175" numCol="1" rtlCol="0" anchor="ctr" anchorCtr="1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781913" eaLnBrk="0" latinLnBrk="0" hangingPunct="0">
              <a:lnSpc>
                <a:spcPct val="100000"/>
              </a:lnSpc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Outcome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 hasCustomPrompt="1"/>
          </p:nvPr>
        </p:nvSpPr>
        <p:spPr>
          <a:xfrm>
            <a:off x="274638" y="419548"/>
            <a:ext cx="8594725" cy="72345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182880" numCol="1" anchor="b" anchorCtr="0" compatLnSpc="1">
            <a:prstTxWarp prst="textNoShape">
              <a:avLst/>
            </a:prstTxWarp>
            <a:noAutofit/>
          </a:bodyPr>
          <a:lstStyle>
            <a:lvl1pPr>
              <a:defRPr lang="en-US" baseline="0"/>
            </a:lvl1pPr>
          </a:lstStyle>
          <a:p>
            <a:pPr lvl="0"/>
            <a:r>
              <a:rPr lang="en-US" noProof="0" dirty="0"/>
              <a:t>Our legacy case studies use a three column layout following the corporate color palette also reflected in chevrons and charts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49"/>
          </p:nvPr>
        </p:nvSpPr>
        <p:spPr/>
        <p:txBody>
          <a:bodyPr/>
          <a:lstStyle/>
          <a:p>
            <a:r>
              <a:rPr lang="en-US" noProof="0" dirty="0"/>
              <a:t>Draft / Strictly confidential 01/06/2017 13:41 (Used via “INSERT tab &gt; Header &amp; Footer &gt; Fixed Date”)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50"/>
          </p:nvPr>
        </p:nvSpPr>
        <p:spPr/>
        <p:txBody>
          <a:bodyPr/>
          <a:lstStyle/>
          <a:p>
            <a:r>
              <a:rPr lang="en-US" noProof="0" dirty="0"/>
              <a:t>Optional area for disclaimer (eg. Due diligence) or sources (Inserted via “INSERT tab &gt; Headers &amp; Footers &gt; Footer”)</a:t>
            </a:r>
          </a:p>
        </p:txBody>
      </p:sp>
      <p:sp>
        <p:nvSpPr>
          <p:cNvPr id="12" name="Expertise Tag"/>
          <p:cNvSpPr>
            <a:spLocks noGrp="1"/>
          </p:cNvSpPr>
          <p:nvPr>
            <p:ph type="body" sz="quarter" idx="45" hasCustomPrompt="1"/>
          </p:nvPr>
        </p:nvSpPr>
        <p:spPr>
          <a:xfrm>
            <a:off x="276225" y="206234"/>
            <a:ext cx="8593138" cy="213314"/>
          </a:xfrm>
        </p:spPr>
        <p:txBody>
          <a:bodyPr/>
          <a:lstStyle>
            <a:lvl1pPr>
              <a:defRPr sz="800" cap="all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noProof="0" dirty="0"/>
              <a:t>Optional industry area or functional expertise </a:t>
            </a:r>
          </a:p>
        </p:txBody>
      </p:sp>
    </p:spTree>
    <p:extLst>
      <p:ext uri="{BB962C8B-B14F-4D97-AF65-F5344CB8AC3E}">
        <p14:creationId xmlns:p14="http://schemas.microsoft.com/office/powerpoint/2010/main" val="117553900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1901">
          <p15:clr>
            <a:srgbClr val="000000"/>
          </p15:clr>
        </p15:guide>
        <p15:guide id="2" pos="2016">
          <p15:clr>
            <a:srgbClr val="000000"/>
          </p15:clr>
        </p15:guide>
        <p15:guide id="3" pos="3744">
          <p15:clr>
            <a:srgbClr val="000000"/>
          </p15:clr>
        </p15:guide>
        <p15:guide id="4" pos="3859">
          <p15:clr>
            <a:srgbClr val="00000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441" y="1441"/>
          <a:ext cx="1440" cy="14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26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441" y="1441"/>
                        <a:ext cx="1440" cy="14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" name="AlixPartners Logo"/>
          <p:cNvPicPr>
            <a:picLocks noRot="1" noChangeAspect="1" noMove="1" noResize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136" y="3072183"/>
            <a:ext cx="2240280" cy="722573"/>
          </a:xfrm>
          <a:prstGeom prst="rect">
            <a:avLst/>
          </a:prstGeom>
        </p:spPr>
      </p:pic>
      <p:sp>
        <p:nvSpPr>
          <p:cNvPr id="10" name="Disclaimer Placeholder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0" y="5843870"/>
            <a:ext cx="4297363" cy="246221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>
            <a:lvl1pPr>
              <a:defRPr lang="en-US" sz="1050" baseline="0" dirty="0" smtClean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noProof="0" dirty="0"/>
              <a:t>Optional disclaimers go here</a:t>
            </a:r>
          </a:p>
        </p:txBody>
      </p:sp>
      <p:sp>
        <p:nvSpPr>
          <p:cNvPr id="14" name="Footer"/>
          <p:cNvSpPr txBox="1">
            <a:spLocks/>
          </p:cNvSpPr>
          <p:nvPr userDrawn="1"/>
        </p:nvSpPr>
        <p:spPr>
          <a:xfrm>
            <a:off x="3325604" y="6500822"/>
            <a:ext cx="2492793" cy="122605"/>
          </a:xfrm>
          <a:prstGeom prst="rect">
            <a:avLst/>
          </a:prstGeom>
        </p:spPr>
        <p:txBody>
          <a:bodyPr lIns="0" tIns="0" rIns="0" bIns="0" anchor="b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 eaLnBrk="0" hangingPunct="0"/>
            <a:r>
              <a:rPr lang="en-US" sz="800" noProof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©2018 AlixPartners, LLP.</a:t>
            </a:r>
            <a:endParaRPr lang="en-US" sz="800" spc="-20" baseline="0" noProof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4762976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.vml"/><Relationship Id="rId13" Type="http://schemas.openxmlformats.org/officeDocument/2006/relationships/image" Target="../media/image3.emf"/><Relationship Id="rId3" Type="http://schemas.openxmlformats.org/officeDocument/2006/relationships/slideLayout" Target="../slideLayouts/slideLayout5.xml"/><Relationship Id="rId7" Type="http://schemas.openxmlformats.org/officeDocument/2006/relationships/theme" Target="../theme/theme2.xml"/><Relationship Id="rId12" Type="http://schemas.openxmlformats.org/officeDocument/2006/relationships/image" Target="../media/image2.emf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oleObject" Target="../embeddings/oleObject1.bin"/><Relationship Id="rId5" Type="http://schemas.openxmlformats.org/officeDocument/2006/relationships/slideLayout" Target="../slideLayouts/slideLayout7.xml"/><Relationship Id="rId10" Type="http://schemas.openxmlformats.org/officeDocument/2006/relationships/tags" Target="../tags/tag3.xml"/><Relationship Id="rId4" Type="http://schemas.openxmlformats.org/officeDocument/2006/relationships/slideLayout" Target="../slideLayouts/slideLayout6.xml"/><Relationship Id="rId9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70226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027824"/>
            <a:ext cx="8229600" cy="31513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353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ransition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>
            <p:custDataLst>
              <p:tags r:id="rId9"/>
            </p:custDataLst>
            <p:extLst/>
          </p:nvPr>
        </p:nvGraphicFramePr>
        <p:xfrm>
          <a:off x="1587" y="1591"/>
          <a:ext cx="1588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2" name="think-cell Slide" r:id="rId11" imgW="360" imgH="360" progId="TCLayout.ActiveDocument.1">
                  <p:embed/>
                </p:oleObj>
              </mc:Choice>
              <mc:Fallback>
                <p:oleObj name="think-cell Slide" r:id="rId11" imgW="360" imgH="360" progId="TCLayout.ActiveDocument.1">
                  <p:embed/>
                  <p:pic>
                    <p:nvPicPr>
                      <p:cNvPr id="2" name="Object 1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7" y="1591"/>
                        <a:ext cx="1588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 hidden="1">
            <a:extLst>
              <a:ext uri="{FF2B5EF4-FFF2-40B4-BE49-F238E27FC236}">
                <a16:creationId xmlns:a16="http://schemas.microsoft.com/office/drawing/2014/main" id="{CCF817FA-3460-41F0-B313-2CC62527803A}"/>
              </a:ext>
            </a:extLst>
          </p:cNvPr>
          <p:cNvSpPr/>
          <p:nvPr userDrawn="1">
            <p:custDataLst>
              <p:tags r:id="rId10"/>
            </p:custDataLst>
          </p:nvPr>
        </p:nvSpPr>
        <p:spPr bwMode="gray">
          <a:xfrm>
            <a:off x="0" y="0"/>
            <a:ext cx="158750" cy="158750"/>
          </a:xfrm>
          <a:prstGeom prst="rect">
            <a:avLst/>
          </a:prstGeom>
          <a:solidFill>
            <a:schemeClr val="accent2"/>
          </a:solidFill>
        </p:spPr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1">
              <a:lnSpc>
                <a:spcPts val="2100"/>
              </a:lnSpc>
              <a:spcBef>
                <a:spcPct val="0"/>
              </a:spcBef>
              <a:spcAft>
                <a:spcPct val="0"/>
              </a:spcAft>
            </a:pPr>
            <a:endParaRPr lang="en-US" sz="1800" b="1" i="0" baseline="0" dirty="0">
              <a:solidFill>
                <a:schemeClr val="bg1"/>
              </a:solidFill>
              <a:latin typeface="Verdana" panose="020B0604030504040204" pitchFamily="34" charset="0"/>
              <a:cs typeface="Arial" panose="020B0604020202020204" pitchFamily="34" charset="0"/>
              <a:sym typeface="Verdana" panose="020B0604030504040204" pitchFamily="34" charset="0"/>
            </a:endParaRPr>
          </a:p>
        </p:txBody>
      </p:sp>
      <p:grpSp>
        <p:nvGrpSpPr>
          <p:cNvPr id="6" name="Grid Pattern"/>
          <p:cNvGrpSpPr/>
          <p:nvPr userDrawn="1"/>
        </p:nvGrpSpPr>
        <p:grpSpPr bwMode="hidden">
          <a:xfrm>
            <a:off x="276225" y="1143000"/>
            <a:ext cx="8593138" cy="5213348"/>
            <a:chOff x="252000" y="5609195"/>
            <a:chExt cx="8641175" cy="91440"/>
          </a:xfrm>
          <a:solidFill>
            <a:schemeClr val="bg1"/>
          </a:solidFill>
        </p:grpSpPr>
        <p:sp>
          <p:nvSpPr>
            <p:cNvPr id="5" name="Rectangle 4"/>
            <p:cNvSpPr/>
            <p:nvPr userDrawn="1"/>
          </p:nvSpPr>
          <p:spPr bwMode="hidden">
            <a:xfrm>
              <a:off x="252000" y="5609195"/>
              <a:ext cx="548640" cy="91440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lIns="72000" tIns="72000" rIns="72000" bIns="72000" rtlCol="0" anchor="ctr">
              <a:spAutoFit/>
            </a:bodyPr>
            <a:lstStyle/>
            <a:p>
              <a:pPr algn="ctr">
                <a:lnSpc>
                  <a:spcPct val="110000"/>
                </a:lnSpc>
                <a:spcAft>
                  <a:spcPts val="600"/>
                </a:spcAft>
              </a:pPr>
              <a:endParaRPr lang="en-US" sz="1000" dirty="0">
                <a:ln>
                  <a:noFill/>
                </a:ln>
                <a:solidFill>
                  <a:schemeClr val="bg1"/>
                </a:solidFill>
                <a:latin typeface="+mn-lt"/>
                <a:ea typeface="+mn-ea"/>
              </a:endParaRPr>
            </a:p>
          </p:txBody>
        </p:sp>
        <p:sp>
          <p:nvSpPr>
            <p:cNvPr id="28" name="Rectangle 27"/>
            <p:cNvSpPr/>
            <p:nvPr userDrawn="1"/>
          </p:nvSpPr>
          <p:spPr bwMode="hidden">
            <a:xfrm>
              <a:off x="987685" y="5609195"/>
              <a:ext cx="548640" cy="91440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lIns="72000" tIns="72000" rIns="72000" bIns="72000" rtlCol="0" anchor="ctr">
              <a:spAutoFit/>
            </a:bodyPr>
            <a:lstStyle/>
            <a:p>
              <a:pPr algn="ctr">
                <a:lnSpc>
                  <a:spcPct val="110000"/>
                </a:lnSpc>
                <a:spcAft>
                  <a:spcPts val="600"/>
                </a:spcAft>
              </a:pPr>
              <a:endParaRPr lang="en-US" sz="1000" dirty="0">
                <a:ln>
                  <a:noFill/>
                </a:ln>
                <a:solidFill>
                  <a:schemeClr val="bg1"/>
                </a:solidFill>
                <a:latin typeface="+mn-lt"/>
                <a:ea typeface="+mn-ea"/>
              </a:endParaRPr>
            </a:p>
          </p:txBody>
        </p:sp>
        <p:sp>
          <p:nvSpPr>
            <p:cNvPr id="29" name="Rectangle 28"/>
            <p:cNvSpPr/>
            <p:nvPr userDrawn="1"/>
          </p:nvSpPr>
          <p:spPr bwMode="hidden">
            <a:xfrm>
              <a:off x="1723370" y="5609195"/>
              <a:ext cx="548640" cy="91440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lIns="72000" tIns="72000" rIns="72000" bIns="72000" rtlCol="0" anchor="ctr">
              <a:spAutoFit/>
            </a:bodyPr>
            <a:lstStyle/>
            <a:p>
              <a:pPr algn="ctr">
                <a:lnSpc>
                  <a:spcPct val="110000"/>
                </a:lnSpc>
                <a:spcAft>
                  <a:spcPts val="600"/>
                </a:spcAft>
              </a:pPr>
              <a:endParaRPr lang="en-US" sz="1000" dirty="0">
                <a:ln>
                  <a:noFill/>
                </a:ln>
                <a:solidFill>
                  <a:schemeClr val="bg1"/>
                </a:solidFill>
                <a:latin typeface="+mn-lt"/>
                <a:ea typeface="+mn-ea"/>
              </a:endParaRPr>
            </a:p>
          </p:txBody>
        </p:sp>
        <p:sp>
          <p:nvSpPr>
            <p:cNvPr id="30" name="Rectangle 29"/>
            <p:cNvSpPr/>
            <p:nvPr userDrawn="1"/>
          </p:nvSpPr>
          <p:spPr bwMode="hidden">
            <a:xfrm>
              <a:off x="2459055" y="5609195"/>
              <a:ext cx="548640" cy="91440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lIns="72000" tIns="72000" rIns="72000" bIns="72000" rtlCol="0" anchor="ctr">
              <a:spAutoFit/>
            </a:bodyPr>
            <a:lstStyle/>
            <a:p>
              <a:pPr algn="ctr">
                <a:lnSpc>
                  <a:spcPct val="110000"/>
                </a:lnSpc>
                <a:spcAft>
                  <a:spcPts val="600"/>
                </a:spcAft>
              </a:pPr>
              <a:endParaRPr lang="en-US" sz="1000" dirty="0">
                <a:ln>
                  <a:noFill/>
                </a:ln>
                <a:solidFill>
                  <a:schemeClr val="bg1"/>
                </a:solidFill>
                <a:latin typeface="+mn-lt"/>
                <a:ea typeface="+mn-ea"/>
              </a:endParaRPr>
            </a:p>
          </p:txBody>
        </p:sp>
        <p:sp>
          <p:nvSpPr>
            <p:cNvPr id="31" name="Rectangle 30"/>
            <p:cNvSpPr/>
            <p:nvPr userDrawn="1"/>
          </p:nvSpPr>
          <p:spPr bwMode="hidden">
            <a:xfrm>
              <a:off x="3194740" y="5609195"/>
              <a:ext cx="548640" cy="91440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lIns="72000" tIns="72000" rIns="72000" bIns="72000" rtlCol="0" anchor="ctr">
              <a:spAutoFit/>
            </a:bodyPr>
            <a:lstStyle/>
            <a:p>
              <a:pPr algn="ctr">
                <a:lnSpc>
                  <a:spcPct val="110000"/>
                </a:lnSpc>
                <a:spcAft>
                  <a:spcPts val="600"/>
                </a:spcAft>
              </a:pPr>
              <a:endParaRPr lang="en-US" sz="1000" dirty="0">
                <a:ln>
                  <a:noFill/>
                </a:ln>
                <a:solidFill>
                  <a:schemeClr val="bg1"/>
                </a:solidFill>
                <a:latin typeface="+mn-lt"/>
                <a:ea typeface="+mn-ea"/>
              </a:endParaRPr>
            </a:p>
          </p:txBody>
        </p:sp>
        <p:sp>
          <p:nvSpPr>
            <p:cNvPr id="32" name="Rectangle 31"/>
            <p:cNvSpPr/>
            <p:nvPr userDrawn="1"/>
          </p:nvSpPr>
          <p:spPr bwMode="hidden">
            <a:xfrm>
              <a:off x="3930425" y="5609195"/>
              <a:ext cx="548640" cy="91440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lIns="72000" tIns="72000" rIns="72000" bIns="72000" rtlCol="0" anchor="ctr">
              <a:spAutoFit/>
            </a:bodyPr>
            <a:lstStyle/>
            <a:p>
              <a:pPr algn="ctr">
                <a:lnSpc>
                  <a:spcPct val="110000"/>
                </a:lnSpc>
                <a:spcAft>
                  <a:spcPts val="600"/>
                </a:spcAft>
              </a:pPr>
              <a:endParaRPr lang="en-US" sz="1000" dirty="0">
                <a:ln>
                  <a:noFill/>
                </a:ln>
                <a:solidFill>
                  <a:schemeClr val="bg1"/>
                </a:solidFill>
                <a:latin typeface="+mn-lt"/>
                <a:ea typeface="+mn-ea"/>
              </a:endParaRPr>
            </a:p>
          </p:txBody>
        </p:sp>
        <p:sp>
          <p:nvSpPr>
            <p:cNvPr id="33" name="Rectangle 32"/>
            <p:cNvSpPr/>
            <p:nvPr userDrawn="1"/>
          </p:nvSpPr>
          <p:spPr bwMode="hidden">
            <a:xfrm>
              <a:off x="5401795" y="5609195"/>
              <a:ext cx="548640" cy="91440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lIns="72000" tIns="72000" rIns="72000" bIns="72000" rtlCol="0" anchor="ctr">
              <a:spAutoFit/>
            </a:bodyPr>
            <a:lstStyle/>
            <a:p>
              <a:pPr algn="ctr">
                <a:lnSpc>
                  <a:spcPct val="110000"/>
                </a:lnSpc>
                <a:spcAft>
                  <a:spcPts val="600"/>
                </a:spcAft>
              </a:pPr>
              <a:endParaRPr lang="en-US" sz="1000" dirty="0">
                <a:ln>
                  <a:noFill/>
                </a:ln>
                <a:solidFill>
                  <a:schemeClr val="bg1"/>
                </a:solidFill>
                <a:latin typeface="+mn-lt"/>
                <a:ea typeface="+mn-ea"/>
              </a:endParaRPr>
            </a:p>
          </p:txBody>
        </p:sp>
        <p:sp>
          <p:nvSpPr>
            <p:cNvPr id="34" name="Rectangle 33"/>
            <p:cNvSpPr/>
            <p:nvPr userDrawn="1"/>
          </p:nvSpPr>
          <p:spPr bwMode="hidden">
            <a:xfrm>
              <a:off x="6873165" y="5609195"/>
              <a:ext cx="548640" cy="91440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lIns="72000" tIns="72000" rIns="72000" bIns="72000" rtlCol="0" anchor="ctr">
              <a:spAutoFit/>
            </a:bodyPr>
            <a:lstStyle/>
            <a:p>
              <a:pPr algn="ctr">
                <a:lnSpc>
                  <a:spcPct val="110000"/>
                </a:lnSpc>
                <a:spcAft>
                  <a:spcPts val="600"/>
                </a:spcAft>
              </a:pPr>
              <a:endParaRPr lang="en-US" sz="1000" dirty="0">
                <a:ln>
                  <a:noFill/>
                </a:ln>
                <a:solidFill>
                  <a:schemeClr val="bg1"/>
                </a:solidFill>
                <a:latin typeface="+mn-lt"/>
                <a:ea typeface="+mn-ea"/>
              </a:endParaRPr>
            </a:p>
          </p:txBody>
        </p:sp>
        <p:sp>
          <p:nvSpPr>
            <p:cNvPr id="35" name="Rectangle 34"/>
            <p:cNvSpPr/>
            <p:nvPr userDrawn="1"/>
          </p:nvSpPr>
          <p:spPr bwMode="hidden">
            <a:xfrm>
              <a:off x="4666110" y="5609195"/>
              <a:ext cx="548640" cy="91440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lIns="72000" tIns="72000" rIns="72000" bIns="72000" rtlCol="0" anchor="ctr">
              <a:spAutoFit/>
            </a:bodyPr>
            <a:lstStyle/>
            <a:p>
              <a:pPr algn="ctr">
                <a:lnSpc>
                  <a:spcPct val="110000"/>
                </a:lnSpc>
                <a:spcAft>
                  <a:spcPts val="600"/>
                </a:spcAft>
              </a:pPr>
              <a:endParaRPr lang="en-US" sz="1000" dirty="0">
                <a:ln>
                  <a:noFill/>
                </a:ln>
                <a:solidFill>
                  <a:schemeClr val="bg1"/>
                </a:solidFill>
                <a:latin typeface="+mn-lt"/>
                <a:ea typeface="+mn-ea"/>
              </a:endParaRPr>
            </a:p>
          </p:txBody>
        </p:sp>
        <p:sp>
          <p:nvSpPr>
            <p:cNvPr id="36" name="Rectangle 35"/>
            <p:cNvSpPr/>
            <p:nvPr userDrawn="1"/>
          </p:nvSpPr>
          <p:spPr bwMode="hidden">
            <a:xfrm>
              <a:off x="6137480" y="5609195"/>
              <a:ext cx="548640" cy="91440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lIns="72000" tIns="72000" rIns="72000" bIns="72000" rtlCol="0" anchor="ctr">
              <a:spAutoFit/>
            </a:bodyPr>
            <a:lstStyle/>
            <a:p>
              <a:pPr algn="ctr">
                <a:lnSpc>
                  <a:spcPct val="110000"/>
                </a:lnSpc>
                <a:spcAft>
                  <a:spcPts val="600"/>
                </a:spcAft>
              </a:pPr>
              <a:endParaRPr lang="en-US" sz="1000" dirty="0">
                <a:ln>
                  <a:noFill/>
                </a:ln>
                <a:solidFill>
                  <a:schemeClr val="bg1"/>
                </a:solidFill>
                <a:latin typeface="+mn-lt"/>
                <a:ea typeface="+mn-ea"/>
              </a:endParaRPr>
            </a:p>
          </p:txBody>
        </p:sp>
        <p:sp>
          <p:nvSpPr>
            <p:cNvPr id="37" name="Rectangle 36"/>
            <p:cNvSpPr/>
            <p:nvPr userDrawn="1"/>
          </p:nvSpPr>
          <p:spPr bwMode="hidden">
            <a:xfrm>
              <a:off x="7608850" y="5609195"/>
              <a:ext cx="548640" cy="91440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lIns="72000" tIns="72000" rIns="72000" bIns="72000" rtlCol="0" anchor="ctr">
              <a:spAutoFit/>
            </a:bodyPr>
            <a:lstStyle/>
            <a:p>
              <a:pPr algn="ctr">
                <a:lnSpc>
                  <a:spcPct val="110000"/>
                </a:lnSpc>
                <a:spcAft>
                  <a:spcPts val="600"/>
                </a:spcAft>
              </a:pPr>
              <a:endParaRPr lang="en-US" sz="1000" dirty="0">
                <a:ln>
                  <a:noFill/>
                </a:ln>
                <a:solidFill>
                  <a:schemeClr val="bg1"/>
                </a:solidFill>
                <a:latin typeface="+mn-lt"/>
                <a:ea typeface="+mn-ea"/>
              </a:endParaRPr>
            </a:p>
          </p:txBody>
        </p:sp>
        <p:sp>
          <p:nvSpPr>
            <p:cNvPr id="38" name="Rectangle 37"/>
            <p:cNvSpPr/>
            <p:nvPr userDrawn="1"/>
          </p:nvSpPr>
          <p:spPr bwMode="hidden">
            <a:xfrm>
              <a:off x="8344535" y="5609195"/>
              <a:ext cx="548640" cy="91440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lIns="72000" tIns="72000" rIns="72000" bIns="72000" rtlCol="0" anchor="ctr">
              <a:spAutoFit/>
            </a:bodyPr>
            <a:lstStyle/>
            <a:p>
              <a:pPr algn="ctr">
                <a:lnSpc>
                  <a:spcPct val="110000"/>
                </a:lnSpc>
                <a:spcAft>
                  <a:spcPts val="600"/>
                </a:spcAft>
              </a:pPr>
              <a:endParaRPr lang="en-US" sz="1000" dirty="0">
                <a:ln>
                  <a:noFill/>
                </a:ln>
                <a:solidFill>
                  <a:schemeClr val="bg1"/>
                </a:solidFill>
                <a:latin typeface="+mn-lt"/>
                <a:ea typeface="+mn-ea"/>
              </a:endParaRPr>
            </a:p>
          </p:txBody>
        </p:sp>
      </p:grpSp>
      <p:sp>
        <p:nvSpPr>
          <p:cNvPr id="3" name="Main Content"/>
          <p:cNvSpPr>
            <a:spLocks noGrp="1"/>
          </p:cNvSpPr>
          <p:nvPr>
            <p:ph type="body" idx="1"/>
          </p:nvPr>
        </p:nvSpPr>
        <p:spPr>
          <a:xfrm>
            <a:off x="276225" y="1143000"/>
            <a:ext cx="8593138" cy="521334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lvl="0"/>
            <a:r>
              <a:rPr lang="en-US" noProof="0" dirty="0"/>
              <a:t>First level of indentation of any text box is standard text – our default type is Verdana Regular in 10pt to draft complex slides – </a:t>
            </a:r>
            <a:br>
              <a:rPr lang="en-US" noProof="0" dirty="0"/>
            </a:br>
            <a:r>
              <a:rPr lang="en-US" noProof="0" dirty="0"/>
              <a:t>plain text slides should be set in 12pt instead.</a:t>
            </a:r>
            <a:br>
              <a:rPr lang="en-US" noProof="0" dirty="0"/>
            </a:br>
            <a:br>
              <a:rPr lang="en-US" noProof="0" dirty="0"/>
            </a:br>
            <a:r>
              <a:rPr lang="en-US" noProof="0" dirty="0"/>
              <a:t>Paragraph spacing is set up to advance second paragraph into content area. If importing an element in list style from an old deck – select all text in content box and hit &lt;Tab&gt; once or click the “Increase List Level” button.</a:t>
            </a:r>
          </a:p>
          <a:p>
            <a:pPr lvl="1"/>
            <a:r>
              <a:rPr lang="en-US" noProof="0" dirty="0"/>
              <a:t>First level bullets (second indentation/list level)</a:t>
            </a:r>
          </a:p>
          <a:p>
            <a:pPr lvl="2"/>
            <a:r>
              <a:rPr lang="en-US" noProof="0" dirty="0"/>
              <a:t>Second level bullets (third indentation/list level)</a:t>
            </a:r>
          </a:p>
          <a:p>
            <a:pPr lvl="3"/>
            <a:r>
              <a:rPr lang="en-US" noProof="0" dirty="0"/>
              <a:t>Third level bullets (fourth indentation/list level)</a:t>
            </a:r>
          </a:p>
          <a:p>
            <a:pPr lvl="4"/>
            <a:r>
              <a:rPr lang="en-US" noProof="0" dirty="0"/>
              <a:t>Fourth level bullets (fifth indentation/list level)</a:t>
            </a:r>
          </a:p>
          <a:p>
            <a:pPr lvl="5"/>
            <a:r>
              <a:rPr lang="en-US" noProof="0" dirty="0"/>
              <a:t>Annotations or footnotes (sixth indentation/list level)</a:t>
            </a:r>
          </a:p>
          <a:p>
            <a:pPr lvl="6"/>
            <a:r>
              <a:rPr lang="en-US" noProof="0" dirty="0"/>
              <a:t>Bold text (seventh indentation/list level)</a:t>
            </a:r>
          </a:p>
          <a:p>
            <a:pPr lvl="7"/>
            <a:r>
              <a:rPr lang="en-US" noProof="0" dirty="0"/>
              <a:t>Quotes in 14pt (eighth indentation/list level)</a:t>
            </a:r>
          </a:p>
          <a:p>
            <a:pPr lvl="8"/>
            <a:r>
              <a:rPr lang="en-US" noProof="0" dirty="0"/>
              <a:t>All-caps for authors (ninth indentation/list level)</a:t>
            </a:r>
          </a:p>
        </p:txBody>
      </p:sp>
      <p:pic>
        <p:nvPicPr>
          <p:cNvPr id="15" name="AlixPartners Logo"/>
          <p:cNvPicPr>
            <a:picLocks noRot="1" noChangeAspect="1" noMove="1" noResize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461" y="6534382"/>
            <a:ext cx="942967" cy="145784"/>
          </a:xfrm>
          <a:prstGeom prst="rect">
            <a:avLst/>
          </a:prstGeom>
        </p:spPr>
      </p:pic>
      <p:sp>
        <p:nvSpPr>
          <p:cNvPr id="1026" name="Slide Title Placeholder"/>
          <p:cNvSpPr>
            <a:spLocks noGrp="1" noChangeArrowheads="1"/>
          </p:cNvSpPr>
          <p:nvPr>
            <p:ph type="title"/>
          </p:nvPr>
        </p:nvSpPr>
        <p:spPr bwMode="auto">
          <a:xfrm>
            <a:off x="276225" y="423158"/>
            <a:ext cx="8594725" cy="719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182880" numCol="1" anchor="t" anchorCtr="0" compatLnSpc="1">
            <a:prstTxWarp prst="textNoShape">
              <a:avLst/>
            </a:prstTxWarp>
            <a:noAutofit/>
          </a:bodyPr>
          <a:lstStyle/>
          <a:p>
            <a:pPr lvl="0" defTabSz="359955"/>
            <a:r>
              <a:rPr lang="en-US" noProof="0" dirty="0"/>
              <a:t>Our headlines are written in sentence-case intended to tell a stand-alone story with impact and are a maximum of two lines</a:t>
            </a:r>
          </a:p>
        </p:txBody>
      </p:sp>
      <p:sp>
        <p:nvSpPr>
          <p:cNvPr id="12" name="Bottom Line"/>
          <p:cNvSpPr>
            <a:spLocks noMove="1" noResize="1" noChangeShapeType="1"/>
          </p:cNvSpPr>
          <p:nvPr userDrawn="1"/>
        </p:nvSpPr>
        <p:spPr bwMode="gray">
          <a:xfrm>
            <a:off x="276225" y="6406855"/>
            <a:ext cx="8593138" cy="0"/>
          </a:xfrm>
          <a:prstGeom prst="line">
            <a:avLst/>
          </a:prstGeom>
          <a:noFill/>
          <a:ln w="6350" cap="rnd" cmpd="sng" algn="ctr">
            <a:solidFill>
              <a:srgbClr val="5CB335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78188" tIns="39095" rIns="78188" bIns="39095" anchor="ctr"/>
          <a:lstStyle/>
          <a:p>
            <a:pPr eaLnBrk="0" hangingPunct="0">
              <a:defRPr/>
            </a:pPr>
            <a:endParaRPr lang="en-US" sz="684" dirty="0">
              <a:ln w="6350" cmpd="sng">
                <a:solidFill>
                  <a:schemeClr val="tx1"/>
                </a:solidFill>
              </a:ln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"/>
          <p:cNvSpPr txBox="1"/>
          <p:nvPr/>
        </p:nvSpPr>
        <p:spPr>
          <a:xfrm>
            <a:off x="8693033" y="6559934"/>
            <a:ext cx="176330" cy="122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lvl="0" algn="r" eaLnBrk="0" hangingPunct="0">
              <a:defRPr sz="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 algn="r"/>
            <a:fld id="{87F6F332-D11C-4923-9517-2AAE86E1C2C5}" type="slidenum">
              <a:rPr lang="en-US" noProof="0" smtClean="0">
                <a:solidFill>
                  <a:schemeClr val="bg2"/>
                </a:solidFill>
              </a:rPr>
              <a:pPr lvl="0" algn="r"/>
              <a:t>‹N°›</a:t>
            </a:fld>
            <a:endParaRPr lang="en-US" noProof="0" dirty="0">
              <a:solidFill>
                <a:schemeClr val="bg2"/>
              </a:solidFill>
            </a:endParaRPr>
          </a:p>
        </p:txBody>
      </p:sp>
      <p:sp>
        <p:nvSpPr>
          <p:cNvPr id="27" name="Slide Master Version"/>
          <p:cNvSpPr txBox="1">
            <a:spLocks noMove="1" noResize="1"/>
          </p:cNvSpPr>
          <p:nvPr userDrawn="1"/>
        </p:nvSpPr>
        <p:spPr>
          <a:xfrm>
            <a:off x="4572000" y="6882146"/>
            <a:ext cx="4321175" cy="193899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r"/>
            <a:r>
              <a:rPr lang="en-US" sz="600" dirty="0">
                <a:solidFill>
                  <a:schemeClr val="tx1"/>
                </a:solidFill>
              </a:rPr>
              <a:t>ALIXPARTNERS</a:t>
            </a:r>
            <a:r>
              <a:rPr lang="en-US" sz="600" baseline="0" dirty="0">
                <a:solidFill>
                  <a:schemeClr val="tx1"/>
                </a:solidFill>
              </a:rPr>
              <a:t> SLIDE MASTER V.2017.03.30.00.01</a:t>
            </a:r>
            <a:endParaRPr lang="en-US" sz="600" dirty="0">
              <a:solidFill>
                <a:schemeClr val="tx1"/>
              </a:solidFill>
            </a:endParaRPr>
          </a:p>
        </p:txBody>
      </p:sp>
      <p:grpSp>
        <p:nvGrpSpPr>
          <p:cNvPr id="7" name="AP_Annotations"/>
          <p:cNvGrpSpPr>
            <a:grpSpLocks noUngrp="1" noRot="1" noChangeAspect="1" noResize="1"/>
          </p:cNvGrpSpPr>
          <p:nvPr userDrawn="1"/>
        </p:nvGrpSpPr>
        <p:grpSpPr>
          <a:xfrm>
            <a:off x="-1343025" y="-355584"/>
            <a:ext cx="7258050" cy="7106019"/>
            <a:chOff x="-1343025" y="-355584"/>
            <a:chExt cx="7258050" cy="7106019"/>
          </a:xfrm>
        </p:grpSpPr>
        <p:sp>
          <p:nvSpPr>
            <p:cNvPr id="4" name="Annotation 09"/>
            <p:cNvSpPr txBox="1">
              <a:spLocks noSelect="1" noMove="1"/>
            </p:cNvSpPr>
            <p:nvPr userDrawn="1"/>
          </p:nvSpPr>
          <p:spPr>
            <a:xfrm>
              <a:off x="-1343025" y="1143000"/>
              <a:ext cx="1343025" cy="295466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marL="0" indent="0"/>
              <a:r>
                <a:rPr lang="en-US" sz="600" dirty="0">
                  <a:solidFill>
                    <a:srgbClr val="5CB335"/>
                  </a:solidFill>
                </a:rPr>
                <a:t>GREEN</a:t>
              </a:r>
              <a:r>
                <a:rPr lang="en-US" sz="600" baseline="0" dirty="0">
                  <a:solidFill>
                    <a:srgbClr val="5CB335"/>
                  </a:solidFill>
                </a:rPr>
                <a:t> GUIDES DELINEATE MAIN CONTENT AREA</a:t>
              </a:r>
            </a:p>
          </p:txBody>
        </p:sp>
        <p:sp>
          <p:nvSpPr>
            <p:cNvPr id="19" name="Annotation 08"/>
            <p:cNvSpPr txBox="1">
              <a:spLocks noSelect="1" noMove="1"/>
            </p:cNvSpPr>
            <p:nvPr userDrawn="1"/>
          </p:nvSpPr>
          <p:spPr>
            <a:xfrm>
              <a:off x="-1343025" y="3438525"/>
              <a:ext cx="1343025" cy="184474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marL="0" indent="0"/>
              <a:r>
                <a:rPr lang="en-US" sz="600" dirty="0">
                  <a:solidFill>
                    <a:srgbClr val="FF910F"/>
                  </a:solidFill>
                </a:rPr>
                <a:t>SLIDE</a:t>
              </a:r>
              <a:r>
                <a:rPr lang="en-US" sz="600" baseline="0" dirty="0">
                  <a:solidFill>
                    <a:srgbClr val="FF910F"/>
                  </a:solidFill>
                </a:rPr>
                <a:t> CENTER LINE</a:t>
              </a:r>
              <a:endParaRPr lang="en-US" sz="600" dirty="0">
                <a:solidFill>
                  <a:srgbClr val="FF910F"/>
                </a:solidFill>
              </a:endParaRPr>
            </a:p>
          </p:txBody>
        </p:sp>
        <p:sp>
          <p:nvSpPr>
            <p:cNvPr id="20" name="Annotation 07"/>
            <p:cNvSpPr txBox="1">
              <a:spLocks noSelect="1" noMove="1"/>
            </p:cNvSpPr>
            <p:nvPr userDrawn="1"/>
          </p:nvSpPr>
          <p:spPr>
            <a:xfrm>
              <a:off x="-1343025" y="204788"/>
              <a:ext cx="1343025" cy="295466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marL="0" indent="0"/>
              <a:r>
                <a:rPr lang="en-US" sz="600" dirty="0">
                  <a:solidFill>
                    <a:srgbClr val="595959"/>
                  </a:solidFill>
                </a:rPr>
                <a:t>TOP</a:t>
              </a:r>
              <a:r>
                <a:rPr lang="en-US" sz="600" baseline="0" dirty="0">
                  <a:solidFill>
                    <a:srgbClr val="595959"/>
                  </a:solidFill>
                </a:rPr>
                <a:t> AND BOTTOM DELIMITER</a:t>
              </a:r>
              <a:br>
                <a:rPr lang="en-US" sz="600" baseline="0" dirty="0">
                  <a:solidFill>
                    <a:srgbClr val="595959"/>
                  </a:solidFill>
                </a:rPr>
              </a:br>
              <a:r>
                <a:rPr lang="en-US" sz="600" baseline="0" dirty="0">
                  <a:solidFill>
                    <a:srgbClr val="595959"/>
                  </a:solidFill>
                </a:rPr>
                <a:t>FOR SECTION HEADERS</a:t>
              </a:r>
              <a:endParaRPr lang="en-US" sz="600" dirty="0">
                <a:solidFill>
                  <a:srgbClr val="595959"/>
                </a:solidFill>
              </a:endParaRPr>
            </a:p>
          </p:txBody>
        </p:sp>
        <p:sp>
          <p:nvSpPr>
            <p:cNvPr id="21" name="Annotation 06"/>
            <p:cNvSpPr txBox="1">
              <a:spLocks noSelect="1" noMove="1"/>
            </p:cNvSpPr>
            <p:nvPr userDrawn="1"/>
          </p:nvSpPr>
          <p:spPr>
            <a:xfrm>
              <a:off x="-1343025" y="6454969"/>
              <a:ext cx="1343025" cy="295466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marL="0" indent="0"/>
              <a:r>
                <a:rPr lang="en-US" sz="600" dirty="0">
                  <a:solidFill>
                    <a:srgbClr val="595959"/>
                  </a:solidFill>
                </a:rPr>
                <a:t>MIDDLE-ALIGNED </a:t>
              </a:r>
              <a:r>
                <a:rPr lang="en-US" sz="600" baseline="0" dirty="0">
                  <a:solidFill>
                    <a:srgbClr val="595959"/>
                  </a:solidFill>
                </a:rPr>
                <a:t>DISCLAIMER OR SOURCE BOX SITS BELOW THIS LINE</a:t>
              </a:r>
              <a:endParaRPr lang="en-US" sz="600" dirty="0">
                <a:solidFill>
                  <a:srgbClr val="595959"/>
                </a:solidFill>
              </a:endParaRPr>
            </a:p>
          </p:txBody>
        </p:sp>
        <p:sp>
          <p:nvSpPr>
            <p:cNvPr id="22" name="Annotation 05"/>
            <p:cNvSpPr txBox="1">
              <a:spLocks noSelect="1" noMove="1"/>
            </p:cNvSpPr>
            <p:nvPr userDrawn="1"/>
          </p:nvSpPr>
          <p:spPr>
            <a:xfrm>
              <a:off x="-1343025" y="614363"/>
              <a:ext cx="1343025" cy="295466"/>
            </a:xfrm>
            <a:prstGeom prst="rect">
              <a:avLst/>
            </a:prstGeom>
          </p:spPr>
          <p:txBody>
            <a:bodyPr wrap="square" rtlCol="0" anchor="b">
              <a:spAutoFit/>
            </a:bodyPr>
            <a:lstStyle/>
            <a:p>
              <a:pPr marL="0" indent="0"/>
              <a:r>
                <a:rPr lang="en-US" sz="600" dirty="0">
                  <a:solidFill>
                    <a:srgbClr val="595959"/>
                  </a:solidFill>
                </a:rPr>
                <a:t>2ND ROW OF </a:t>
              </a:r>
              <a:br>
                <a:rPr lang="en-US" sz="600" baseline="0" dirty="0">
                  <a:solidFill>
                    <a:srgbClr val="595959"/>
                  </a:solidFill>
                </a:rPr>
              </a:br>
              <a:r>
                <a:rPr lang="en-US" sz="600" baseline="0" dirty="0">
                  <a:solidFill>
                    <a:srgbClr val="595959"/>
                  </a:solidFill>
                </a:rPr>
                <a:t>TOP-ALIGNED HEADLINE</a:t>
              </a:r>
              <a:br>
                <a:rPr lang="en-US" sz="600" baseline="0" dirty="0">
                  <a:solidFill>
                    <a:srgbClr val="595959"/>
                  </a:solidFill>
                </a:rPr>
              </a:br>
              <a:r>
                <a:rPr lang="en-US" sz="600" baseline="0" dirty="0">
                  <a:solidFill>
                    <a:srgbClr val="595959"/>
                  </a:solidFill>
                </a:rPr>
                <a:t>SITS ON TOP OF THIS LINE</a:t>
              </a:r>
              <a:endParaRPr lang="en-US" sz="600" dirty="0">
                <a:solidFill>
                  <a:srgbClr val="595959"/>
                </a:solidFill>
              </a:endParaRPr>
            </a:p>
          </p:txBody>
        </p:sp>
        <p:sp>
          <p:nvSpPr>
            <p:cNvPr id="23" name="Annotation 04"/>
            <p:cNvSpPr txBox="1">
              <a:spLocks noSelect="1" noMove="1"/>
            </p:cNvSpPr>
            <p:nvPr userDrawn="1"/>
          </p:nvSpPr>
          <p:spPr>
            <a:xfrm>
              <a:off x="4572000" y="-304800"/>
              <a:ext cx="1343025" cy="184474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marL="0" indent="0"/>
              <a:r>
                <a:rPr lang="en-US" sz="600" dirty="0">
                  <a:solidFill>
                    <a:srgbClr val="FF910F"/>
                  </a:solidFill>
                </a:rPr>
                <a:t>SLIDE</a:t>
              </a:r>
              <a:r>
                <a:rPr lang="en-US" sz="600" baseline="0" dirty="0">
                  <a:solidFill>
                    <a:srgbClr val="FF910F"/>
                  </a:solidFill>
                </a:rPr>
                <a:t> CENTER LINE</a:t>
              </a:r>
              <a:endParaRPr lang="en-US" sz="600" dirty="0">
                <a:solidFill>
                  <a:srgbClr val="FF910F"/>
                </a:solidFill>
              </a:endParaRPr>
            </a:p>
          </p:txBody>
        </p:sp>
        <p:sp>
          <p:nvSpPr>
            <p:cNvPr id="24" name="Annotation 03"/>
            <p:cNvSpPr txBox="1">
              <a:spLocks noSelect="1" noMove="1"/>
            </p:cNvSpPr>
            <p:nvPr userDrawn="1"/>
          </p:nvSpPr>
          <p:spPr>
            <a:xfrm>
              <a:off x="250825" y="-355584"/>
              <a:ext cx="1343025" cy="295466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marL="0" indent="0"/>
              <a:r>
                <a:rPr lang="en-US" sz="600" baseline="0" dirty="0">
                  <a:solidFill>
                    <a:srgbClr val="5CB335"/>
                  </a:solidFill>
                </a:rPr>
                <a:t>GREEN GUIDES DELINEATE MAIN CONTENT AREA</a:t>
              </a:r>
              <a:endParaRPr lang="en-US" sz="600" dirty="0">
                <a:solidFill>
                  <a:srgbClr val="5CB335"/>
                </a:solidFill>
              </a:endParaRPr>
            </a:p>
          </p:txBody>
        </p:sp>
        <p:sp>
          <p:nvSpPr>
            <p:cNvPr id="25" name="Annotation 02"/>
            <p:cNvSpPr txBox="1">
              <a:spLocks noSelect="1" noMove="1"/>
            </p:cNvSpPr>
            <p:nvPr userDrawn="1"/>
          </p:nvSpPr>
          <p:spPr>
            <a:xfrm>
              <a:off x="-1343025" y="6060884"/>
              <a:ext cx="1343025" cy="295466"/>
            </a:xfrm>
            <a:prstGeom prst="rect">
              <a:avLst/>
            </a:prstGeom>
          </p:spPr>
          <p:txBody>
            <a:bodyPr wrap="square" rtlCol="0" anchor="b">
              <a:spAutoFit/>
            </a:bodyPr>
            <a:lstStyle/>
            <a:p>
              <a:pPr marL="0" indent="0"/>
              <a:r>
                <a:rPr lang="en-US" sz="600" dirty="0">
                  <a:solidFill>
                    <a:srgbClr val="5CB335"/>
                  </a:solidFill>
                </a:rPr>
                <a:t>BOTTOM-ALIGNED </a:t>
              </a:r>
              <a:r>
                <a:rPr lang="en-US" sz="600" baseline="0" dirty="0">
                  <a:solidFill>
                    <a:srgbClr val="5CB335"/>
                  </a:solidFill>
                </a:rPr>
                <a:t>FOOTNOTES</a:t>
              </a:r>
              <a:endParaRPr lang="en-US" sz="600" dirty="0">
                <a:solidFill>
                  <a:srgbClr val="5CB335"/>
                </a:solidFill>
              </a:endParaRPr>
            </a:p>
          </p:txBody>
        </p:sp>
        <p:sp>
          <p:nvSpPr>
            <p:cNvPr id="26" name="Annotation 01"/>
            <p:cNvSpPr txBox="1">
              <a:spLocks noSelect="1" noMove="1"/>
            </p:cNvSpPr>
            <p:nvPr userDrawn="1"/>
          </p:nvSpPr>
          <p:spPr>
            <a:xfrm>
              <a:off x="-1343025" y="-355584"/>
              <a:ext cx="1343025" cy="295466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marL="0" indent="0"/>
              <a:r>
                <a:rPr lang="en-US" sz="600" dirty="0">
                  <a:solidFill>
                    <a:srgbClr val="FF3130"/>
                  </a:solidFill>
                </a:rPr>
                <a:t>ENABLE </a:t>
              </a:r>
              <a:r>
                <a:rPr lang="en-US" sz="600" baseline="0" dirty="0">
                  <a:solidFill>
                    <a:srgbClr val="FF3130"/>
                  </a:solidFill>
                </a:rPr>
                <a:t>GUIDES UNDER</a:t>
              </a:r>
              <a:br>
                <a:rPr lang="en-US" sz="600" baseline="0" dirty="0">
                  <a:solidFill>
                    <a:srgbClr val="FF3130"/>
                  </a:solidFill>
                </a:rPr>
              </a:br>
              <a:r>
                <a:rPr lang="en-US" sz="600" baseline="0" dirty="0">
                  <a:solidFill>
                    <a:srgbClr val="FF3130"/>
                  </a:solidFill>
                </a:rPr>
                <a:t>VIEW – SHOW – GUIDES</a:t>
              </a:r>
            </a:p>
          </p:txBody>
        </p:sp>
        <p:sp>
          <p:nvSpPr>
            <p:cNvPr id="39" name="Annotation 07"/>
            <p:cNvSpPr txBox="1">
              <a:spLocks noSelect="1" noMove="1"/>
            </p:cNvSpPr>
            <p:nvPr userDrawn="1"/>
          </p:nvSpPr>
          <p:spPr>
            <a:xfrm>
              <a:off x="-1343025" y="1504996"/>
              <a:ext cx="1343025" cy="57554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marL="0" indent="0"/>
              <a:r>
                <a:rPr lang="en-US" sz="600" dirty="0">
                  <a:solidFill>
                    <a:srgbClr val="5CB335"/>
                  </a:solidFill>
                </a:rPr>
                <a:t>CONTENT</a:t>
              </a:r>
              <a:r>
                <a:rPr lang="en-US" sz="600" baseline="0" dirty="0">
                  <a:solidFill>
                    <a:srgbClr val="5CB335"/>
                  </a:solidFill>
                </a:rPr>
                <a:t> BELOW THIS LINE IF SUB-HEADER IS PRESENT</a:t>
              </a:r>
            </a:p>
            <a:p>
              <a:pPr marL="0" indent="0"/>
              <a:r>
                <a:rPr lang="en-US" sz="600" baseline="0" dirty="0">
                  <a:solidFill>
                    <a:srgbClr val="5CB335"/>
                  </a:solidFill>
                </a:rPr>
                <a:t>SUB-HEADER TOP ALIGNED WITH UPPER GREEN GUIDE</a:t>
              </a:r>
              <a:endParaRPr lang="en-US" sz="600" dirty="0">
                <a:solidFill>
                  <a:srgbClr val="5CB335"/>
                </a:solidFill>
              </a:endParaRPr>
            </a:p>
          </p:txBody>
        </p:sp>
      </p:grpSp>
      <p:sp>
        <p:nvSpPr>
          <p:cNvPr id="13" name="Top Banner Placeholder"/>
          <p:cNvSpPr>
            <a:spLocks noGrp="1" noRot="1" noMove="1" noResize="1"/>
          </p:cNvSpPr>
          <p:nvPr>
            <p:ph type="dt" sz="half" idx="2"/>
          </p:nvPr>
        </p:nvSpPr>
        <p:spPr bwMode="gray">
          <a:xfrm>
            <a:off x="0" y="0"/>
            <a:ext cx="9140825" cy="199557"/>
          </a:xfrm>
          <a:prstGeom prst="rect">
            <a:avLst/>
          </a:prstGeom>
          <a:solidFill>
            <a:srgbClr val="FF3130"/>
          </a:solidFill>
        </p:spPr>
        <p:txBody>
          <a:bodyPr vert="horz" lIns="274320" tIns="45720" rIns="274320" bIns="45720" rtlCol="0" anchor="ctr"/>
          <a:lstStyle>
            <a:lvl1pPr>
              <a:defRPr lang="en-US" sz="800" smtClean="0"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Draft / Strictly confidential 01/06/2017 13:41 (Used via “INSERT tab &gt; Header &amp; Footer &gt; Fixed Date”)</a:t>
            </a:r>
          </a:p>
        </p:txBody>
      </p:sp>
      <p:sp>
        <p:nvSpPr>
          <p:cNvPr id="10" name="Footer Placeholder"/>
          <p:cNvSpPr>
            <a:spLocks noGrp="1" noRot="1" noMove="1" noResize="1"/>
          </p:cNvSpPr>
          <p:nvPr>
            <p:ph type="ftr" sz="quarter" idx="3"/>
          </p:nvPr>
        </p:nvSpPr>
        <p:spPr>
          <a:xfrm>
            <a:off x="276225" y="6446838"/>
            <a:ext cx="6394127" cy="36925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z="800" smtClean="0">
                <a:solidFill>
                  <a:schemeClr val="bg2"/>
                </a:solidFill>
              </a:defRPr>
            </a:lvl1pPr>
          </a:lstStyle>
          <a:p>
            <a:r>
              <a:rPr lang="en-US" noProof="0" dirty="0"/>
              <a:t>Optional area for disclaimer (eg. Due diligence) or sources (Inserted via “INSERT tab &gt; Headers &amp; Footers &gt; Footer”)</a:t>
            </a:r>
          </a:p>
        </p:txBody>
      </p:sp>
    </p:spTree>
    <p:extLst>
      <p:ext uri="{BB962C8B-B14F-4D97-AF65-F5344CB8AC3E}">
        <p14:creationId xmlns:p14="http://schemas.microsoft.com/office/powerpoint/2010/main" val="1174857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</p:sldLayoutIdLst>
  <p:hf sldNum="0" hdr="0" ftr="0" dt="0"/>
  <p:txStyles>
    <p:titleStyle>
      <a:lvl1pPr algn="l" defTabSz="365756" rtl="0" eaLnBrk="1" fontAlgn="base" hangingPunct="1">
        <a:lnSpc>
          <a:spcPts val="2100"/>
        </a:lnSpc>
        <a:spcBef>
          <a:spcPct val="0"/>
        </a:spcBef>
        <a:spcAft>
          <a:spcPct val="0"/>
        </a:spcAft>
        <a:buClrTx/>
        <a:buFontTx/>
        <a:buNone/>
        <a:defRPr lang="en-US" sz="1800" b="1" baseline="0" dirty="0">
          <a:solidFill>
            <a:schemeClr val="tx1"/>
          </a:solidFill>
          <a:latin typeface="+mj-lt"/>
          <a:ea typeface="+mj-ea"/>
          <a:cs typeface="+mj-cs"/>
        </a:defRPr>
      </a:lvl1pPr>
      <a:lvl2pPr marL="180000" indent="-180000" algn="l" defTabSz="365756" rtl="0" eaLnBrk="1" fontAlgn="base" hangingPunct="1">
        <a:lnSpc>
          <a:spcPct val="110000"/>
        </a:lnSpc>
        <a:spcBef>
          <a:spcPts val="0"/>
        </a:spcBef>
        <a:spcAft>
          <a:spcPts val="600"/>
        </a:spcAft>
        <a:buClrTx/>
        <a:buFont typeface="Arial" panose="020B0604020202020204" pitchFamily="34" charset="0"/>
        <a:buChar char="•"/>
        <a:defRPr sz="1000" b="0" baseline="0">
          <a:solidFill>
            <a:schemeClr val="tx1"/>
          </a:solidFill>
          <a:latin typeface="+mn-lt"/>
          <a:ea typeface="+mn-ea"/>
          <a:cs typeface="+mn-cs"/>
        </a:defRPr>
      </a:lvl2pPr>
      <a:lvl3pPr marL="360000" indent="-180000" algn="l" defTabSz="365756" rtl="0" eaLnBrk="1" fontAlgn="base" hangingPunct="1">
        <a:lnSpc>
          <a:spcPct val="110000"/>
        </a:lnSpc>
        <a:spcBef>
          <a:spcPts val="0"/>
        </a:spcBef>
        <a:spcAft>
          <a:spcPts val="600"/>
        </a:spcAft>
        <a:buClrTx/>
        <a:buFont typeface="Arial" panose="020F0502020204030204" pitchFamily="34" charset="0"/>
        <a:buChar char="−"/>
        <a:defRPr sz="1000" b="0">
          <a:solidFill>
            <a:schemeClr val="tx1"/>
          </a:solidFill>
          <a:latin typeface="+mn-lt"/>
          <a:ea typeface="+mn-ea"/>
          <a:cs typeface="+mn-cs"/>
        </a:defRPr>
      </a:lvl3pPr>
      <a:lvl4pPr marL="540000" indent="-180000" algn="l" defTabSz="365756" rtl="0" eaLnBrk="1" fontAlgn="base" hangingPunct="1">
        <a:lnSpc>
          <a:spcPct val="110000"/>
        </a:lnSpc>
        <a:spcBef>
          <a:spcPts val="0"/>
        </a:spcBef>
        <a:spcAft>
          <a:spcPts val="600"/>
        </a:spcAft>
        <a:buClrTx/>
        <a:buFont typeface="Arial" panose="020B0604020202020204" pitchFamily="34" charset="0"/>
        <a:buChar char="•"/>
        <a:defRPr sz="1000" b="0">
          <a:solidFill>
            <a:schemeClr val="tx1"/>
          </a:solidFill>
          <a:latin typeface="+mn-lt"/>
          <a:ea typeface="+mn-ea"/>
          <a:cs typeface="+mn-cs"/>
        </a:defRPr>
      </a:lvl4pPr>
      <a:lvl5pPr marL="720000" indent="-180000" algn="l" defTabSz="365756" rtl="0" eaLnBrk="1" fontAlgn="base" hangingPunct="1">
        <a:lnSpc>
          <a:spcPct val="110000"/>
        </a:lnSpc>
        <a:spcBef>
          <a:spcPts val="0"/>
        </a:spcBef>
        <a:spcAft>
          <a:spcPts val="600"/>
        </a:spcAft>
        <a:buClrTx/>
        <a:buFont typeface="Arial" panose="020F0502020204030204" pitchFamily="34" charset="0"/>
        <a:buChar char="−"/>
        <a:defRPr sz="1000" b="0" baseline="0">
          <a:solidFill>
            <a:schemeClr val="tx1"/>
          </a:solidFill>
          <a:latin typeface="+mn-lt"/>
          <a:ea typeface="+mn-ea"/>
          <a:cs typeface="+mn-cs"/>
        </a:defRPr>
      </a:lvl5pPr>
      <a:lvl6pPr marL="0" indent="0" algn="l" defTabSz="365756" rtl="0" eaLnBrk="1" fontAlgn="base" hangingPunct="1">
        <a:lnSpc>
          <a:spcPct val="110000"/>
        </a:lnSpc>
        <a:spcBef>
          <a:spcPts val="0"/>
        </a:spcBef>
        <a:spcAft>
          <a:spcPts val="600"/>
        </a:spcAft>
        <a:buClrTx/>
        <a:buFont typeface="Arial"/>
        <a:buNone/>
        <a:defRPr sz="900" b="0" baseline="0">
          <a:solidFill>
            <a:schemeClr val="bg2"/>
          </a:solidFill>
          <a:latin typeface="+mn-lt"/>
          <a:ea typeface="+mn-ea"/>
          <a:cs typeface="+mn-cs"/>
        </a:defRPr>
      </a:lvl6pPr>
      <a:lvl7pPr eaLnBrk="1" hangingPunct="1">
        <a:lnSpc>
          <a:spcPct val="110000"/>
        </a:lnSpc>
        <a:spcBef>
          <a:spcPct val="0"/>
        </a:spcBef>
        <a:spcAft>
          <a:spcPts val="600"/>
        </a:spcAft>
        <a:defRPr sz="1000" b="1">
          <a:solidFill>
            <a:schemeClr val="tx1"/>
          </a:solidFill>
          <a:latin typeface="+mn-lt"/>
        </a:defRPr>
      </a:lvl7pPr>
      <a:lvl8pPr eaLnBrk="1" hangingPunct="1">
        <a:lnSpc>
          <a:spcPct val="110000"/>
        </a:lnSpc>
        <a:spcBef>
          <a:spcPct val="0"/>
        </a:spcBef>
        <a:spcAft>
          <a:spcPts val="600"/>
        </a:spcAft>
        <a:defRPr sz="1600" i="1" baseline="0">
          <a:solidFill>
            <a:schemeClr val="bg2"/>
          </a:solidFill>
          <a:latin typeface="+mn-lt"/>
        </a:defRPr>
      </a:lvl8pPr>
      <a:lvl9pPr eaLnBrk="1" hangingPunct="1">
        <a:lnSpc>
          <a:spcPct val="110000"/>
        </a:lnSpc>
        <a:spcBef>
          <a:spcPct val="0"/>
        </a:spcBef>
        <a:spcAft>
          <a:spcPts val="600"/>
        </a:spcAft>
        <a:defRPr sz="1000" cap="all" baseline="0">
          <a:solidFill>
            <a:schemeClr val="bg2"/>
          </a:solidFill>
          <a:latin typeface="+mn-lt"/>
        </a:defRPr>
      </a:lvl9pPr>
    </p:titleStyle>
    <p:bodyStyle>
      <a:lvl1pPr marL="0" indent="0" algn="l" defTabSz="365756" rtl="0" eaLnBrk="1" fontAlgn="base" hangingPunct="1">
        <a:lnSpc>
          <a:spcPct val="110000"/>
        </a:lnSpc>
        <a:spcBef>
          <a:spcPts val="0"/>
        </a:spcBef>
        <a:spcAft>
          <a:spcPts val="1200"/>
        </a:spcAft>
        <a:buClrTx/>
        <a:buFontTx/>
        <a:buNone/>
        <a:defRPr sz="1000" b="0" u="none" baseline="0">
          <a:solidFill>
            <a:schemeClr val="tx1"/>
          </a:solidFill>
          <a:uFill>
            <a:solidFill>
              <a:schemeClr val="accent5"/>
            </a:solidFill>
          </a:uFill>
          <a:latin typeface="+mn-lt"/>
          <a:ea typeface="+mn-ea"/>
          <a:cs typeface="+mn-cs"/>
        </a:defRPr>
      </a:lvl1pPr>
      <a:lvl2pPr marL="180000" indent="-180000" algn="l" defTabSz="365756" rtl="0" eaLnBrk="1" fontAlgn="base" hangingPunct="1">
        <a:lnSpc>
          <a:spcPct val="110000"/>
        </a:lnSpc>
        <a:spcBef>
          <a:spcPts val="0"/>
        </a:spcBef>
        <a:spcAft>
          <a:spcPts val="600"/>
        </a:spcAft>
        <a:buClrTx/>
        <a:buFont typeface="Arial" panose="020B0604020202020204" pitchFamily="34" charset="0"/>
        <a:buChar char="•"/>
        <a:defRPr sz="1000" b="0" baseline="0">
          <a:solidFill>
            <a:schemeClr val="tx1"/>
          </a:solidFill>
          <a:latin typeface="+mn-lt"/>
          <a:ea typeface="+mn-ea"/>
          <a:cs typeface="+mn-cs"/>
        </a:defRPr>
      </a:lvl2pPr>
      <a:lvl3pPr marL="360000" indent="-180000" algn="l" defTabSz="365756" rtl="0" eaLnBrk="1" fontAlgn="base" hangingPunct="1">
        <a:lnSpc>
          <a:spcPct val="110000"/>
        </a:lnSpc>
        <a:spcBef>
          <a:spcPts val="0"/>
        </a:spcBef>
        <a:spcAft>
          <a:spcPts val="600"/>
        </a:spcAft>
        <a:buClrTx/>
        <a:buFont typeface="Arial" panose="020F0502020204030204" pitchFamily="34" charset="0"/>
        <a:buChar char="−"/>
        <a:defRPr sz="1000" b="0">
          <a:solidFill>
            <a:schemeClr val="tx1"/>
          </a:solidFill>
          <a:latin typeface="+mn-lt"/>
          <a:ea typeface="+mn-ea"/>
          <a:cs typeface="+mn-cs"/>
        </a:defRPr>
      </a:lvl3pPr>
      <a:lvl4pPr marL="540000" indent="-180000" algn="l" defTabSz="365756" rtl="0" eaLnBrk="1" fontAlgn="base" hangingPunct="1">
        <a:lnSpc>
          <a:spcPct val="110000"/>
        </a:lnSpc>
        <a:spcBef>
          <a:spcPts val="0"/>
        </a:spcBef>
        <a:spcAft>
          <a:spcPts val="600"/>
        </a:spcAft>
        <a:buClrTx/>
        <a:buFont typeface="Arial" panose="020B0604020202020204" pitchFamily="34" charset="0"/>
        <a:buChar char="•"/>
        <a:defRPr sz="1000" b="0">
          <a:solidFill>
            <a:schemeClr val="tx1"/>
          </a:solidFill>
          <a:latin typeface="+mn-lt"/>
          <a:ea typeface="+mn-ea"/>
          <a:cs typeface="+mn-cs"/>
        </a:defRPr>
      </a:lvl4pPr>
      <a:lvl5pPr marL="720000" indent="-180000" algn="l" defTabSz="365756" rtl="0" eaLnBrk="1" fontAlgn="base" hangingPunct="1">
        <a:lnSpc>
          <a:spcPct val="110000"/>
        </a:lnSpc>
        <a:spcBef>
          <a:spcPts val="0"/>
        </a:spcBef>
        <a:spcAft>
          <a:spcPts val="600"/>
        </a:spcAft>
        <a:buClrTx/>
        <a:buFont typeface="Arial" panose="020F0502020204030204" pitchFamily="34" charset="0"/>
        <a:buChar char="−"/>
        <a:defRPr sz="1000" b="0" baseline="0">
          <a:solidFill>
            <a:schemeClr val="tx1"/>
          </a:solidFill>
          <a:latin typeface="+mn-lt"/>
          <a:ea typeface="+mn-ea"/>
          <a:cs typeface="+mn-cs"/>
        </a:defRPr>
      </a:lvl5pPr>
      <a:lvl6pPr marL="0" indent="0" algn="l" defTabSz="365756" rtl="0" eaLnBrk="1" fontAlgn="base" hangingPunct="1">
        <a:lnSpc>
          <a:spcPct val="110000"/>
        </a:lnSpc>
        <a:spcBef>
          <a:spcPts val="0"/>
        </a:spcBef>
        <a:spcAft>
          <a:spcPts val="600"/>
        </a:spcAft>
        <a:buClrTx/>
        <a:buFont typeface="Arial"/>
        <a:buNone/>
        <a:defRPr sz="900" b="0" baseline="0">
          <a:solidFill>
            <a:schemeClr val="bg2"/>
          </a:solidFill>
          <a:latin typeface="+mn-lt"/>
          <a:ea typeface="+mn-ea"/>
          <a:cs typeface="+mn-cs"/>
        </a:defRPr>
      </a:lvl6pPr>
      <a:lvl7pPr eaLnBrk="1" hangingPunct="1">
        <a:lnSpc>
          <a:spcPct val="110000"/>
        </a:lnSpc>
        <a:spcBef>
          <a:spcPct val="0"/>
        </a:spcBef>
        <a:spcAft>
          <a:spcPts val="600"/>
        </a:spcAft>
        <a:defRPr sz="1000" b="1">
          <a:solidFill>
            <a:schemeClr val="tx1"/>
          </a:solidFill>
          <a:latin typeface="+mn-lt"/>
        </a:defRPr>
      </a:lvl7pPr>
      <a:lvl8pPr eaLnBrk="1" hangingPunct="1">
        <a:lnSpc>
          <a:spcPct val="110000"/>
        </a:lnSpc>
        <a:spcBef>
          <a:spcPct val="0"/>
        </a:spcBef>
        <a:spcAft>
          <a:spcPts val="600"/>
        </a:spcAft>
        <a:defRPr sz="1600" i="1" baseline="0">
          <a:solidFill>
            <a:schemeClr val="bg2"/>
          </a:solidFill>
          <a:latin typeface="+mn-lt"/>
        </a:defRPr>
      </a:lvl8pPr>
      <a:lvl9pPr eaLnBrk="1" hangingPunct="1">
        <a:lnSpc>
          <a:spcPct val="110000"/>
        </a:lnSpc>
        <a:spcBef>
          <a:spcPct val="0"/>
        </a:spcBef>
        <a:spcAft>
          <a:spcPts val="600"/>
        </a:spcAft>
        <a:defRPr sz="1000" cap="all" baseline="0">
          <a:solidFill>
            <a:schemeClr val="bg2"/>
          </a:solidFill>
          <a:latin typeface="+mn-lt"/>
        </a:defRPr>
      </a:lvl9pPr>
    </p:bodyStyle>
    <p:otherStyle>
      <a:defPPr>
        <a:defRPr lang="en-US"/>
      </a:defPPr>
      <a:lvl1pPr marL="0" indent="0" algn="l" defTabSz="365756" rtl="0" eaLnBrk="1" fontAlgn="base" hangingPunct="1">
        <a:lnSpc>
          <a:spcPct val="110000"/>
        </a:lnSpc>
        <a:spcBef>
          <a:spcPts val="0"/>
        </a:spcBef>
        <a:spcAft>
          <a:spcPts val="600"/>
        </a:spcAft>
        <a:buClrTx/>
        <a:buFontTx/>
        <a:buNone/>
        <a:defRPr sz="1000">
          <a:solidFill>
            <a:schemeClr val="tx1"/>
          </a:solidFill>
          <a:uFill>
            <a:solidFill>
              <a:schemeClr val="accent5"/>
            </a:solidFill>
          </a:uFill>
          <a:latin typeface="+mn-lt"/>
          <a:ea typeface="+mn-ea"/>
          <a:cs typeface="+mn-cs"/>
        </a:defRPr>
      </a:lvl1pPr>
      <a:lvl2pPr marL="180000" indent="-180000" algn="l" defTabSz="365756" rtl="0" eaLnBrk="1" fontAlgn="base" hangingPunct="1">
        <a:lnSpc>
          <a:spcPct val="110000"/>
        </a:lnSpc>
        <a:spcBef>
          <a:spcPts val="0"/>
        </a:spcBef>
        <a:spcAft>
          <a:spcPts val="600"/>
        </a:spcAft>
        <a:buClrTx/>
        <a:buFont typeface="Arial" panose="020B0604020202020204" pitchFamily="34" charset="0"/>
        <a:buChar char="•"/>
        <a:defRPr sz="1000">
          <a:solidFill>
            <a:schemeClr val="tx1"/>
          </a:solidFill>
          <a:latin typeface="+mn-lt"/>
          <a:ea typeface="+mn-ea"/>
          <a:cs typeface="+mn-cs"/>
        </a:defRPr>
      </a:lvl2pPr>
      <a:lvl3pPr marL="360000" indent="-180000" algn="l" defTabSz="365756" rtl="0" eaLnBrk="1" fontAlgn="base" hangingPunct="1">
        <a:lnSpc>
          <a:spcPct val="110000"/>
        </a:lnSpc>
        <a:spcBef>
          <a:spcPts val="0"/>
        </a:spcBef>
        <a:spcAft>
          <a:spcPts val="600"/>
        </a:spcAft>
        <a:buClrTx/>
        <a:buFont typeface="Arial" panose="020F0502020204030204" pitchFamily="34" charset="0"/>
        <a:buChar char="−"/>
        <a:defRPr sz="1000">
          <a:solidFill>
            <a:schemeClr val="tx1"/>
          </a:solidFill>
          <a:latin typeface="+mn-lt"/>
          <a:ea typeface="+mn-ea"/>
          <a:cs typeface="+mn-cs"/>
        </a:defRPr>
      </a:lvl3pPr>
      <a:lvl4pPr marL="0" indent="0" algn="l" defTabSz="365756" rtl="0" eaLnBrk="1" fontAlgn="base" hangingPunct="1">
        <a:lnSpc>
          <a:spcPct val="110000"/>
        </a:lnSpc>
        <a:spcBef>
          <a:spcPts val="0"/>
        </a:spcBef>
        <a:spcAft>
          <a:spcPts val="600"/>
        </a:spcAft>
        <a:buClrTx/>
        <a:buFontTx/>
        <a:buNone/>
        <a:defRPr sz="900" b="0">
          <a:solidFill>
            <a:schemeClr val="tx1"/>
          </a:solidFill>
          <a:latin typeface="+mn-lt"/>
          <a:ea typeface="+mn-ea"/>
          <a:cs typeface="+mn-cs"/>
        </a:defRPr>
      </a:lvl4pPr>
      <a:lvl5pPr marL="180000" indent="-180000" algn="l" defTabSz="365756" rtl="0" eaLnBrk="1" fontAlgn="base" hangingPunct="1">
        <a:lnSpc>
          <a:spcPct val="110000"/>
        </a:lnSpc>
        <a:spcBef>
          <a:spcPts val="0"/>
        </a:spcBef>
        <a:spcAft>
          <a:spcPts val="600"/>
        </a:spcAft>
        <a:buClrTx/>
        <a:buFont typeface="Arial" panose="020F0502020204030204" pitchFamily="34" charset="0"/>
        <a:buChar char="•"/>
        <a:defRPr sz="900" b="0" baseline="0">
          <a:solidFill>
            <a:schemeClr val="tx1"/>
          </a:solidFill>
          <a:latin typeface="+mn-lt"/>
          <a:ea typeface="+mn-ea"/>
          <a:cs typeface="+mn-cs"/>
        </a:defRPr>
      </a:lvl5pPr>
      <a:lvl6pPr marL="360000" indent="-180000" algn="l" defTabSz="365756" rtl="0" eaLnBrk="1" fontAlgn="base" hangingPunct="1">
        <a:lnSpc>
          <a:spcPct val="110000"/>
        </a:lnSpc>
        <a:spcBef>
          <a:spcPts val="0"/>
        </a:spcBef>
        <a:spcAft>
          <a:spcPts val="600"/>
        </a:spcAft>
        <a:buClrTx/>
        <a:buFont typeface="Arial" panose="020F0502020204030204" pitchFamily="34" charset="0"/>
        <a:buChar char="−"/>
        <a:defRPr sz="900">
          <a:solidFill>
            <a:schemeClr val="tx1"/>
          </a:solidFill>
          <a:latin typeface="+mn-lt"/>
          <a:ea typeface="+mn-ea"/>
          <a:cs typeface="+mn-cs"/>
        </a:defRPr>
      </a:lvl6pPr>
      <a:lvl7pPr marL="0" indent="0" algn="l" defTabSz="365756" rtl="0" eaLnBrk="1" fontAlgn="base" hangingPunct="1">
        <a:lnSpc>
          <a:spcPct val="110000"/>
        </a:lnSpc>
        <a:spcBef>
          <a:spcPct val="0"/>
        </a:spcBef>
        <a:spcAft>
          <a:spcPts val="600"/>
        </a:spcAft>
        <a:defRPr sz="1200">
          <a:solidFill>
            <a:schemeClr val="tx1"/>
          </a:solidFill>
          <a:latin typeface="+mn-lt"/>
        </a:defRPr>
      </a:lvl7pPr>
      <a:lvl8pPr marL="180000" indent="-180000" algn="l" defTabSz="365756" rtl="0" eaLnBrk="1" fontAlgn="base" hangingPunct="1">
        <a:lnSpc>
          <a:spcPct val="110000"/>
        </a:lnSpc>
        <a:spcBef>
          <a:spcPct val="0"/>
        </a:spcBef>
        <a:spcAft>
          <a:spcPts val="600"/>
        </a:spcAft>
        <a:buClrTx/>
        <a:buFont typeface="Arial" panose="020F0502020204030204" pitchFamily="34" charset="0"/>
        <a:buChar char="•"/>
        <a:defRPr sz="1200">
          <a:solidFill>
            <a:schemeClr val="tx1"/>
          </a:solidFill>
          <a:latin typeface="+mn-lt"/>
        </a:defRPr>
      </a:lvl8pPr>
      <a:lvl9pPr marL="360000" indent="-180000" algn="l" defTabSz="365756" rtl="0" eaLnBrk="1" fontAlgn="base" hangingPunct="1">
        <a:lnSpc>
          <a:spcPct val="110000"/>
        </a:lnSpc>
        <a:spcBef>
          <a:spcPct val="0"/>
        </a:spcBef>
        <a:spcAft>
          <a:spcPts val="600"/>
        </a:spcAft>
        <a:buClrTx/>
        <a:buFont typeface="Arial" panose="020F0502020204030204" pitchFamily="34" charset="0"/>
        <a:buChar char="−"/>
        <a:defRPr sz="1200">
          <a:solidFill>
            <a:schemeClr val="bg2"/>
          </a:solidFill>
          <a:latin typeface="+mn-lt"/>
        </a:defRPr>
      </a:lvl9pPr>
    </p:otherStyle>
  </p:txStyles>
  <p:extLst mod="1">
    <p:ext uri="{27BBF7A9-308A-43DC-89C8-2F10F3537804}">
      <p15:sldGuideLst xmlns:p15="http://schemas.microsoft.com/office/powerpoint/2012/main">
        <p15:guide id="2" pos="173">
          <p15:clr>
            <a:srgbClr val="5CB335"/>
          </p15:clr>
        </p15:guide>
        <p15:guide id="3" pos="5587">
          <p15:clr>
            <a:srgbClr val="5CB335"/>
          </p15:clr>
        </p15:guide>
        <p15:guide id="5" orient="horz" pos="720">
          <p15:clr>
            <a:srgbClr val="5CB335"/>
          </p15:clr>
        </p15:guide>
        <p15:guide id="6" orient="horz" pos="4004">
          <p15:clr>
            <a:srgbClr val="5CB335"/>
          </p15:clr>
        </p15:guide>
        <p15:guide id="7" orient="horz" pos="576">
          <p15:clr>
            <a:srgbClr val="A4A3A4"/>
          </p15:clr>
        </p15:guide>
        <p15:guide id="8" orient="horz" pos="4061">
          <p15:clr>
            <a:srgbClr val="A4A3A4"/>
          </p15:clr>
        </p15:guide>
        <p15:guide id="9" orient="horz" pos="129">
          <p15:clr>
            <a:srgbClr val="A4A3A4"/>
          </p15:clr>
        </p15:guide>
        <p15:guide id="10" orient="horz" pos="72">
          <p15:clr>
            <a:srgbClr val="A4A3A4"/>
          </p15:clr>
        </p15:guide>
        <p15:guide id="11" orient="horz" pos="2160">
          <p15:clr>
            <a:srgbClr val="FBAE40"/>
          </p15:clr>
        </p15:guide>
        <p15:guide id="12" pos="2880">
          <p15:clr>
            <a:srgbClr val="FBAE40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11.xml"/><Relationship Id="rId2" Type="http://schemas.openxmlformats.org/officeDocument/2006/relationships/tags" Target="../tags/tag10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6.emf"/><Relationship Id="rId5" Type="http://schemas.openxmlformats.org/officeDocument/2006/relationships/oleObject" Target="../embeddings/oleObject8.bin"/><Relationship Id="rId4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tags" Target="../tags/tag23.xml"/><Relationship Id="rId18" Type="http://schemas.openxmlformats.org/officeDocument/2006/relationships/tags" Target="../tags/tag28.xml"/><Relationship Id="rId26" Type="http://schemas.openxmlformats.org/officeDocument/2006/relationships/tags" Target="../tags/tag36.xml"/><Relationship Id="rId39" Type="http://schemas.openxmlformats.org/officeDocument/2006/relationships/tags" Target="../tags/tag49.xml"/><Relationship Id="rId21" Type="http://schemas.openxmlformats.org/officeDocument/2006/relationships/tags" Target="../tags/tag31.xml"/><Relationship Id="rId34" Type="http://schemas.openxmlformats.org/officeDocument/2006/relationships/tags" Target="../tags/tag44.xml"/><Relationship Id="rId42" Type="http://schemas.openxmlformats.org/officeDocument/2006/relationships/tags" Target="../tags/tag52.xml"/><Relationship Id="rId47" Type="http://schemas.openxmlformats.org/officeDocument/2006/relationships/tags" Target="../tags/tag57.xml"/><Relationship Id="rId50" Type="http://schemas.openxmlformats.org/officeDocument/2006/relationships/tags" Target="../tags/tag60.xml"/><Relationship Id="rId55" Type="http://schemas.openxmlformats.org/officeDocument/2006/relationships/tags" Target="../tags/tag65.xml"/><Relationship Id="rId63" Type="http://schemas.openxmlformats.org/officeDocument/2006/relationships/tags" Target="../tags/tag73.xml"/><Relationship Id="rId68" Type="http://schemas.openxmlformats.org/officeDocument/2006/relationships/tags" Target="../tags/tag78.xml"/><Relationship Id="rId76" Type="http://schemas.openxmlformats.org/officeDocument/2006/relationships/tags" Target="../tags/tag86.xml"/><Relationship Id="rId84" Type="http://schemas.openxmlformats.org/officeDocument/2006/relationships/tags" Target="../tags/tag94.xml"/><Relationship Id="rId89" Type="http://schemas.openxmlformats.org/officeDocument/2006/relationships/tags" Target="../tags/tag99.xml"/><Relationship Id="rId7" Type="http://schemas.openxmlformats.org/officeDocument/2006/relationships/tags" Target="../tags/tag17.xml"/><Relationship Id="rId71" Type="http://schemas.openxmlformats.org/officeDocument/2006/relationships/tags" Target="../tags/tag81.xml"/><Relationship Id="rId92" Type="http://schemas.openxmlformats.org/officeDocument/2006/relationships/oleObject" Target="../embeddings/oleObject9.bin"/><Relationship Id="rId2" Type="http://schemas.openxmlformats.org/officeDocument/2006/relationships/tags" Target="../tags/tag12.xml"/><Relationship Id="rId16" Type="http://schemas.openxmlformats.org/officeDocument/2006/relationships/tags" Target="../tags/tag26.xml"/><Relationship Id="rId29" Type="http://schemas.openxmlformats.org/officeDocument/2006/relationships/tags" Target="../tags/tag39.xml"/><Relationship Id="rId11" Type="http://schemas.openxmlformats.org/officeDocument/2006/relationships/tags" Target="../tags/tag21.xml"/><Relationship Id="rId24" Type="http://schemas.openxmlformats.org/officeDocument/2006/relationships/tags" Target="../tags/tag34.xml"/><Relationship Id="rId32" Type="http://schemas.openxmlformats.org/officeDocument/2006/relationships/tags" Target="../tags/tag42.xml"/><Relationship Id="rId37" Type="http://schemas.openxmlformats.org/officeDocument/2006/relationships/tags" Target="../tags/tag47.xml"/><Relationship Id="rId40" Type="http://schemas.openxmlformats.org/officeDocument/2006/relationships/tags" Target="../tags/tag50.xml"/><Relationship Id="rId45" Type="http://schemas.openxmlformats.org/officeDocument/2006/relationships/tags" Target="../tags/tag55.xml"/><Relationship Id="rId53" Type="http://schemas.openxmlformats.org/officeDocument/2006/relationships/tags" Target="../tags/tag63.xml"/><Relationship Id="rId58" Type="http://schemas.openxmlformats.org/officeDocument/2006/relationships/tags" Target="../tags/tag68.xml"/><Relationship Id="rId66" Type="http://schemas.openxmlformats.org/officeDocument/2006/relationships/tags" Target="../tags/tag76.xml"/><Relationship Id="rId74" Type="http://schemas.openxmlformats.org/officeDocument/2006/relationships/tags" Target="../tags/tag84.xml"/><Relationship Id="rId79" Type="http://schemas.openxmlformats.org/officeDocument/2006/relationships/tags" Target="../tags/tag89.xml"/><Relationship Id="rId87" Type="http://schemas.openxmlformats.org/officeDocument/2006/relationships/tags" Target="../tags/tag97.xml"/><Relationship Id="rId5" Type="http://schemas.openxmlformats.org/officeDocument/2006/relationships/tags" Target="../tags/tag15.xml"/><Relationship Id="rId61" Type="http://schemas.openxmlformats.org/officeDocument/2006/relationships/tags" Target="../tags/tag71.xml"/><Relationship Id="rId82" Type="http://schemas.openxmlformats.org/officeDocument/2006/relationships/tags" Target="../tags/tag92.xml"/><Relationship Id="rId90" Type="http://schemas.openxmlformats.org/officeDocument/2006/relationships/slideLayout" Target="../slideLayouts/slideLayout5.xml"/><Relationship Id="rId19" Type="http://schemas.openxmlformats.org/officeDocument/2006/relationships/tags" Target="../tags/tag29.xml"/><Relationship Id="rId14" Type="http://schemas.openxmlformats.org/officeDocument/2006/relationships/tags" Target="../tags/tag24.xml"/><Relationship Id="rId22" Type="http://schemas.openxmlformats.org/officeDocument/2006/relationships/tags" Target="../tags/tag32.xml"/><Relationship Id="rId27" Type="http://schemas.openxmlformats.org/officeDocument/2006/relationships/tags" Target="../tags/tag37.xml"/><Relationship Id="rId30" Type="http://schemas.openxmlformats.org/officeDocument/2006/relationships/tags" Target="../tags/tag40.xml"/><Relationship Id="rId35" Type="http://schemas.openxmlformats.org/officeDocument/2006/relationships/tags" Target="../tags/tag45.xml"/><Relationship Id="rId43" Type="http://schemas.openxmlformats.org/officeDocument/2006/relationships/tags" Target="../tags/tag53.xml"/><Relationship Id="rId48" Type="http://schemas.openxmlformats.org/officeDocument/2006/relationships/tags" Target="../tags/tag58.xml"/><Relationship Id="rId56" Type="http://schemas.openxmlformats.org/officeDocument/2006/relationships/tags" Target="../tags/tag66.xml"/><Relationship Id="rId64" Type="http://schemas.openxmlformats.org/officeDocument/2006/relationships/tags" Target="../tags/tag74.xml"/><Relationship Id="rId69" Type="http://schemas.openxmlformats.org/officeDocument/2006/relationships/tags" Target="../tags/tag79.xml"/><Relationship Id="rId77" Type="http://schemas.openxmlformats.org/officeDocument/2006/relationships/tags" Target="../tags/tag87.xml"/><Relationship Id="rId8" Type="http://schemas.openxmlformats.org/officeDocument/2006/relationships/tags" Target="../tags/tag18.xml"/><Relationship Id="rId51" Type="http://schemas.openxmlformats.org/officeDocument/2006/relationships/tags" Target="../tags/tag61.xml"/><Relationship Id="rId72" Type="http://schemas.openxmlformats.org/officeDocument/2006/relationships/tags" Target="../tags/tag82.xml"/><Relationship Id="rId80" Type="http://schemas.openxmlformats.org/officeDocument/2006/relationships/tags" Target="../tags/tag90.xml"/><Relationship Id="rId85" Type="http://schemas.openxmlformats.org/officeDocument/2006/relationships/tags" Target="../tags/tag95.xml"/><Relationship Id="rId93" Type="http://schemas.openxmlformats.org/officeDocument/2006/relationships/image" Target="../media/image7.emf"/><Relationship Id="rId3" Type="http://schemas.openxmlformats.org/officeDocument/2006/relationships/tags" Target="../tags/tag13.xml"/><Relationship Id="rId12" Type="http://schemas.openxmlformats.org/officeDocument/2006/relationships/tags" Target="../tags/tag22.xml"/><Relationship Id="rId17" Type="http://schemas.openxmlformats.org/officeDocument/2006/relationships/tags" Target="../tags/tag27.xml"/><Relationship Id="rId25" Type="http://schemas.openxmlformats.org/officeDocument/2006/relationships/tags" Target="../tags/tag35.xml"/><Relationship Id="rId33" Type="http://schemas.openxmlformats.org/officeDocument/2006/relationships/tags" Target="../tags/tag43.xml"/><Relationship Id="rId38" Type="http://schemas.openxmlformats.org/officeDocument/2006/relationships/tags" Target="../tags/tag48.xml"/><Relationship Id="rId46" Type="http://schemas.openxmlformats.org/officeDocument/2006/relationships/tags" Target="../tags/tag56.xml"/><Relationship Id="rId59" Type="http://schemas.openxmlformats.org/officeDocument/2006/relationships/tags" Target="../tags/tag69.xml"/><Relationship Id="rId67" Type="http://schemas.openxmlformats.org/officeDocument/2006/relationships/tags" Target="../tags/tag77.xml"/><Relationship Id="rId20" Type="http://schemas.openxmlformats.org/officeDocument/2006/relationships/tags" Target="../tags/tag30.xml"/><Relationship Id="rId41" Type="http://schemas.openxmlformats.org/officeDocument/2006/relationships/tags" Target="../tags/tag51.xml"/><Relationship Id="rId54" Type="http://schemas.openxmlformats.org/officeDocument/2006/relationships/tags" Target="../tags/tag64.xml"/><Relationship Id="rId62" Type="http://schemas.openxmlformats.org/officeDocument/2006/relationships/tags" Target="../tags/tag72.xml"/><Relationship Id="rId70" Type="http://schemas.openxmlformats.org/officeDocument/2006/relationships/tags" Target="../tags/tag80.xml"/><Relationship Id="rId75" Type="http://schemas.openxmlformats.org/officeDocument/2006/relationships/tags" Target="../tags/tag85.xml"/><Relationship Id="rId83" Type="http://schemas.openxmlformats.org/officeDocument/2006/relationships/tags" Target="../tags/tag93.xml"/><Relationship Id="rId88" Type="http://schemas.openxmlformats.org/officeDocument/2006/relationships/tags" Target="../tags/tag98.xml"/><Relationship Id="rId91" Type="http://schemas.openxmlformats.org/officeDocument/2006/relationships/notesSlide" Target="../notesSlides/notesSlide2.xml"/><Relationship Id="rId1" Type="http://schemas.openxmlformats.org/officeDocument/2006/relationships/vmlDrawing" Target="../drawings/vmlDrawing9.vml"/><Relationship Id="rId6" Type="http://schemas.openxmlformats.org/officeDocument/2006/relationships/tags" Target="../tags/tag16.xml"/><Relationship Id="rId15" Type="http://schemas.openxmlformats.org/officeDocument/2006/relationships/tags" Target="../tags/tag25.xml"/><Relationship Id="rId23" Type="http://schemas.openxmlformats.org/officeDocument/2006/relationships/tags" Target="../tags/tag33.xml"/><Relationship Id="rId28" Type="http://schemas.openxmlformats.org/officeDocument/2006/relationships/tags" Target="../tags/tag38.xml"/><Relationship Id="rId36" Type="http://schemas.openxmlformats.org/officeDocument/2006/relationships/tags" Target="../tags/tag46.xml"/><Relationship Id="rId49" Type="http://schemas.openxmlformats.org/officeDocument/2006/relationships/tags" Target="../tags/tag59.xml"/><Relationship Id="rId57" Type="http://schemas.openxmlformats.org/officeDocument/2006/relationships/tags" Target="../tags/tag67.xml"/><Relationship Id="rId10" Type="http://schemas.openxmlformats.org/officeDocument/2006/relationships/tags" Target="../tags/tag20.xml"/><Relationship Id="rId31" Type="http://schemas.openxmlformats.org/officeDocument/2006/relationships/tags" Target="../tags/tag41.xml"/><Relationship Id="rId44" Type="http://schemas.openxmlformats.org/officeDocument/2006/relationships/tags" Target="../tags/tag54.xml"/><Relationship Id="rId52" Type="http://schemas.openxmlformats.org/officeDocument/2006/relationships/tags" Target="../tags/tag62.xml"/><Relationship Id="rId60" Type="http://schemas.openxmlformats.org/officeDocument/2006/relationships/tags" Target="../tags/tag70.xml"/><Relationship Id="rId65" Type="http://schemas.openxmlformats.org/officeDocument/2006/relationships/tags" Target="../tags/tag75.xml"/><Relationship Id="rId73" Type="http://schemas.openxmlformats.org/officeDocument/2006/relationships/tags" Target="../tags/tag83.xml"/><Relationship Id="rId78" Type="http://schemas.openxmlformats.org/officeDocument/2006/relationships/tags" Target="../tags/tag88.xml"/><Relationship Id="rId81" Type="http://schemas.openxmlformats.org/officeDocument/2006/relationships/tags" Target="../tags/tag91.xml"/><Relationship Id="rId86" Type="http://schemas.openxmlformats.org/officeDocument/2006/relationships/tags" Target="../tags/tag96.xml"/><Relationship Id="rId94" Type="http://schemas.openxmlformats.org/officeDocument/2006/relationships/chart" Target="../charts/chart1.xml"/><Relationship Id="rId4" Type="http://schemas.openxmlformats.org/officeDocument/2006/relationships/tags" Target="../tags/tag14.xml"/><Relationship Id="rId9" Type="http://schemas.openxmlformats.org/officeDocument/2006/relationships/tags" Target="../tags/tag19.xml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tags" Target="../tags/tag111.xml"/><Relationship Id="rId18" Type="http://schemas.openxmlformats.org/officeDocument/2006/relationships/tags" Target="../tags/tag116.xml"/><Relationship Id="rId26" Type="http://schemas.openxmlformats.org/officeDocument/2006/relationships/tags" Target="../tags/tag124.xml"/><Relationship Id="rId39" Type="http://schemas.openxmlformats.org/officeDocument/2006/relationships/tags" Target="../tags/tag137.xml"/><Relationship Id="rId21" Type="http://schemas.openxmlformats.org/officeDocument/2006/relationships/tags" Target="../tags/tag119.xml"/><Relationship Id="rId34" Type="http://schemas.openxmlformats.org/officeDocument/2006/relationships/tags" Target="../tags/tag132.xml"/><Relationship Id="rId42" Type="http://schemas.openxmlformats.org/officeDocument/2006/relationships/tags" Target="../tags/tag140.xml"/><Relationship Id="rId47" Type="http://schemas.openxmlformats.org/officeDocument/2006/relationships/tags" Target="../tags/tag145.xml"/><Relationship Id="rId50" Type="http://schemas.openxmlformats.org/officeDocument/2006/relationships/tags" Target="../tags/tag148.xml"/><Relationship Id="rId55" Type="http://schemas.openxmlformats.org/officeDocument/2006/relationships/oleObject" Target="../embeddings/oleObject10.bin"/><Relationship Id="rId7" Type="http://schemas.openxmlformats.org/officeDocument/2006/relationships/tags" Target="../tags/tag105.xml"/><Relationship Id="rId12" Type="http://schemas.openxmlformats.org/officeDocument/2006/relationships/tags" Target="../tags/tag110.xml"/><Relationship Id="rId17" Type="http://schemas.openxmlformats.org/officeDocument/2006/relationships/tags" Target="../tags/tag115.xml"/><Relationship Id="rId25" Type="http://schemas.openxmlformats.org/officeDocument/2006/relationships/tags" Target="../tags/tag123.xml"/><Relationship Id="rId33" Type="http://schemas.openxmlformats.org/officeDocument/2006/relationships/tags" Target="../tags/tag131.xml"/><Relationship Id="rId38" Type="http://schemas.openxmlformats.org/officeDocument/2006/relationships/tags" Target="../tags/tag136.xml"/><Relationship Id="rId46" Type="http://schemas.openxmlformats.org/officeDocument/2006/relationships/tags" Target="../tags/tag144.xml"/><Relationship Id="rId2" Type="http://schemas.openxmlformats.org/officeDocument/2006/relationships/tags" Target="../tags/tag100.xml"/><Relationship Id="rId16" Type="http://schemas.openxmlformats.org/officeDocument/2006/relationships/tags" Target="../tags/tag114.xml"/><Relationship Id="rId20" Type="http://schemas.openxmlformats.org/officeDocument/2006/relationships/tags" Target="../tags/tag118.xml"/><Relationship Id="rId29" Type="http://schemas.openxmlformats.org/officeDocument/2006/relationships/tags" Target="../tags/tag127.xml"/><Relationship Id="rId41" Type="http://schemas.openxmlformats.org/officeDocument/2006/relationships/tags" Target="../tags/tag139.xml"/><Relationship Id="rId54" Type="http://schemas.openxmlformats.org/officeDocument/2006/relationships/slideLayout" Target="../slideLayouts/slideLayout5.xml"/><Relationship Id="rId1" Type="http://schemas.openxmlformats.org/officeDocument/2006/relationships/vmlDrawing" Target="../drawings/vmlDrawing10.vml"/><Relationship Id="rId6" Type="http://schemas.openxmlformats.org/officeDocument/2006/relationships/tags" Target="../tags/tag104.xml"/><Relationship Id="rId11" Type="http://schemas.openxmlformats.org/officeDocument/2006/relationships/tags" Target="../tags/tag109.xml"/><Relationship Id="rId24" Type="http://schemas.openxmlformats.org/officeDocument/2006/relationships/tags" Target="../tags/tag122.xml"/><Relationship Id="rId32" Type="http://schemas.openxmlformats.org/officeDocument/2006/relationships/tags" Target="../tags/tag130.xml"/><Relationship Id="rId37" Type="http://schemas.openxmlformats.org/officeDocument/2006/relationships/tags" Target="../tags/tag135.xml"/><Relationship Id="rId40" Type="http://schemas.openxmlformats.org/officeDocument/2006/relationships/tags" Target="../tags/tag138.xml"/><Relationship Id="rId45" Type="http://schemas.openxmlformats.org/officeDocument/2006/relationships/tags" Target="../tags/tag143.xml"/><Relationship Id="rId53" Type="http://schemas.openxmlformats.org/officeDocument/2006/relationships/tags" Target="../tags/tag151.xml"/><Relationship Id="rId5" Type="http://schemas.openxmlformats.org/officeDocument/2006/relationships/tags" Target="../tags/tag103.xml"/><Relationship Id="rId15" Type="http://schemas.openxmlformats.org/officeDocument/2006/relationships/tags" Target="../tags/tag113.xml"/><Relationship Id="rId23" Type="http://schemas.openxmlformats.org/officeDocument/2006/relationships/tags" Target="../tags/tag121.xml"/><Relationship Id="rId28" Type="http://schemas.openxmlformats.org/officeDocument/2006/relationships/tags" Target="../tags/tag126.xml"/><Relationship Id="rId36" Type="http://schemas.openxmlformats.org/officeDocument/2006/relationships/tags" Target="../tags/tag134.xml"/><Relationship Id="rId49" Type="http://schemas.openxmlformats.org/officeDocument/2006/relationships/tags" Target="../tags/tag147.xml"/><Relationship Id="rId57" Type="http://schemas.openxmlformats.org/officeDocument/2006/relationships/chart" Target="../charts/chart2.xml"/><Relationship Id="rId10" Type="http://schemas.openxmlformats.org/officeDocument/2006/relationships/tags" Target="../tags/tag108.xml"/><Relationship Id="rId19" Type="http://schemas.openxmlformats.org/officeDocument/2006/relationships/tags" Target="../tags/tag117.xml"/><Relationship Id="rId31" Type="http://schemas.openxmlformats.org/officeDocument/2006/relationships/tags" Target="../tags/tag129.xml"/><Relationship Id="rId44" Type="http://schemas.openxmlformats.org/officeDocument/2006/relationships/tags" Target="../tags/tag142.xml"/><Relationship Id="rId52" Type="http://schemas.openxmlformats.org/officeDocument/2006/relationships/tags" Target="../tags/tag150.xml"/><Relationship Id="rId4" Type="http://schemas.openxmlformats.org/officeDocument/2006/relationships/tags" Target="../tags/tag102.xml"/><Relationship Id="rId9" Type="http://schemas.openxmlformats.org/officeDocument/2006/relationships/tags" Target="../tags/tag107.xml"/><Relationship Id="rId14" Type="http://schemas.openxmlformats.org/officeDocument/2006/relationships/tags" Target="../tags/tag112.xml"/><Relationship Id="rId22" Type="http://schemas.openxmlformats.org/officeDocument/2006/relationships/tags" Target="../tags/tag120.xml"/><Relationship Id="rId27" Type="http://schemas.openxmlformats.org/officeDocument/2006/relationships/tags" Target="../tags/tag125.xml"/><Relationship Id="rId30" Type="http://schemas.openxmlformats.org/officeDocument/2006/relationships/tags" Target="../tags/tag128.xml"/><Relationship Id="rId35" Type="http://schemas.openxmlformats.org/officeDocument/2006/relationships/tags" Target="../tags/tag133.xml"/><Relationship Id="rId43" Type="http://schemas.openxmlformats.org/officeDocument/2006/relationships/tags" Target="../tags/tag141.xml"/><Relationship Id="rId48" Type="http://schemas.openxmlformats.org/officeDocument/2006/relationships/tags" Target="../tags/tag146.xml"/><Relationship Id="rId56" Type="http://schemas.openxmlformats.org/officeDocument/2006/relationships/image" Target="../media/image2.emf"/><Relationship Id="rId8" Type="http://schemas.openxmlformats.org/officeDocument/2006/relationships/tags" Target="../tags/tag106.xml"/><Relationship Id="rId51" Type="http://schemas.openxmlformats.org/officeDocument/2006/relationships/tags" Target="../tags/tag149.xml"/><Relationship Id="rId3" Type="http://schemas.openxmlformats.org/officeDocument/2006/relationships/tags" Target="../tags/tag101.xml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tags" Target="../tags/tag163.xml"/><Relationship Id="rId18" Type="http://schemas.openxmlformats.org/officeDocument/2006/relationships/tags" Target="../tags/tag168.xml"/><Relationship Id="rId26" Type="http://schemas.openxmlformats.org/officeDocument/2006/relationships/tags" Target="../tags/tag176.xml"/><Relationship Id="rId39" Type="http://schemas.openxmlformats.org/officeDocument/2006/relationships/tags" Target="../tags/tag189.xml"/><Relationship Id="rId21" Type="http://schemas.openxmlformats.org/officeDocument/2006/relationships/tags" Target="../tags/tag171.xml"/><Relationship Id="rId34" Type="http://schemas.openxmlformats.org/officeDocument/2006/relationships/tags" Target="../tags/tag184.xml"/><Relationship Id="rId42" Type="http://schemas.openxmlformats.org/officeDocument/2006/relationships/tags" Target="../tags/tag192.xml"/><Relationship Id="rId47" Type="http://schemas.openxmlformats.org/officeDocument/2006/relationships/tags" Target="../tags/tag197.xml"/><Relationship Id="rId50" Type="http://schemas.openxmlformats.org/officeDocument/2006/relationships/tags" Target="../tags/tag200.xml"/><Relationship Id="rId55" Type="http://schemas.openxmlformats.org/officeDocument/2006/relationships/notesSlide" Target="../notesSlides/notesSlide3.xml"/><Relationship Id="rId7" Type="http://schemas.openxmlformats.org/officeDocument/2006/relationships/tags" Target="../tags/tag157.xml"/><Relationship Id="rId12" Type="http://schemas.openxmlformats.org/officeDocument/2006/relationships/tags" Target="../tags/tag162.xml"/><Relationship Id="rId17" Type="http://schemas.openxmlformats.org/officeDocument/2006/relationships/tags" Target="../tags/tag167.xml"/><Relationship Id="rId25" Type="http://schemas.openxmlformats.org/officeDocument/2006/relationships/tags" Target="../tags/tag175.xml"/><Relationship Id="rId33" Type="http://schemas.openxmlformats.org/officeDocument/2006/relationships/tags" Target="../tags/tag183.xml"/><Relationship Id="rId38" Type="http://schemas.openxmlformats.org/officeDocument/2006/relationships/tags" Target="../tags/tag188.xml"/><Relationship Id="rId46" Type="http://schemas.openxmlformats.org/officeDocument/2006/relationships/tags" Target="../tags/tag196.xml"/><Relationship Id="rId2" Type="http://schemas.openxmlformats.org/officeDocument/2006/relationships/tags" Target="../tags/tag152.xml"/><Relationship Id="rId16" Type="http://schemas.openxmlformats.org/officeDocument/2006/relationships/tags" Target="../tags/tag166.xml"/><Relationship Id="rId20" Type="http://schemas.openxmlformats.org/officeDocument/2006/relationships/tags" Target="../tags/tag170.xml"/><Relationship Id="rId29" Type="http://schemas.openxmlformats.org/officeDocument/2006/relationships/tags" Target="../tags/tag179.xml"/><Relationship Id="rId41" Type="http://schemas.openxmlformats.org/officeDocument/2006/relationships/tags" Target="../tags/tag191.xml"/><Relationship Id="rId54" Type="http://schemas.openxmlformats.org/officeDocument/2006/relationships/slideLayout" Target="../slideLayouts/slideLayout5.xml"/><Relationship Id="rId1" Type="http://schemas.openxmlformats.org/officeDocument/2006/relationships/vmlDrawing" Target="../drawings/vmlDrawing11.vml"/><Relationship Id="rId6" Type="http://schemas.openxmlformats.org/officeDocument/2006/relationships/tags" Target="../tags/tag156.xml"/><Relationship Id="rId11" Type="http://schemas.openxmlformats.org/officeDocument/2006/relationships/tags" Target="../tags/tag161.xml"/><Relationship Id="rId24" Type="http://schemas.openxmlformats.org/officeDocument/2006/relationships/tags" Target="../tags/tag174.xml"/><Relationship Id="rId32" Type="http://schemas.openxmlformats.org/officeDocument/2006/relationships/tags" Target="../tags/tag182.xml"/><Relationship Id="rId37" Type="http://schemas.openxmlformats.org/officeDocument/2006/relationships/tags" Target="../tags/tag187.xml"/><Relationship Id="rId40" Type="http://schemas.openxmlformats.org/officeDocument/2006/relationships/tags" Target="../tags/tag190.xml"/><Relationship Id="rId45" Type="http://schemas.openxmlformats.org/officeDocument/2006/relationships/tags" Target="../tags/tag195.xml"/><Relationship Id="rId53" Type="http://schemas.openxmlformats.org/officeDocument/2006/relationships/tags" Target="../tags/tag203.xml"/><Relationship Id="rId58" Type="http://schemas.openxmlformats.org/officeDocument/2006/relationships/chart" Target="../charts/chart3.xml"/><Relationship Id="rId5" Type="http://schemas.openxmlformats.org/officeDocument/2006/relationships/tags" Target="../tags/tag155.xml"/><Relationship Id="rId15" Type="http://schemas.openxmlformats.org/officeDocument/2006/relationships/tags" Target="../tags/tag165.xml"/><Relationship Id="rId23" Type="http://schemas.openxmlformats.org/officeDocument/2006/relationships/tags" Target="../tags/tag173.xml"/><Relationship Id="rId28" Type="http://schemas.openxmlformats.org/officeDocument/2006/relationships/tags" Target="../tags/tag178.xml"/><Relationship Id="rId36" Type="http://schemas.openxmlformats.org/officeDocument/2006/relationships/tags" Target="../tags/tag186.xml"/><Relationship Id="rId49" Type="http://schemas.openxmlformats.org/officeDocument/2006/relationships/tags" Target="../tags/tag199.xml"/><Relationship Id="rId57" Type="http://schemas.openxmlformats.org/officeDocument/2006/relationships/image" Target="../media/image2.emf"/><Relationship Id="rId10" Type="http://schemas.openxmlformats.org/officeDocument/2006/relationships/tags" Target="../tags/tag160.xml"/><Relationship Id="rId19" Type="http://schemas.openxmlformats.org/officeDocument/2006/relationships/tags" Target="../tags/tag169.xml"/><Relationship Id="rId31" Type="http://schemas.openxmlformats.org/officeDocument/2006/relationships/tags" Target="../tags/tag181.xml"/><Relationship Id="rId44" Type="http://schemas.openxmlformats.org/officeDocument/2006/relationships/tags" Target="../tags/tag194.xml"/><Relationship Id="rId52" Type="http://schemas.openxmlformats.org/officeDocument/2006/relationships/tags" Target="../tags/tag202.xml"/><Relationship Id="rId4" Type="http://schemas.openxmlformats.org/officeDocument/2006/relationships/tags" Target="../tags/tag154.xml"/><Relationship Id="rId9" Type="http://schemas.openxmlformats.org/officeDocument/2006/relationships/tags" Target="../tags/tag159.xml"/><Relationship Id="rId14" Type="http://schemas.openxmlformats.org/officeDocument/2006/relationships/tags" Target="../tags/tag164.xml"/><Relationship Id="rId22" Type="http://schemas.openxmlformats.org/officeDocument/2006/relationships/tags" Target="../tags/tag172.xml"/><Relationship Id="rId27" Type="http://schemas.openxmlformats.org/officeDocument/2006/relationships/tags" Target="../tags/tag177.xml"/><Relationship Id="rId30" Type="http://schemas.openxmlformats.org/officeDocument/2006/relationships/tags" Target="../tags/tag180.xml"/><Relationship Id="rId35" Type="http://schemas.openxmlformats.org/officeDocument/2006/relationships/tags" Target="../tags/tag185.xml"/><Relationship Id="rId43" Type="http://schemas.openxmlformats.org/officeDocument/2006/relationships/tags" Target="../tags/tag193.xml"/><Relationship Id="rId48" Type="http://schemas.openxmlformats.org/officeDocument/2006/relationships/tags" Target="../tags/tag198.xml"/><Relationship Id="rId56" Type="http://schemas.openxmlformats.org/officeDocument/2006/relationships/oleObject" Target="../embeddings/oleObject11.bin"/><Relationship Id="rId8" Type="http://schemas.openxmlformats.org/officeDocument/2006/relationships/tags" Target="../tags/tag158.xml"/><Relationship Id="rId51" Type="http://schemas.openxmlformats.org/officeDocument/2006/relationships/tags" Target="../tags/tag201.xml"/><Relationship Id="rId3" Type="http://schemas.openxmlformats.org/officeDocument/2006/relationships/tags" Target="../tags/tag15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205.xml"/><Relationship Id="rId2" Type="http://schemas.openxmlformats.org/officeDocument/2006/relationships/tags" Target="../tags/tag204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6.emf"/><Relationship Id="rId5" Type="http://schemas.openxmlformats.org/officeDocument/2006/relationships/oleObject" Target="../embeddings/oleObject12.bin"/><Relationship Id="rId4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207.xml"/><Relationship Id="rId2" Type="http://schemas.openxmlformats.org/officeDocument/2006/relationships/tags" Target="../tags/tag206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6.emf"/><Relationship Id="rId5" Type="http://schemas.openxmlformats.org/officeDocument/2006/relationships/oleObject" Target="../embeddings/oleObject13.bin"/><Relationship Id="rId4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209.xml"/><Relationship Id="rId7" Type="http://schemas.openxmlformats.org/officeDocument/2006/relationships/image" Target="../media/image5.emf"/><Relationship Id="rId2" Type="http://schemas.openxmlformats.org/officeDocument/2006/relationships/tags" Target="../tags/tag208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14.bin"/><Relationship Id="rId5" Type="http://schemas.openxmlformats.org/officeDocument/2006/relationships/slideLayout" Target="../slideLayouts/slideLayout5.xml"/><Relationship Id="rId4" Type="http://schemas.openxmlformats.org/officeDocument/2006/relationships/tags" Target="../tags/tag2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212.xml"/><Relationship Id="rId2" Type="http://schemas.openxmlformats.org/officeDocument/2006/relationships/tags" Target="../tags/tag211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6.emf"/><Relationship Id="rId5" Type="http://schemas.openxmlformats.org/officeDocument/2006/relationships/oleObject" Target="../embeddings/oleObject15.bin"/><Relationship Id="rId4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219.xml"/><Relationship Id="rId13" Type="http://schemas.openxmlformats.org/officeDocument/2006/relationships/tags" Target="../tags/tag224.xml"/><Relationship Id="rId18" Type="http://schemas.openxmlformats.org/officeDocument/2006/relationships/tags" Target="../tags/tag229.xml"/><Relationship Id="rId26" Type="http://schemas.openxmlformats.org/officeDocument/2006/relationships/tags" Target="../tags/tag237.xml"/><Relationship Id="rId39" Type="http://schemas.openxmlformats.org/officeDocument/2006/relationships/tags" Target="../tags/tag250.xml"/><Relationship Id="rId3" Type="http://schemas.openxmlformats.org/officeDocument/2006/relationships/tags" Target="../tags/tag214.xml"/><Relationship Id="rId21" Type="http://schemas.openxmlformats.org/officeDocument/2006/relationships/tags" Target="../tags/tag232.xml"/><Relationship Id="rId34" Type="http://schemas.openxmlformats.org/officeDocument/2006/relationships/tags" Target="../tags/tag245.xml"/><Relationship Id="rId42" Type="http://schemas.openxmlformats.org/officeDocument/2006/relationships/image" Target="../media/image5.emf"/><Relationship Id="rId7" Type="http://schemas.openxmlformats.org/officeDocument/2006/relationships/tags" Target="../tags/tag218.xml"/><Relationship Id="rId12" Type="http://schemas.openxmlformats.org/officeDocument/2006/relationships/tags" Target="../tags/tag223.xml"/><Relationship Id="rId17" Type="http://schemas.openxmlformats.org/officeDocument/2006/relationships/tags" Target="../tags/tag228.xml"/><Relationship Id="rId25" Type="http://schemas.openxmlformats.org/officeDocument/2006/relationships/tags" Target="../tags/tag236.xml"/><Relationship Id="rId33" Type="http://schemas.openxmlformats.org/officeDocument/2006/relationships/tags" Target="../tags/tag244.xml"/><Relationship Id="rId38" Type="http://schemas.openxmlformats.org/officeDocument/2006/relationships/tags" Target="../tags/tag249.xml"/><Relationship Id="rId2" Type="http://schemas.openxmlformats.org/officeDocument/2006/relationships/tags" Target="../tags/tag213.xml"/><Relationship Id="rId16" Type="http://schemas.openxmlformats.org/officeDocument/2006/relationships/tags" Target="../tags/tag227.xml"/><Relationship Id="rId20" Type="http://schemas.openxmlformats.org/officeDocument/2006/relationships/tags" Target="../tags/tag231.xml"/><Relationship Id="rId29" Type="http://schemas.openxmlformats.org/officeDocument/2006/relationships/tags" Target="../tags/tag240.xml"/><Relationship Id="rId41" Type="http://schemas.openxmlformats.org/officeDocument/2006/relationships/oleObject" Target="../embeddings/oleObject16.bin"/><Relationship Id="rId1" Type="http://schemas.openxmlformats.org/officeDocument/2006/relationships/vmlDrawing" Target="../drawings/vmlDrawing16.vml"/><Relationship Id="rId6" Type="http://schemas.openxmlformats.org/officeDocument/2006/relationships/tags" Target="../tags/tag217.xml"/><Relationship Id="rId11" Type="http://schemas.openxmlformats.org/officeDocument/2006/relationships/tags" Target="../tags/tag222.xml"/><Relationship Id="rId24" Type="http://schemas.openxmlformats.org/officeDocument/2006/relationships/tags" Target="../tags/tag235.xml"/><Relationship Id="rId32" Type="http://schemas.openxmlformats.org/officeDocument/2006/relationships/tags" Target="../tags/tag243.xml"/><Relationship Id="rId37" Type="http://schemas.openxmlformats.org/officeDocument/2006/relationships/tags" Target="../tags/tag248.xml"/><Relationship Id="rId40" Type="http://schemas.openxmlformats.org/officeDocument/2006/relationships/slideLayout" Target="../slideLayouts/slideLayout5.xml"/><Relationship Id="rId5" Type="http://schemas.openxmlformats.org/officeDocument/2006/relationships/tags" Target="../tags/tag216.xml"/><Relationship Id="rId15" Type="http://schemas.openxmlformats.org/officeDocument/2006/relationships/tags" Target="../tags/tag226.xml"/><Relationship Id="rId23" Type="http://schemas.openxmlformats.org/officeDocument/2006/relationships/tags" Target="../tags/tag234.xml"/><Relationship Id="rId28" Type="http://schemas.openxmlformats.org/officeDocument/2006/relationships/tags" Target="../tags/tag239.xml"/><Relationship Id="rId36" Type="http://schemas.openxmlformats.org/officeDocument/2006/relationships/tags" Target="../tags/tag247.xml"/><Relationship Id="rId10" Type="http://schemas.openxmlformats.org/officeDocument/2006/relationships/tags" Target="../tags/tag221.xml"/><Relationship Id="rId19" Type="http://schemas.openxmlformats.org/officeDocument/2006/relationships/tags" Target="../tags/tag230.xml"/><Relationship Id="rId31" Type="http://schemas.openxmlformats.org/officeDocument/2006/relationships/tags" Target="../tags/tag242.xml"/><Relationship Id="rId4" Type="http://schemas.openxmlformats.org/officeDocument/2006/relationships/tags" Target="../tags/tag215.xml"/><Relationship Id="rId9" Type="http://schemas.openxmlformats.org/officeDocument/2006/relationships/tags" Target="../tags/tag220.xml"/><Relationship Id="rId14" Type="http://schemas.openxmlformats.org/officeDocument/2006/relationships/tags" Target="../tags/tag225.xml"/><Relationship Id="rId22" Type="http://schemas.openxmlformats.org/officeDocument/2006/relationships/tags" Target="../tags/tag233.xml"/><Relationship Id="rId27" Type="http://schemas.openxmlformats.org/officeDocument/2006/relationships/tags" Target="../tags/tag238.xml"/><Relationship Id="rId30" Type="http://schemas.openxmlformats.org/officeDocument/2006/relationships/tags" Target="../tags/tag241.xml"/><Relationship Id="rId35" Type="http://schemas.openxmlformats.org/officeDocument/2006/relationships/tags" Target="../tags/tag246.xml"/><Relationship Id="rId43" Type="http://schemas.openxmlformats.org/officeDocument/2006/relationships/chart" Target="../charts/chart4.xml"/></Relationships>
</file>

<file path=ppt/slides/_rels/slide11.xml.rels><?xml version="1.0" encoding="UTF-8" standalone="yes"?>
<Relationships xmlns="http://schemas.openxmlformats.org/package/2006/relationships"><Relationship Id="rId13" Type="http://schemas.openxmlformats.org/officeDocument/2006/relationships/tags" Target="../tags/tag262.xml"/><Relationship Id="rId18" Type="http://schemas.openxmlformats.org/officeDocument/2006/relationships/tags" Target="../tags/tag267.xml"/><Relationship Id="rId26" Type="http://schemas.openxmlformats.org/officeDocument/2006/relationships/tags" Target="../tags/tag275.xml"/><Relationship Id="rId39" Type="http://schemas.openxmlformats.org/officeDocument/2006/relationships/tags" Target="../tags/tag288.xml"/><Relationship Id="rId21" Type="http://schemas.openxmlformats.org/officeDocument/2006/relationships/tags" Target="../tags/tag270.xml"/><Relationship Id="rId34" Type="http://schemas.openxmlformats.org/officeDocument/2006/relationships/tags" Target="../tags/tag283.xml"/><Relationship Id="rId42" Type="http://schemas.openxmlformats.org/officeDocument/2006/relationships/tags" Target="../tags/tag291.xml"/><Relationship Id="rId47" Type="http://schemas.openxmlformats.org/officeDocument/2006/relationships/tags" Target="../tags/tag296.xml"/><Relationship Id="rId50" Type="http://schemas.openxmlformats.org/officeDocument/2006/relationships/tags" Target="../tags/tag299.xml"/><Relationship Id="rId55" Type="http://schemas.openxmlformats.org/officeDocument/2006/relationships/tags" Target="../tags/tag304.xml"/><Relationship Id="rId63" Type="http://schemas.openxmlformats.org/officeDocument/2006/relationships/tags" Target="../tags/tag312.xml"/><Relationship Id="rId68" Type="http://schemas.openxmlformats.org/officeDocument/2006/relationships/tags" Target="../tags/tag317.xml"/><Relationship Id="rId76" Type="http://schemas.openxmlformats.org/officeDocument/2006/relationships/tags" Target="../tags/tag325.xml"/><Relationship Id="rId84" Type="http://schemas.openxmlformats.org/officeDocument/2006/relationships/tags" Target="../tags/tag333.xml"/><Relationship Id="rId89" Type="http://schemas.openxmlformats.org/officeDocument/2006/relationships/tags" Target="../tags/tag338.xml"/><Relationship Id="rId7" Type="http://schemas.openxmlformats.org/officeDocument/2006/relationships/tags" Target="../tags/tag256.xml"/><Relationship Id="rId71" Type="http://schemas.openxmlformats.org/officeDocument/2006/relationships/tags" Target="../tags/tag320.xml"/><Relationship Id="rId92" Type="http://schemas.openxmlformats.org/officeDocument/2006/relationships/image" Target="../media/image6.emf"/><Relationship Id="rId2" Type="http://schemas.openxmlformats.org/officeDocument/2006/relationships/tags" Target="../tags/tag251.xml"/><Relationship Id="rId16" Type="http://schemas.openxmlformats.org/officeDocument/2006/relationships/tags" Target="../tags/tag265.xml"/><Relationship Id="rId29" Type="http://schemas.openxmlformats.org/officeDocument/2006/relationships/tags" Target="../tags/tag278.xml"/><Relationship Id="rId11" Type="http://schemas.openxmlformats.org/officeDocument/2006/relationships/tags" Target="../tags/tag260.xml"/><Relationship Id="rId24" Type="http://schemas.openxmlformats.org/officeDocument/2006/relationships/tags" Target="../tags/tag273.xml"/><Relationship Id="rId32" Type="http://schemas.openxmlformats.org/officeDocument/2006/relationships/tags" Target="../tags/tag281.xml"/><Relationship Id="rId37" Type="http://schemas.openxmlformats.org/officeDocument/2006/relationships/tags" Target="../tags/tag286.xml"/><Relationship Id="rId40" Type="http://schemas.openxmlformats.org/officeDocument/2006/relationships/tags" Target="../tags/tag289.xml"/><Relationship Id="rId45" Type="http://schemas.openxmlformats.org/officeDocument/2006/relationships/tags" Target="../tags/tag294.xml"/><Relationship Id="rId53" Type="http://schemas.openxmlformats.org/officeDocument/2006/relationships/tags" Target="../tags/tag302.xml"/><Relationship Id="rId58" Type="http://schemas.openxmlformats.org/officeDocument/2006/relationships/tags" Target="../tags/tag307.xml"/><Relationship Id="rId66" Type="http://schemas.openxmlformats.org/officeDocument/2006/relationships/tags" Target="../tags/tag315.xml"/><Relationship Id="rId74" Type="http://schemas.openxmlformats.org/officeDocument/2006/relationships/tags" Target="../tags/tag323.xml"/><Relationship Id="rId79" Type="http://schemas.openxmlformats.org/officeDocument/2006/relationships/tags" Target="../tags/tag328.xml"/><Relationship Id="rId87" Type="http://schemas.openxmlformats.org/officeDocument/2006/relationships/tags" Target="../tags/tag336.xml"/><Relationship Id="rId5" Type="http://schemas.openxmlformats.org/officeDocument/2006/relationships/tags" Target="../tags/tag254.xml"/><Relationship Id="rId61" Type="http://schemas.openxmlformats.org/officeDocument/2006/relationships/tags" Target="../tags/tag310.xml"/><Relationship Id="rId82" Type="http://schemas.openxmlformats.org/officeDocument/2006/relationships/tags" Target="../tags/tag331.xml"/><Relationship Id="rId90" Type="http://schemas.openxmlformats.org/officeDocument/2006/relationships/slideLayout" Target="../slideLayouts/slideLayout5.xml"/><Relationship Id="rId19" Type="http://schemas.openxmlformats.org/officeDocument/2006/relationships/tags" Target="../tags/tag268.xml"/><Relationship Id="rId14" Type="http://schemas.openxmlformats.org/officeDocument/2006/relationships/tags" Target="../tags/tag263.xml"/><Relationship Id="rId22" Type="http://schemas.openxmlformats.org/officeDocument/2006/relationships/tags" Target="../tags/tag271.xml"/><Relationship Id="rId27" Type="http://schemas.openxmlformats.org/officeDocument/2006/relationships/tags" Target="../tags/tag276.xml"/><Relationship Id="rId30" Type="http://schemas.openxmlformats.org/officeDocument/2006/relationships/tags" Target="../tags/tag279.xml"/><Relationship Id="rId35" Type="http://schemas.openxmlformats.org/officeDocument/2006/relationships/tags" Target="../tags/tag284.xml"/><Relationship Id="rId43" Type="http://schemas.openxmlformats.org/officeDocument/2006/relationships/tags" Target="../tags/tag292.xml"/><Relationship Id="rId48" Type="http://schemas.openxmlformats.org/officeDocument/2006/relationships/tags" Target="../tags/tag297.xml"/><Relationship Id="rId56" Type="http://schemas.openxmlformats.org/officeDocument/2006/relationships/tags" Target="../tags/tag305.xml"/><Relationship Id="rId64" Type="http://schemas.openxmlformats.org/officeDocument/2006/relationships/tags" Target="../tags/tag313.xml"/><Relationship Id="rId69" Type="http://schemas.openxmlformats.org/officeDocument/2006/relationships/tags" Target="../tags/tag318.xml"/><Relationship Id="rId77" Type="http://schemas.openxmlformats.org/officeDocument/2006/relationships/tags" Target="../tags/tag326.xml"/><Relationship Id="rId8" Type="http://schemas.openxmlformats.org/officeDocument/2006/relationships/tags" Target="../tags/tag257.xml"/><Relationship Id="rId51" Type="http://schemas.openxmlformats.org/officeDocument/2006/relationships/tags" Target="../tags/tag300.xml"/><Relationship Id="rId72" Type="http://schemas.openxmlformats.org/officeDocument/2006/relationships/tags" Target="../tags/tag321.xml"/><Relationship Id="rId80" Type="http://schemas.openxmlformats.org/officeDocument/2006/relationships/tags" Target="../tags/tag329.xml"/><Relationship Id="rId85" Type="http://schemas.openxmlformats.org/officeDocument/2006/relationships/tags" Target="../tags/tag334.xml"/><Relationship Id="rId93" Type="http://schemas.openxmlformats.org/officeDocument/2006/relationships/chart" Target="../charts/chart5.xml"/><Relationship Id="rId3" Type="http://schemas.openxmlformats.org/officeDocument/2006/relationships/tags" Target="../tags/tag252.xml"/><Relationship Id="rId12" Type="http://schemas.openxmlformats.org/officeDocument/2006/relationships/tags" Target="../tags/tag261.xml"/><Relationship Id="rId17" Type="http://schemas.openxmlformats.org/officeDocument/2006/relationships/tags" Target="../tags/tag266.xml"/><Relationship Id="rId25" Type="http://schemas.openxmlformats.org/officeDocument/2006/relationships/tags" Target="../tags/tag274.xml"/><Relationship Id="rId33" Type="http://schemas.openxmlformats.org/officeDocument/2006/relationships/tags" Target="../tags/tag282.xml"/><Relationship Id="rId38" Type="http://schemas.openxmlformats.org/officeDocument/2006/relationships/tags" Target="../tags/tag287.xml"/><Relationship Id="rId46" Type="http://schemas.openxmlformats.org/officeDocument/2006/relationships/tags" Target="../tags/tag295.xml"/><Relationship Id="rId59" Type="http://schemas.openxmlformats.org/officeDocument/2006/relationships/tags" Target="../tags/tag308.xml"/><Relationship Id="rId67" Type="http://schemas.openxmlformats.org/officeDocument/2006/relationships/tags" Target="../tags/tag316.xml"/><Relationship Id="rId20" Type="http://schemas.openxmlformats.org/officeDocument/2006/relationships/tags" Target="../tags/tag269.xml"/><Relationship Id="rId41" Type="http://schemas.openxmlformats.org/officeDocument/2006/relationships/tags" Target="../tags/tag290.xml"/><Relationship Id="rId54" Type="http://schemas.openxmlformats.org/officeDocument/2006/relationships/tags" Target="../tags/tag303.xml"/><Relationship Id="rId62" Type="http://schemas.openxmlformats.org/officeDocument/2006/relationships/tags" Target="../tags/tag311.xml"/><Relationship Id="rId70" Type="http://schemas.openxmlformats.org/officeDocument/2006/relationships/tags" Target="../tags/tag319.xml"/><Relationship Id="rId75" Type="http://schemas.openxmlformats.org/officeDocument/2006/relationships/tags" Target="../tags/tag324.xml"/><Relationship Id="rId83" Type="http://schemas.openxmlformats.org/officeDocument/2006/relationships/tags" Target="../tags/tag332.xml"/><Relationship Id="rId88" Type="http://schemas.openxmlformats.org/officeDocument/2006/relationships/tags" Target="../tags/tag337.xml"/><Relationship Id="rId91" Type="http://schemas.openxmlformats.org/officeDocument/2006/relationships/oleObject" Target="../embeddings/oleObject17.bin"/><Relationship Id="rId1" Type="http://schemas.openxmlformats.org/officeDocument/2006/relationships/vmlDrawing" Target="../drawings/vmlDrawing17.vml"/><Relationship Id="rId6" Type="http://schemas.openxmlformats.org/officeDocument/2006/relationships/tags" Target="../tags/tag255.xml"/><Relationship Id="rId15" Type="http://schemas.openxmlformats.org/officeDocument/2006/relationships/tags" Target="../tags/tag264.xml"/><Relationship Id="rId23" Type="http://schemas.openxmlformats.org/officeDocument/2006/relationships/tags" Target="../tags/tag272.xml"/><Relationship Id="rId28" Type="http://schemas.openxmlformats.org/officeDocument/2006/relationships/tags" Target="../tags/tag277.xml"/><Relationship Id="rId36" Type="http://schemas.openxmlformats.org/officeDocument/2006/relationships/tags" Target="../tags/tag285.xml"/><Relationship Id="rId49" Type="http://schemas.openxmlformats.org/officeDocument/2006/relationships/tags" Target="../tags/tag298.xml"/><Relationship Id="rId57" Type="http://schemas.openxmlformats.org/officeDocument/2006/relationships/tags" Target="../tags/tag306.xml"/><Relationship Id="rId10" Type="http://schemas.openxmlformats.org/officeDocument/2006/relationships/tags" Target="../tags/tag259.xml"/><Relationship Id="rId31" Type="http://schemas.openxmlformats.org/officeDocument/2006/relationships/tags" Target="../tags/tag280.xml"/><Relationship Id="rId44" Type="http://schemas.openxmlformats.org/officeDocument/2006/relationships/tags" Target="../tags/tag293.xml"/><Relationship Id="rId52" Type="http://schemas.openxmlformats.org/officeDocument/2006/relationships/tags" Target="../tags/tag301.xml"/><Relationship Id="rId60" Type="http://schemas.openxmlformats.org/officeDocument/2006/relationships/tags" Target="../tags/tag309.xml"/><Relationship Id="rId65" Type="http://schemas.openxmlformats.org/officeDocument/2006/relationships/tags" Target="../tags/tag314.xml"/><Relationship Id="rId73" Type="http://schemas.openxmlformats.org/officeDocument/2006/relationships/tags" Target="../tags/tag322.xml"/><Relationship Id="rId78" Type="http://schemas.openxmlformats.org/officeDocument/2006/relationships/tags" Target="../tags/tag327.xml"/><Relationship Id="rId81" Type="http://schemas.openxmlformats.org/officeDocument/2006/relationships/tags" Target="../tags/tag330.xml"/><Relationship Id="rId86" Type="http://schemas.openxmlformats.org/officeDocument/2006/relationships/tags" Target="../tags/tag335.xml"/><Relationship Id="rId4" Type="http://schemas.openxmlformats.org/officeDocument/2006/relationships/tags" Target="../tags/tag253.xml"/><Relationship Id="rId9" Type="http://schemas.openxmlformats.org/officeDocument/2006/relationships/tags" Target="../tags/tag25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tags" Target="../tags/tag340.xml"/><Relationship Id="rId2" Type="http://schemas.openxmlformats.org/officeDocument/2006/relationships/tags" Target="../tags/tag339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5.emf"/><Relationship Id="rId5" Type="http://schemas.openxmlformats.org/officeDocument/2006/relationships/oleObject" Target="../embeddings/oleObject18.bin"/><Relationship Id="rId4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tags" Target="../tags/tag342.xml"/><Relationship Id="rId7" Type="http://schemas.openxmlformats.org/officeDocument/2006/relationships/oleObject" Target="../embeddings/oleObject19.bin"/><Relationship Id="rId2" Type="http://schemas.openxmlformats.org/officeDocument/2006/relationships/tags" Target="../tags/tag341.xml"/><Relationship Id="rId1" Type="http://schemas.openxmlformats.org/officeDocument/2006/relationships/vmlDrawing" Target="../drawings/vmlDrawing19.vml"/><Relationship Id="rId6" Type="http://schemas.openxmlformats.org/officeDocument/2006/relationships/slideLayout" Target="../slideLayouts/slideLayout5.xml"/><Relationship Id="rId5" Type="http://schemas.openxmlformats.org/officeDocument/2006/relationships/tags" Target="../tags/tag344.xml"/><Relationship Id="rId4" Type="http://schemas.openxmlformats.org/officeDocument/2006/relationships/tags" Target="../tags/tag34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itle 1"/>
          <p:cNvSpPr>
            <a:spLocks noGrp="1"/>
          </p:cNvSpPr>
          <p:nvPr>
            <p:ph type="ctrTitle"/>
          </p:nvPr>
        </p:nvSpPr>
        <p:spPr>
          <a:xfrm>
            <a:off x="192216" y="1992426"/>
            <a:ext cx="8678652" cy="1838425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Break-out-session III.</a:t>
            </a:r>
            <a:br>
              <a:rPr lang="en-GB" b="1" dirty="0"/>
            </a:br>
            <a:r>
              <a:rPr lang="en-GB" b="1" dirty="0"/>
              <a:t>New mobility – challenge </a:t>
            </a:r>
            <a:br>
              <a:rPr lang="en-GB" b="1" dirty="0"/>
            </a:br>
            <a:r>
              <a:rPr lang="en-GB" b="1" dirty="0"/>
              <a:t>or opportunity for the </a:t>
            </a:r>
            <a:br>
              <a:rPr lang="en-GB" b="1" dirty="0"/>
            </a:br>
            <a:r>
              <a:rPr lang="en-GB" b="1" dirty="0"/>
              <a:t>automotive industry?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216" y="4534388"/>
            <a:ext cx="8800757" cy="2162849"/>
          </a:xfrm>
        </p:spPr>
        <p:txBody>
          <a:bodyPr rtlCol="0">
            <a:normAutofit/>
          </a:bodyPr>
          <a:lstStyle/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2400" dirty="0">
                <a:solidFill>
                  <a:srgbClr val="000000"/>
                </a:solidFill>
              </a:rPr>
              <a:t>Moderator: Riaz Janjuah (White &amp; Case, Germany)</a:t>
            </a:r>
          </a:p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2400" dirty="0">
                <a:solidFill>
                  <a:srgbClr val="000000"/>
                </a:solidFill>
              </a:rPr>
              <a:t>Jens Haas (AlixPartners, Germany)</a:t>
            </a:r>
          </a:p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2400" dirty="0">
                <a:solidFill>
                  <a:srgbClr val="000000"/>
                </a:solidFill>
              </a:rPr>
              <a:t>Hans </a:t>
            </a:r>
            <a:r>
              <a:rPr lang="en-GB" sz="2400" dirty="0" err="1">
                <a:solidFill>
                  <a:srgbClr val="000000"/>
                </a:solidFill>
              </a:rPr>
              <a:t>Remsing</a:t>
            </a:r>
            <a:r>
              <a:rPr lang="en-GB" sz="2400" dirty="0">
                <a:solidFill>
                  <a:srgbClr val="000000"/>
                </a:solidFill>
              </a:rPr>
              <a:t> (Deutsche Bank, Germany)</a:t>
            </a:r>
          </a:p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2400" dirty="0">
                <a:solidFill>
                  <a:srgbClr val="000000"/>
                </a:solidFill>
              </a:rPr>
              <a:t>Patricia Godfrey (CMS, UK)</a:t>
            </a:r>
          </a:p>
        </p:txBody>
      </p:sp>
    </p:spTree>
    <p:extLst>
      <p:ext uri="{BB962C8B-B14F-4D97-AF65-F5344CB8AC3E}">
        <p14:creationId xmlns:p14="http://schemas.microsoft.com/office/powerpoint/2010/main" val="966940942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6BB69904-D179-4EDB-9AC2-6510CFA01019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0" name="think-cell Slide" r:id="rId5" imgW="395" imgH="394" progId="TCLayout.ActiveDocument.1">
                  <p:embed/>
                </p:oleObj>
              </mc:Choice>
              <mc:Fallback>
                <p:oleObj name="think-cell Slide" r:id="rId5" imgW="395" imgH="394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6BB69904-D179-4EDB-9AC2-6510CFA0101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 hidden="1">
            <a:extLst>
              <a:ext uri="{FF2B5EF4-FFF2-40B4-BE49-F238E27FC236}">
                <a16:creationId xmlns:a16="http://schemas.microsoft.com/office/drawing/2014/main" id="{77D793C9-8A37-494A-936E-4D91B2665F12}"/>
              </a:ext>
            </a:extLst>
          </p:cNvPr>
          <p:cNvSpPr/>
          <p:nvPr>
            <p:custDataLst>
              <p:tags r:id="rId3"/>
            </p:custDataLst>
          </p:nvPr>
        </p:nvSpPr>
        <p:spPr bwMode="gray">
          <a:xfrm>
            <a:off x="0" y="0"/>
            <a:ext cx="158750" cy="158750"/>
          </a:xfrm>
          <a:prstGeom prst="rect">
            <a:avLst/>
          </a:prstGeom>
          <a:solidFill>
            <a:schemeClr val="accent2"/>
          </a:solidFill>
        </p:spPr>
        <p:txBody>
          <a:bodyPr vert="horz" wrap="none" lIns="0" tIns="0" rIns="0" bIns="0" numCol="1" spcCol="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>
                <a:solidFill>
                  <a:srgbClr val="ADAFB2"/>
                </a:solidFill>
              </a:uFill>
              <a:latin typeface="Verdana" panose="020B0604030504040204" pitchFamily="34" charset="0"/>
              <a:cs typeface="Arial" panose="020B0604020202020204" pitchFamily="34" charset="0"/>
              <a:sym typeface="Verdana" panose="020B0604030504040204" pitchFamily="34" charset="0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Athens, 5 October 2018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76225" y="2670886"/>
            <a:ext cx="7968183" cy="758114"/>
          </a:xfrm>
        </p:spPr>
        <p:txBody>
          <a:bodyPr/>
          <a:lstStyle/>
          <a:p>
            <a:r>
              <a:rPr lang="en-GB" dirty="0"/>
              <a:t>New mobility – challenge or opportunity for the Automotive Industry?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276225" y="3429000"/>
            <a:ext cx="8472239" cy="458757"/>
          </a:xfrm>
        </p:spPr>
        <p:txBody>
          <a:bodyPr/>
          <a:lstStyle/>
          <a:p>
            <a:r>
              <a:rPr lang="en-US" dirty="0"/>
              <a:t>INSOL Europe – Annual Congress 2018</a:t>
            </a:r>
          </a:p>
        </p:txBody>
      </p:sp>
    </p:spTree>
    <p:extLst>
      <p:ext uri="{BB962C8B-B14F-4D97-AF65-F5344CB8AC3E}">
        <p14:creationId xmlns:p14="http://schemas.microsoft.com/office/powerpoint/2010/main" val="24918061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1" name="Object 100" hidden="1">
            <a:extLst>
              <a:ext uri="{FF2B5EF4-FFF2-40B4-BE49-F238E27FC236}">
                <a16:creationId xmlns:a16="http://schemas.microsoft.com/office/drawing/2014/main" id="{DC9993C4-7660-4A08-9678-A182F67C2333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4" name="think-cell Slide" r:id="rId92" imgW="180" imgH="180" progId="TCLayout.ActiveDocument.1">
                  <p:embed/>
                </p:oleObj>
              </mc:Choice>
              <mc:Fallback>
                <p:oleObj name="think-cell Slide" r:id="rId92" imgW="180" imgH="180" progId="TCLayout.ActiveDocument.1">
                  <p:embed/>
                  <p:pic>
                    <p:nvPicPr>
                      <p:cNvPr id="101" name="Object 100" hidden="1">
                        <a:extLst>
                          <a:ext uri="{FF2B5EF4-FFF2-40B4-BE49-F238E27FC236}">
                            <a16:creationId xmlns:a16="http://schemas.microsoft.com/office/drawing/2014/main" id="{DC9993C4-7660-4A08-9678-A182F67C233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3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0" name="Rectangle 99" hidden="1">
            <a:extLst>
              <a:ext uri="{FF2B5EF4-FFF2-40B4-BE49-F238E27FC236}">
                <a16:creationId xmlns:a16="http://schemas.microsoft.com/office/drawing/2014/main" id="{7049E6DA-392E-442B-81F4-7827F1F13C18}"/>
              </a:ext>
            </a:extLst>
          </p:cNvPr>
          <p:cNvSpPr/>
          <p:nvPr>
            <p:custDataLst>
              <p:tags r:id="rId3"/>
            </p:custDataLst>
          </p:nvPr>
        </p:nvSpPr>
        <p:spPr bwMode="auto">
          <a:xfrm>
            <a:off x="0" y="0"/>
            <a:ext cx="158750" cy="158750"/>
          </a:xfrm>
          <a:prstGeom prst="rect">
            <a:avLst/>
          </a:prstGeom>
          <a:solidFill>
            <a:schemeClr val="accent2"/>
          </a:solidFill>
        </p:spPr>
        <p:txBody>
          <a:bodyPr vert="horz" wrap="none" lIns="0" tIns="0" rIns="0" bIns="0" numCol="1" spcCol="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>
                <a:solidFill>
                  <a:srgbClr val="ADAFB2"/>
                </a:solidFill>
              </a:uFill>
              <a:latin typeface="Verdana" panose="020B0604030504040204" pitchFamily="34" charset="0"/>
              <a:ea typeface="ＭＳ Ｐゴシック" panose="020B0600070205080204" pitchFamily="34" charset="-128"/>
              <a:cs typeface="Arial" panose="020B0604020202020204" pitchFamily="34" charset="0"/>
              <a:sym typeface="Verdana" panose="020B0604030504040204" pitchFamily="34" charset="0"/>
            </a:endParaRP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7F5E7F2-EC05-4503-8106-2A7E62ECDDB2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GB" dirty="0"/>
              <a:t>Source: AlixPartners analysis @ 2018 (China, US, Japan, Germany, India, France, UK, Italy, Brazil, South Korea, Russia, Iran, South Arabia) – IHS March 2017 release (Rest of the World) 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4A9E19E-06B8-407D-A961-44CF5C404D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6226" y="423158"/>
            <a:ext cx="8688262" cy="719842"/>
          </a:xfrm>
        </p:spPr>
        <p:txBody>
          <a:bodyPr/>
          <a:lstStyle/>
          <a:p>
            <a:r>
              <a:rPr lang="en-GB" spc="-30" dirty="0"/>
              <a:t>Global sales outlook: approximately 2% annual growth through 2025, mainly driven by China, South America, Eastern EU, South Asia</a:t>
            </a:r>
          </a:p>
        </p:txBody>
      </p:sp>
      <p:graphicFrame>
        <p:nvGraphicFramePr>
          <p:cNvPr id="104" name="Chart 103">
            <a:extLst>
              <a:ext uri="{FF2B5EF4-FFF2-40B4-BE49-F238E27FC236}">
                <a16:creationId xmlns:a16="http://schemas.microsoft.com/office/drawing/2014/main" id="{FD2A5FC5-77E5-48FE-A856-BFAD4D708B8E}"/>
              </a:ext>
            </a:extLst>
          </p:cNvPr>
          <p:cNvGraphicFramePr/>
          <p:nvPr>
            <p:custDataLst>
              <p:tags r:id="rId4"/>
            </p:custDataLst>
            <p:extLst/>
          </p:nvPr>
        </p:nvGraphicFramePr>
        <p:xfrm>
          <a:off x="193675" y="2203450"/>
          <a:ext cx="5037138" cy="3032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4"/>
          </a:graphicData>
        </a:graphic>
      </p:graphicFrame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2C07407-2950-419E-9E4A-5845B17E4B17}"/>
              </a:ext>
            </a:extLst>
          </p:cNvPr>
          <p:cNvCxnSpPr/>
          <p:nvPr>
            <p:custDataLst>
              <p:tags r:id="rId5"/>
            </p:custDataLst>
          </p:nvPr>
        </p:nvCxnSpPr>
        <p:spPr bwMode="gray">
          <a:xfrm flipV="1">
            <a:off x="546100" y="1952625"/>
            <a:ext cx="4330700" cy="476250"/>
          </a:xfrm>
          <a:prstGeom prst="line">
            <a:avLst/>
          </a:prstGeom>
          <a:noFill/>
          <a:ln w="12700" cap="flat" cmpd="sng" algn="ctr">
            <a:solidFill>
              <a:srgbClr val="5CB335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98" name="Rectangle 97">
            <a:extLst>
              <a:ext uri="{FF2B5EF4-FFF2-40B4-BE49-F238E27FC236}">
                <a16:creationId xmlns:a16="http://schemas.microsoft.com/office/drawing/2014/main" id="{53C7D116-B3B5-48FF-BF89-9EAC456F1043}"/>
              </a:ext>
            </a:extLst>
          </p:cNvPr>
          <p:cNvSpPr/>
          <p:nvPr>
            <p:custDataLst>
              <p:tags r:id="rId6"/>
            </p:custDataLst>
          </p:nvPr>
        </p:nvSpPr>
        <p:spPr bwMode="gray">
          <a:xfrm>
            <a:off x="447675" y="2938463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DFE5EF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FC2917E7-56F8-4CC6-A048-EBDF105A7952}" type="datetime'''''''''''''''''''''''''''''''''''''''''''2''''1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21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383838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C20585EE-7E23-49C1-9FF8-03EC6C4BA29A}"/>
              </a:ext>
            </a:extLst>
          </p:cNvPr>
          <p:cNvSpPr/>
          <p:nvPr>
            <p:custDataLst>
              <p:tags r:id="rId7"/>
            </p:custDataLst>
          </p:nvPr>
        </p:nvSpPr>
        <p:spPr bwMode="gray">
          <a:xfrm>
            <a:off x="2654300" y="3619500"/>
            <a:ext cx="115888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595959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64073FA0-6E66-4E72-A0DA-0DFF73ABE820}" type="datetime'''''''''''''''''''''''''6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6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5407DEF-7395-464B-B4B6-5CAE6113C0A4}"/>
              </a:ext>
            </a:extLst>
          </p:cNvPr>
          <p:cNvSpPr/>
          <p:nvPr>
            <p:custDataLst>
              <p:tags r:id="rId8"/>
            </p:custDataLst>
          </p:nvPr>
        </p:nvSpPr>
        <p:spPr bwMode="gray">
          <a:xfrm>
            <a:off x="4237038" y="2551113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DFE5EF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70672B5A-8C90-4DFD-BED6-0B6D96A828D5}" type="datetime'''2''''''''''''''''''''''''2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22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383838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90" name="Text Placeholder 54">
            <a:extLst>
              <a:ext uri="{FF2B5EF4-FFF2-40B4-BE49-F238E27FC236}">
                <a16:creationId xmlns:a16="http://schemas.microsoft.com/office/drawing/2014/main" id="{A13B5A08-15FF-4D9F-BBCF-5BF882226887}"/>
              </a:ext>
            </a:extLst>
          </p:cNvPr>
          <p:cNvSpPr>
            <a:spLocks noGrp="1"/>
          </p:cNvSpPr>
          <p:nvPr>
            <p:custDataLst>
              <p:tags r:id="rId9"/>
            </p:custDataLst>
          </p:nvPr>
        </p:nvSpPr>
        <p:spPr bwMode="auto">
          <a:xfrm>
            <a:off x="377825" y="5219700"/>
            <a:ext cx="3365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t" anchorCtr="0">
            <a:noAutofit/>
          </a:bodyPr>
          <a:lstStyle>
            <a:lvl1pPr marL="119063" indent="-1190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B68E34"/>
              </a:buClr>
              <a:buFont typeface="Webdings" pitchFamily="-109" charset="2"/>
              <a:buChar char="4"/>
              <a:defRPr>
                <a:solidFill>
                  <a:schemeClr val="bg2"/>
                </a:solidFill>
                <a:latin typeface="+mn-lt"/>
                <a:ea typeface="+mn-ea"/>
                <a:cs typeface="ＭＳ Ｐゴシック" pitchFamily="-123" charset="-128"/>
              </a:defRPr>
            </a:lvl1pPr>
            <a:lvl2pPr marL="347663" indent="-1143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600">
                <a:solidFill>
                  <a:schemeClr val="bg2"/>
                </a:solidFill>
                <a:latin typeface="+mn-lt"/>
                <a:ea typeface="+mn-ea"/>
              </a:defRPr>
            </a:lvl2pPr>
            <a:lvl3pPr marL="685800" indent="-1063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400">
                <a:solidFill>
                  <a:schemeClr val="bg2"/>
                </a:solidFill>
                <a:latin typeface="+mn-lt"/>
                <a:ea typeface="+mn-ea"/>
              </a:defRPr>
            </a:lvl3pPr>
            <a:lvl4pPr marL="973138" indent="-1047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200">
                <a:solidFill>
                  <a:schemeClr val="bg2"/>
                </a:solidFill>
                <a:latin typeface="+mn-lt"/>
                <a:ea typeface="+mn-ea"/>
              </a:defRPr>
            </a:lvl4pPr>
            <a:lvl5pPr marL="12620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5pPr>
            <a:lvl6pPr marL="17192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6pPr>
            <a:lvl7pPr marL="21764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7pPr>
            <a:lvl8pPr marL="26336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8pPr>
            <a:lvl9pPr marL="30908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9pPr>
          </a:lstStyle>
          <a:p>
            <a:pPr marL="0" marR="0" lvl="1" indent="0" algn="ctr" defTabSz="457154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11376C"/>
              </a:buClr>
              <a:buSzTx/>
              <a:buFont typeface="Times" pitchFamily="-109" charset="0"/>
              <a:buNone/>
              <a:tabLst/>
              <a:defRPr/>
            </a:pPr>
            <a:fld id="{6AD9668A-4477-4CF9-881A-BD350C78C2D1}" type="datetime'''''''''''''2''''0''''''''''1''''''''7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57154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11376C"/>
                </a:buClr>
                <a:buSzTx/>
                <a:buFont typeface="Times" pitchFamily="-109" charset="0"/>
                <a:buNone/>
                <a:tabLst/>
                <a:defRPr/>
              </a:pPr>
              <a:t>2017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85CAD5FF-ABE2-4F35-A4D6-BE18D936AB9D}"/>
              </a:ext>
            </a:extLst>
          </p:cNvPr>
          <p:cNvSpPr/>
          <p:nvPr>
            <p:custDataLst>
              <p:tags r:id="rId10"/>
            </p:custDataLst>
          </p:nvPr>
        </p:nvSpPr>
        <p:spPr bwMode="gray">
          <a:xfrm>
            <a:off x="488950" y="4840288"/>
            <a:ext cx="115888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808083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45762DBD-6F8F-412D-96C1-B92E56850D96}" type="datetime'''8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8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75605635-A372-4DBE-B8CB-ABDFBCE38B00}"/>
              </a:ext>
            </a:extLst>
          </p:cNvPr>
          <p:cNvSpPr/>
          <p:nvPr>
            <p:custDataLst>
              <p:tags r:id="rId11"/>
            </p:custDataLst>
          </p:nvPr>
        </p:nvSpPr>
        <p:spPr bwMode="gray">
          <a:xfrm>
            <a:off x="447675" y="3463925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9DB1CF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D224C1AB-C941-4768-8EFA-EEE79E0455C8}" type="datetime'''''''''''''''2''''''''''''''1''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21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45" name="Text Placeholder 59">
            <a:extLst>
              <a:ext uri="{FF2B5EF4-FFF2-40B4-BE49-F238E27FC236}">
                <a16:creationId xmlns:a16="http://schemas.microsoft.com/office/drawing/2014/main" id="{5AC4E4B2-4E00-4503-9729-874715E37311}"/>
              </a:ext>
            </a:extLst>
          </p:cNvPr>
          <p:cNvSpPr>
            <a:spLocks noGrp="1"/>
          </p:cNvSpPr>
          <p:nvPr>
            <p:custDataLst>
              <p:tags r:id="rId12"/>
            </p:custDataLst>
          </p:nvPr>
        </p:nvSpPr>
        <p:spPr bwMode="auto">
          <a:xfrm>
            <a:off x="3084513" y="5219700"/>
            <a:ext cx="3365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t" anchorCtr="0">
            <a:noAutofit/>
          </a:bodyPr>
          <a:lstStyle>
            <a:lvl1pPr marL="119063" indent="-1190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B68E34"/>
              </a:buClr>
              <a:buFont typeface="Webdings" pitchFamily="-109" charset="2"/>
              <a:buChar char="4"/>
              <a:defRPr>
                <a:solidFill>
                  <a:schemeClr val="bg2"/>
                </a:solidFill>
                <a:latin typeface="+mn-lt"/>
                <a:ea typeface="+mn-ea"/>
                <a:cs typeface="ＭＳ Ｐゴシック" pitchFamily="-123" charset="-128"/>
              </a:defRPr>
            </a:lvl1pPr>
            <a:lvl2pPr marL="347663" indent="-1143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600">
                <a:solidFill>
                  <a:schemeClr val="bg2"/>
                </a:solidFill>
                <a:latin typeface="+mn-lt"/>
                <a:ea typeface="+mn-ea"/>
              </a:defRPr>
            </a:lvl2pPr>
            <a:lvl3pPr marL="685800" indent="-1063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400">
                <a:solidFill>
                  <a:schemeClr val="bg2"/>
                </a:solidFill>
                <a:latin typeface="+mn-lt"/>
                <a:ea typeface="+mn-ea"/>
              </a:defRPr>
            </a:lvl3pPr>
            <a:lvl4pPr marL="973138" indent="-1047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200">
                <a:solidFill>
                  <a:schemeClr val="bg2"/>
                </a:solidFill>
                <a:latin typeface="+mn-lt"/>
                <a:ea typeface="+mn-ea"/>
              </a:defRPr>
            </a:lvl4pPr>
            <a:lvl5pPr marL="12620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5pPr>
            <a:lvl6pPr marL="17192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6pPr>
            <a:lvl7pPr marL="21764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7pPr>
            <a:lvl8pPr marL="26336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8pPr>
            <a:lvl9pPr marL="30908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9pPr>
          </a:lstStyle>
          <a:p>
            <a:pPr marL="0" marR="0" lvl="1" indent="0" algn="ctr" defTabSz="457154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11376C"/>
              </a:buClr>
              <a:buSzTx/>
              <a:buFont typeface="Times" pitchFamily="-109" charset="0"/>
              <a:buNone/>
              <a:tabLst/>
              <a:defRPr/>
            </a:pPr>
            <a:fld id="{EC7D5183-3D1F-42A5-928E-666DEEE8C8A7}" type="datetime'2''''0''''2''''''''2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57154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11376C"/>
                </a:buClr>
                <a:buSzTx/>
                <a:buFont typeface="Times" pitchFamily="-109" charset="0"/>
                <a:buNone/>
                <a:tabLst/>
                <a:defRPr/>
              </a:pPr>
              <a:t>2022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8EB5650-C7AE-422A-B057-2B719A4208A0}"/>
              </a:ext>
            </a:extLst>
          </p:cNvPr>
          <p:cNvSpPr/>
          <p:nvPr>
            <p:custDataLst>
              <p:tags r:id="rId13"/>
            </p:custDataLst>
          </p:nvPr>
        </p:nvSpPr>
        <p:spPr bwMode="gray">
          <a:xfrm>
            <a:off x="4237038" y="3103563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9DB1CF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6A56D243-47C5-48C0-AAA1-373475222703}" type="datetime'2''''''''''''''''''''''1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21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F5B6E3E7-FE1A-42BA-B253-081F4395FE39}"/>
              </a:ext>
            </a:extLst>
          </p:cNvPr>
          <p:cNvSpPr/>
          <p:nvPr>
            <p:custDataLst>
              <p:tags r:id="rId14"/>
            </p:custDataLst>
          </p:nvPr>
        </p:nvSpPr>
        <p:spPr bwMode="gray">
          <a:xfrm>
            <a:off x="4237038" y="4764088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808083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828807D1-E5FA-48E7-9AD9-C50BBC84B093}" type="datetime'''''''''''''''''''''''''''''1''''''''''''''''1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11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4" name="Text Placeholder 58">
            <a:extLst>
              <a:ext uri="{FF2B5EF4-FFF2-40B4-BE49-F238E27FC236}">
                <a16:creationId xmlns:a16="http://schemas.microsoft.com/office/drawing/2014/main" id="{D40118EF-C6DD-456D-AE2E-8090396A6ECF}"/>
              </a:ext>
            </a:extLst>
          </p:cNvPr>
          <p:cNvSpPr>
            <a:spLocks noGrp="1"/>
          </p:cNvSpPr>
          <p:nvPr>
            <p:custDataLst>
              <p:tags r:id="rId15"/>
            </p:custDataLst>
          </p:nvPr>
        </p:nvSpPr>
        <p:spPr bwMode="auto">
          <a:xfrm>
            <a:off x="2543175" y="5219700"/>
            <a:ext cx="3365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t" anchorCtr="0">
            <a:noAutofit/>
          </a:bodyPr>
          <a:lstStyle>
            <a:lvl1pPr marL="119063" indent="-1190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B68E34"/>
              </a:buClr>
              <a:buFont typeface="Webdings" pitchFamily="-109" charset="2"/>
              <a:buChar char="4"/>
              <a:defRPr>
                <a:solidFill>
                  <a:schemeClr val="bg2"/>
                </a:solidFill>
                <a:latin typeface="+mn-lt"/>
                <a:ea typeface="+mn-ea"/>
                <a:cs typeface="ＭＳ Ｐゴシック" pitchFamily="-123" charset="-128"/>
              </a:defRPr>
            </a:lvl1pPr>
            <a:lvl2pPr marL="347663" indent="-1143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600">
                <a:solidFill>
                  <a:schemeClr val="bg2"/>
                </a:solidFill>
                <a:latin typeface="+mn-lt"/>
                <a:ea typeface="+mn-ea"/>
              </a:defRPr>
            </a:lvl2pPr>
            <a:lvl3pPr marL="685800" indent="-1063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400">
                <a:solidFill>
                  <a:schemeClr val="bg2"/>
                </a:solidFill>
                <a:latin typeface="+mn-lt"/>
                <a:ea typeface="+mn-ea"/>
              </a:defRPr>
            </a:lvl3pPr>
            <a:lvl4pPr marL="973138" indent="-1047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200">
                <a:solidFill>
                  <a:schemeClr val="bg2"/>
                </a:solidFill>
                <a:latin typeface="+mn-lt"/>
                <a:ea typeface="+mn-ea"/>
              </a:defRPr>
            </a:lvl4pPr>
            <a:lvl5pPr marL="12620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5pPr>
            <a:lvl6pPr marL="17192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6pPr>
            <a:lvl7pPr marL="21764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7pPr>
            <a:lvl8pPr marL="26336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8pPr>
            <a:lvl9pPr marL="30908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9pPr>
          </a:lstStyle>
          <a:p>
            <a:pPr marL="0" marR="0" lvl="1" indent="0" algn="ctr" defTabSz="457154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11376C"/>
              </a:buClr>
              <a:buSzTx/>
              <a:buFont typeface="Times" pitchFamily="-109" charset="0"/>
              <a:buNone/>
              <a:tabLst/>
              <a:defRPr/>
            </a:pPr>
            <a:fld id="{021C2C13-1350-4F8A-9E36-B4726EE9FE8B}" type="datetime'''2''''0''''2''''''''''''''''''''''''''''''''1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57154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11376C"/>
                </a:buClr>
                <a:buSzTx/>
                <a:buFont typeface="Times" pitchFamily="-109" charset="0"/>
                <a:buNone/>
                <a:tabLst/>
                <a:defRPr/>
              </a:pPr>
              <a:t>2021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872C1249-65B6-4307-BD5F-2030234D83DC}"/>
              </a:ext>
            </a:extLst>
          </p:cNvPr>
          <p:cNvSpPr/>
          <p:nvPr>
            <p:custDataLst>
              <p:tags r:id="rId16"/>
            </p:custDataLst>
          </p:nvPr>
        </p:nvSpPr>
        <p:spPr bwMode="gray">
          <a:xfrm>
            <a:off x="488950" y="3783013"/>
            <a:ext cx="115888" cy="168275"/>
          </a:xfrm>
          <a:prstGeom prst="rect">
            <a:avLst/>
          </a:prstGeom>
          <a:solidFill>
            <a:srgbClr val="595959"/>
          </a:solidFill>
          <a:extLst/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9C2DAA1C-63E1-47C6-B7AC-6AE1195B2D16}" type="datetime'''''''''''''''''''''''''''''''''''''''''''''''''''''''4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4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841C4480-F09C-4900-B146-8AA149E35E5E}"/>
              </a:ext>
            </a:extLst>
          </p:cNvPr>
          <p:cNvSpPr/>
          <p:nvPr>
            <p:custDataLst>
              <p:tags r:id="rId17"/>
            </p:custDataLst>
          </p:nvPr>
        </p:nvSpPr>
        <p:spPr bwMode="gray">
          <a:xfrm>
            <a:off x="3154363" y="3228975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9DB1CF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983FBB62-5F86-4644-84A0-905DEC6C78D0}" type="datetime'''''''''''''2''''''''''1''''''''''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21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DD86833-252D-498E-819C-643F11231349}"/>
              </a:ext>
            </a:extLst>
          </p:cNvPr>
          <p:cNvSpPr/>
          <p:nvPr>
            <p:custDataLst>
              <p:tags r:id="rId18"/>
            </p:custDataLst>
          </p:nvPr>
        </p:nvSpPr>
        <p:spPr bwMode="gray">
          <a:xfrm>
            <a:off x="2654300" y="4583113"/>
            <a:ext cx="115888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595959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BF182365-CE42-4536-BA14-9CDB0114A3E0}" type="datetime'''''''''''''''''''''''6''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6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72" name="Text Placeholder 56">
            <a:extLst>
              <a:ext uri="{FF2B5EF4-FFF2-40B4-BE49-F238E27FC236}">
                <a16:creationId xmlns:a16="http://schemas.microsoft.com/office/drawing/2014/main" id="{C4792058-C3CC-47E2-B042-F196F8A3D18C}"/>
              </a:ext>
            </a:extLst>
          </p:cNvPr>
          <p:cNvSpPr>
            <a:spLocks noGrp="1"/>
          </p:cNvSpPr>
          <p:nvPr>
            <p:custDataLst>
              <p:tags r:id="rId19"/>
            </p:custDataLst>
          </p:nvPr>
        </p:nvSpPr>
        <p:spPr bwMode="auto">
          <a:xfrm>
            <a:off x="1460500" y="5219700"/>
            <a:ext cx="3365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t" anchorCtr="0">
            <a:noAutofit/>
          </a:bodyPr>
          <a:lstStyle>
            <a:lvl1pPr marL="119063" indent="-1190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B68E34"/>
              </a:buClr>
              <a:buFont typeface="Webdings" pitchFamily="-109" charset="2"/>
              <a:buChar char="4"/>
              <a:defRPr>
                <a:solidFill>
                  <a:schemeClr val="bg2"/>
                </a:solidFill>
                <a:latin typeface="+mn-lt"/>
                <a:ea typeface="+mn-ea"/>
                <a:cs typeface="ＭＳ Ｐゴシック" pitchFamily="-123" charset="-128"/>
              </a:defRPr>
            </a:lvl1pPr>
            <a:lvl2pPr marL="347663" indent="-1143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600">
                <a:solidFill>
                  <a:schemeClr val="bg2"/>
                </a:solidFill>
                <a:latin typeface="+mn-lt"/>
                <a:ea typeface="+mn-ea"/>
              </a:defRPr>
            </a:lvl2pPr>
            <a:lvl3pPr marL="685800" indent="-1063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400">
                <a:solidFill>
                  <a:schemeClr val="bg2"/>
                </a:solidFill>
                <a:latin typeface="+mn-lt"/>
                <a:ea typeface="+mn-ea"/>
              </a:defRPr>
            </a:lvl3pPr>
            <a:lvl4pPr marL="973138" indent="-1047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200">
                <a:solidFill>
                  <a:schemeClr val="bg2"/>
                </a:solidFill>
                <a:latin typeface="+mn-lt"/>
                <a:ea typeface="+mn-ea"/>
              </a:defRPr>
            </a:lvl4pPr>
            <a:lvl5pPr marL="12620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5pPr>
            <a:lvl6pPr marL="17192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6pPr>
            <a:lvl7pPr marL="21764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7pPr>
            <a:lvl8pPr marL="26336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8pPr>
            <a:lvl9pPr marL="30908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9pPr>
          </a:lstStyle>
          <a:p>
            <a:pPr marL="0" marR="0" lvl="1" indent="0" algn="ctr" defTabSz="457154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11376C"/>
              </a:buClr>
              <a:buSzTx/>
              <a:buFont typeface="Times" pitchFamily="-109" charset="0"/>
              <a:buNone/>
              <a:tabLst/>
              <a:defRPr/>
            </a:pPr>
            <a:fld id="{0A3E5887-BCAF-4F7C-A1CC-7ED4BBC5D302}" type="datetime'2''''''''''''''''''''''''''''''''''''''0''1''''9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57154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11376C"/>
                </a:buClr>
                <a:buSzTx/>
                <a:buFont typeface="Times" pitchFamily="-109" charset="0"/>
                <a:buNone/>
                <a:tabLst/>
                <a:defRPr/>
              </a:pPr>
              <a:t>2019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6036DBC3-1E54-4E62-BAB6-02BFECCE1FF8}"/>
              </a:ext>
            </a:extLst>
          </p:cNvPr>
          <p:cNvSpPr/>
          <p:nvPr>
            <p:custDataLst>
              <p:tags r:id="rId20"/>
            </p:custDataLst>
          </p:nvPr>
        </p:nvSpPr>
        <p:spPr bwMode="gray">
          <a:xfrm>
            <a:off x="447675" y="4198938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487D6F91-40E1-4D97-A9F6-DC7CDF80F5CD}" type="datetime'''''2''''''''''''''''''''8''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28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0FEF98E5-9009-467B-A2C2-3FEDDCBA3195}"/>
              </a:ext>
            </a:extLst>
          </p:cNvPr>
          <p:cNvSpPr/>
          <p:nvPr>
            <p:custDataLst>
              <p:tags r:id="rId21"/>
            </p:custDataLst>
          </p:nvPr>
        </p:nvSpPr>
        <p:spPr bwMode="gray">
          <a:xfrm>
            <a:off x="3736975" y="3508375"/>
            <a:ext cx="115888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595959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11319A22-B828-4E04-AD71-04FE3D2A67E4}" type="datetime'6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6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4EEB828-6706-4901-9248-3A75A7E449CE}"/>
              </a:ext>
            </a:extLst>
          </p:cNvPr>
          <p:cNvSpPr/>
          <p:nvPr>
            <p:custDataLst>
              <p:tags r:id="rId22"/>
            </p:custDataLst>
          </p:nvPr>
        </p:nvSpPr>
        <p:spPr bwMode="gray">
          <a:xfrm>
            <a:off x="4278313" y="4986338"/>
            <a:ext cx="115888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ADAFB2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A5BF7C1E-7105-41A9-B9B3-D06EE695F887}" type="datetime'''''6''''''''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6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64" name="Text Placeholder 16">
            <a:extLst>
              <a:ext uri="{FF2B5EF4-FFF2-40B4-BE49-F238E27FC236}">
                <a16:creationId xmlns:a16="http://schemas.microsoft.com/office/drawing/2014/main" id="{E38B3F0E-5F93-49BE-9394-CABD9C4CAEE4}"/>
              </a:ext>
            </a:extLst>
          </p:cNvPr>
          <p:cNvSpPr>
            <a:spLocks noGrp="1"/>
          </p:cNvSpPr>
          <p:nvPr>
            <p:custDataLst>
              <p:tags r:id="rId23"/>
            </p:custDataLst>
          </p:nvPr>
        </p:nvSpPr>
        <p:spPr bwMode="gray">
          <a:xfrm>
            <a:off x="2071688" y="2460625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16931" tIns="0" rIns="16931" bIns="0" numCol="1" spcCol="0" anchor="b" anchorCtr="0">
            <a:noAutofit/>
          </a:bodyPr>
          <a:lstStyle>
            <a:lvl1pPr marL="119063" indent="-1190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B68E34"/>
              </a:buClr>
              <a:buFont typeface="Webdings" pitchFamily="-109" charset="2"/>
              <a:buChar char="4"/>
              <a:defRPr>
                <a:solidFill>
                  <a:schemeClr val="bg2"/>
                </a:solidFill>
                <a:latin typeface="+mn-lt"/>
                <a:ea typeface="+mn-ea"/>
                <a:cs typeface="ＭＳ Ｐゴシック" pitchFamily="-123" charset="-128"/>
              </a:defRPr>
            </a:lvl1pPr>
            <a:lvl2pPr marL="347663" indent="-1143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600">
                <a:solidFill>
                  <a:schemeClr val="bg2"/>
                </a:solidFill>
                <a:latin typeface="+mn-lt"/>
                <a:ea typeface="+mn-ea"/>
              </a:defRPr>
            </a:lvl2pPr>
            <a:lvl3pPr marL="685800" indent="-1063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400">
                <a:solidFill>
                  <a:schemeClr val="bg2"/>
                </a:solidFill>
                <a:latin typeface="+mn-lt"/>
                <a:ea typeface="+mn-ea"/>
              </a:defRPr>
            </a:lvl3pPr>
            <a:lvl4pPr marL="973138" indent="-1047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200">
                <a:solidFill>
                  <a:schemeClr val="bg2"/>
                </a:solidFill>
                <a:latin typeface="+mn-lt"/>
                <a:ea typeface="+mn-ea"/>
              </a:defRPr>
            </a:lvl4pPr>
            <a:lvl5pPr marL="12620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5pPr>
            <a:lvl6pPr marL="17192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6pPr>
            <a:lvl7pPr marL="21764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7pPr>
            <a:lvl8pPr marL="26336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8pPr>
            <a:lvl9pPr marL="30908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9pPr>
          </a:lstStyle>
          <a:p>
            <a:pPr marL="0" marR="0" lvl="1" indent="0" algn="ctr" defTabSz="457154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11376C"/>
              </a:buClr>
              <a:buSzTx/>
              <a:buFont typeface="Times" pitchFamily="-109" charset="0"/>
              <a:buNone/>
              <a:tabLst/>
              <a:defRPr/>
            </a:pPr>
            <a:fld id="{254AECD9-DADA-47C2-8C93-77C868E88DD8}" type="datetime'''''''''''''''''''99''''''''''''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57154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11376C"/>
                </a:buClr>
                <a:buSzTx/>
                <a:buFont typeface="Times" pitchFamily="-109" charset="0"/>
                <a:buNone/>
                <a:tabLst/>
                <a:defRPr/>
              </a:pPr>
              <a:t>99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107D38C3-48C5-405F-8A75-C33C9F31C555}"/>
              </a:ext>
            </a:extLst>
          </p:cNvPr>
          <p:cNvSpPr/>
          <p:nvPr>
            <p:custDataLst>
              <p:tags r:id="rId24"/>
            </p:custDataLst>
          </p:nvPr>
        </p:nvSpPr>
        <p:spPr bwMode="gray">
          <a:xfrm>
            <a:off x="1030288" y="4833938"/>
            <a:ext cx="115888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808083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34667D61-7628-4CE7-B5DD-5082E3CF42C0}" type="datetime'''''''''''''''''''''''''''''''''''''''''''''9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9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D6E0047D-8198-4553-B4F8-5DB6DC1C5D50}"/>
              </a:ext>
            </a:extLst>
          </p:cNvPr>
          <p:cNvSpPr/>
          <p:nvPr>
            <p:custDataLst>
              <p:tags r:id="rId25"/>
            </p:custDataLst>
          </p:nvPr>
        </p:nvSpPr>
        <p:spPr bwMode="gray">
          <a:xfrm>
            <a:off x="488950" y="4646613"/>
            <a:ext cx="115888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595959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7D0D09A8-5B2E-4E21-B446-9B5E39D379B1}" type="datetime'7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7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6989817A-7FC1-42FA-8DE3-FF131C8C7B23}"/>
              </a:ext>
            </a:extLst>
          </p:cNvPr>
          <p:cNvSpPr/>
          <p:nvPr>
            <p:custDataLst>
              <p:tags r:id="rId26"/>
            </p:custDataLst>
          </p:nvPr>
        </p:nvSpPr>
        <p:spPr bwMode="gray">
          <a:xfrm>
            <a:off x="4278313" y="4541838"/>
            <a:ext cx="115888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595959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5D7C0EA-161C-46E0-A637-2C1C2631B386}" type="datetime'''''''''6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6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81" name="Text Placeholder 55">
            <a:extLst>
              <a:ext uri="{FF2B5EF4-FFF2-40B4-BE49-F238E27FC236}">
                <a16:creationId xmlns:a16="http://schemas.microsoft.com/office/drawing/2014/main" id="{D882322D-CAA6-4630-9459-997C8DDE94F7}"/>
              </a:ext>
            </a:extLst>
          </p:cNvPr>
          <p:cNvSpPr>
            <a:spLocks noGrp="1"/>
          </p:cNvSpPr>
          <p:nvPr>
            <p:custDataLst>
              <p:tags r:id="rId27"/>
            </p:custDataLst>
          </p:nvPr>
        </p:nvSpPr>
        <p:spPr bwMode="auto">
          <a:xfrm>
            <a:off x="919163" y="5219700"/>
            <a:ext cx="3365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t" anchorCtr="0">
            <a:noAutofit/>
          </a:bodyPr>
          <a:lstStyle>
            <a:lvl1pPr marL="119063" indent="-1190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B68E34"/>
              </a:buClr>
              <a:buFont typeface="Webdings" pitchFamily="-109" charset="2"/>
              <a:buChar char="4"/>
              <a:defRPr>
                <a:solidFill>
                  <a:schemeClr val="bg2"/>
                </a:solidFill>
                <a:latin typeface="+mn-lt"/>
                <a:ea typeface="+mn-ea"/>
                <a:cs typeface="ＭＳ Ｐゴシック" pitchFamily="-123" charset="-128"/>
              </a:defRPr>
            </a:lvl1pPr>
            <a:lvl2pPr marL="347663" indent="-1143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600">
                <a:solidFill>
                  <a:schemeClr val="bg2"/>
                </a:solidFill>
                <a:latin typeface="+mn-lt"/>
                <a:ea typeface="+mn-ea"/>
              </a:defRPr>
            </a:lvl2pPr>
            <a:lvl3pPr marL="685800" indent="-1063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400">
                <a:solidFill>
                  <a:schemeClr val="bg2"/>
                </a:solidFill>
                <a:latin typeface="+mn-lt"/>
                <a:ea typeface="+mn-ea"/>
              </a:defRPr>
            </a:lvl3pPr>
            <a:lvl4pPr marL="973138" indent="-1047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200">
                <a:solidFill>
                  <a:schemeClr val="bg2"/>
                </a:solidFill>
                <a:latin typeface="+mn-lt"/>
                <a:ea typeface="+mn-ea"/>
              </a:defRPr>
            </a:lvl4pPr>
            <a:lvl5pPr marL="12620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5pPr>
            <a:lvl6pPr marL="17192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6pPr>
            <a:lvl7pPr marL="21764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7pPr>
            <a:lvl8pPr marL="26336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8pPr>
            <a:lvl9pPr marL="30908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9pPr>
          </a:lstStyle>
          <a:p>
            <a:pPr marL="0" marR="0" lvl="1" indent="0" algn="ctr" defTabSz="457154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11376C"/>
              </a:buClr>
              <a:buSzTx/>
              <a:buFont typeface="Times" pitchFamily="-109" charset="0"/>
              <a:buNone/>
              <a:tabLst/>
              <a:defRPr/>
            </a:pPr>
            <a:fld id="{82E7664D-CCB2-4ED7-B5C0-39771CEAA3A2}" type="datetime'''''''''''''''2''''0''''''''''1''''''''''''8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57154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11376C"/>
                </a:buClr>
                <a:buSzTx/>
                <a:buFont typeface="Times" pitchFamily="-109" charset="0"/>
                <a:buNone/>
                <a:tabLst/>
                <a:defRPr/>
              </a:pPr>
              <a:t>2018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F835F2D9-3F21-42ED-A48B-70073F66DC2C}"/>
              </a:ext>
            </a:extLst>
          </p:cNvPr>
          <p:cNvSpPr/>
          <p:nvPr>
            <p:custDataLst>
              <p:tags r:id="rId28"/>
            </p:custDataLst>
          </p:nvPr>
        </p:nvSpPr>
        <p:spPr bwMode="gray">
          <a:xfrm>
            <a:off x="488950" y="5008563"/>
            <a:ext cx="115888" cy="168275"/>
          </a:xfrm>
          <a:prstGeom prst="rect">
            <a:avLst/>
          </a:prstGeom>
          <a:solidFill>
            <a:srgbClr val="032E45"/>
          </a:solidFill>
          <a:extLst/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53AF667-EE8D-4198-961F-BF73F7F4ADF2}" type="datetime'''''''''''5''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5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6648C927-C7DC-4947-AA22-243B8FE7CE80}"/>
              </a:ext>
            </a:extLst>
          </p:cNvPr>
          <p:cNvSpPr/>
          <p:nvPr>
            <p:custDataLst>
              <p:tags r:id="rId29"/>
            </p:custDataLst>
          </p:nvPr>
        </p:nvSpPr>
        <p:spPr bwMode="gray">
          <a:xfrm>
            <a:off x="989013" y="2909888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DFE5EF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17807400-0C88-4BB7-8ABD-202701601F9C}" type="datetime'''''''''''''''''''''''''''''21''''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21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383838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59C94E21-BA7C-4B56-B6B2-F075AFBA1853}"/>
              </a:ext>
            </a:extLst>
          </p:cNvPr>
          <p:cNvSpPr/>
          <p:nvPr>
            <p:custDataLst>
              <p:tags r:id="rId30"/>
            </p:custDataLst>
          </p:nvPr>
        </p:nvSpPr>
        <p:spPr bwMode="gray">
          <a:xfrm>
            <a:off x="3154363" y="4062413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DA86CB12-F216-4AB3-BF78-45DF97007155}" type="datetime'''''''''''''3''''''''''''''''3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33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B55AFEFE-75C9-4A23-AD22-49B250A6BA08}"/>
              </a:ext>
            </a:extLst>
          </p:cNvPr>
          <p:cNvSpPr/>
          <p:nvPr>
            <p:custDataLst>
              <p:tags r:id="rId31"/>
            </p:custDataLst>
          </p:nvPr>
        </p:nvSpPr>
        <p:spPr bwMode="gray">
          <a:xfrm>
            <a:off x="989013" y="3433763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9DB1CF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D276DC8A-ADD7-4AE5-A340-1C4F62B5D7DF}" type="datetime'''''''''''2''0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20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AAB0B159-C00B-4026-A787-B8306435D162}"/>
              </a:ext>
            </a:extLst>
          </p:cNvPr>
          <p:cNvSpPr/>
          <p:nvPr>
            <p:custDataLst>
              <p:tags r:id="rId32"/>
            </p:custDataLst>
          </p:nvPr>
        </p:nvSpPr>
        <p:spPr bwMode="gray">
          <a:xfrm>
            <a:off x="1030288" y="3751263"/>
            <a:ext cx="115888" cy="168275"/>
          </a:xfrm>
          <a:prstGeom prst="rect">
            <a:avLst/>
          </a:prstGeom>
          <a:solidFill>
            <a:srgbClr val="595959"/>
          </a:solidFill>
          <a:extLst/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2441488A-A44E-4A95-B529-A7C6D6262F7B}" type="datetime'''''''''''''''''''''''''''''''''''5''''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5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9F903796-AB83-41F3-A1A6-4DD45161EBEC}"/>
              </a:ext>
            </a:extLst>
          </p:cNvPr>
          <p:cNvSpPr/>
          <p:nvPr>
            <p:custDataLst>
              <p:tags r:id="rId33"/>
            </p:custDataLst>
          </p:nvPr>
        </p:nvSpPr>
        <p:spPr bwMode="gray">
          <a:xfrm>
            <a:off x="1030288" y="4637088"/>
            <a:ext cx="115888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595959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F81D85FF-80E3-4118-94AA-6867E5483920}" type="datetime'''''''''''''''''''''''''''''''''''''7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7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1264EB3-24D2-41FE-BBCA-C2D74CEFDC66}"/>
              </a:ext>
            </a:extLst>
          </p:cNvPr>
          <p:cNvSpPr/>
          <p:nvPr>
            <p:custDataLst>
              <p:tags r:id="rId34"/>
            </p:custDataLst>
          </p:nvPr>
        </p:nvSpPr>
        <p:spPr bwMode="gray">
          <a:xfrm>
            <a:off x="3736975" y="4987925"/>
            <a:ext cx="115888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ADAFB2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A0016937-8896-48F6-9AEE-4CD31F93879C}" type="datetime'''''6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6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D9E80C54-CD5B-42C4-81BB-044797497D5F}"/>
              </a:ext>
            </a:extLst>
          </p:cNvPr>
          <p:cNvSpPr/>
          <p:nvPr>
            <p:custDataLst>
              <p:tags r:id="rId35"/>
            </p:custDataLst>
          </p:nvPr>
        </p:nvSpPr>
        <p:spPr bwMode="gray">
          <a:xfrm>
            <a:off x="1030288" y="5005388"/>
            <a:ext cx="115888" cy="168275"/>
          </a:xfrm>
          <a:prstGeom prst="rect">
            <a:avLst/>
          </a:prstGeom>
          <a:solidFill>
            <a:srgbClr val="032E45"/>
          </a:solidFill>
          <a:extLst/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FBE35F5F-36F3-411B-8594-1B171AF53244}" type="datetime'''''''''5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5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D8FD7DC7-3726-4103-B59E-13A90FB56F02}"/>
              </a:ext>
            </a:extLst>
          </p:cNvPr>
          <p:cNvSpPr/>
          <p:nvPr>
            <p:custDataLst>
              <p:tags r:id="rId36"/>
            </p:custDataLst>
          </p:nvPr>
        </p:nvSpPr>
        <p:spPr bwMode="gray">
          <a:xfrm>
            <a:off x="3736975" y="4554538"/>
            <a:ext cx="115888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595959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56DB8FC8-F9C0-4DA3-8D15-183F498346D1}" type="datetime'''''''''''''''''''6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6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A21BC9A8-1D55-4C62-8FDD-1E124B218016}"/>
              </a:ext>
            </a:extLst>
          </p:cNvPr>
          <p:cNvSpPr/>
          <p:nvPr>
            <p:custDataLst>
              <p:tags r:id="rId37"/>
            </p:custDataLst>
          </p:nvPr>
        </p:nvSpPr>
        <p:spPr bwMode="gray">
          <a:xfrm>
            <a:off x="2071688" y="4129088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7EFCB9C4-4821-469E-9C0C-709FEBE0CF22}" type="datetime'''3''''''''''''''''''''''''1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31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2CB974EF-DE6B-49C0-89BF-9656D306C6CB}"/>
              </a:ext>
            </a:extLst>
          </p:cNvPr>
          <p:cNvSpPr/>
          <p:nvPr>
            <p:custDataLst>
              <p:tags r:id="rId38"/>
            </p:custDataLst>
          </p:nvPr>
        </p:nvSpPr>
        <p:spPr bwMode="gray">
          <a:xfrm>
            <a:off x="2112963" y="3671888"/>
            <a:ext cx="115888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595959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4C962CF7-10D1-453D-8420-5A10520D1E52}" type="datetime'''5''''''''''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5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50AD7359-EE6A-4A95-BA35-152EBEB79731}"/>
              </a:ext>
            </a:extLst>
          </p:cNvPr>
          <p:cNvSpPr/>
          <p:nvPr>
            <p:custDataLst>
              <p:tags r:id="rId39"/>
            </p:custDataLst>
          </p:nvPr>
        </p:nvSpPr>
        <p:spPr bwMode="gray">
          <a:xfrm>
            <a:off x="1530350" y="2897188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DFE5EF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95B738F5-2D89-4781-9686-D7EC859A5F21}" type="datetime'''''''''''2''''1''''''''''''''''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21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383838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D8D218BE-EA43-41B1-B163-FD6C57FB34AE}"/>
              </a:ext>
            </a:extLst>
          </p:cNvPr>
          <p:cNvSpPr/>
          <p:nvPr>
            <p:custDataLst>
              <p:tags r:id="rId40"/>
            </p:custDataLst>
          </p:nvPr>
        </p:nvSpPr>
        <p:spPr bwMode="gray">
          <a:xfrm>
            <a:off x="1530350" y="3408363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9DB1CF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F5A7BCF9-6F4F-4F8E-B036-E4ECD8748A1E}" type="datetime'1''''''''''''''''''''''''''''''''''''''''''''''''''9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19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10447807-6657-43E4-95AF-8399C3A38F5C}"/>
              </a:ext>
            </a:extLst>
          </p:cNvPr>
          <p:cNvSpPr/>
          <p:nvPr>
            <p:custDataLst>
              <p:tags r:id="rId41"/>
            </p:custDataLst>
          </p:nvPr>
        </p:nvSpPr>
        <p:spPr bwMode="gray">
          <a:xfrm>
            <a:off x="4237038" y="3995738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0C7A1F80-3390-4A9F-83EB-4C6D4DA49A72}" type="datetime'''''''37''''''''''''''''''''''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37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B39A33F1-B890-49AB-B86E-5065963E639E}"/>
              </a:ext>
            </a:extLst>
          </p:cNvPr>
          <p:cNvSpPr/>
          <p:nvPr>
            <p:custDataLst>
              <p:tags r:id="rId42"/>
            </p:custDataLst>
          </p:nvPr>
        </p:nvSpPr>
        <p:spPr bwMode="gray">
          <a:xfrm>
            <a:off x="1571625" y="3713163"/>
            <a:ext cx="115888" cy="168275"/>
          </a:xfrm>
          <a:prstGeom prst="rect">
            <a:avLst/>
          </a:prstGeom>
          <a:solidFill>
            <a:srgbClr val="595959"/>
          </a:solidFill>
          <a:extLst/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8D82CC8F-ED3D-47EE-AAD9-1001A79FBFF8}" type="datetime'''''''5''''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5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0BD88703-D6D7-481B-9FB6-D05EBA6742B4}"/>
              </a:ext>
            </a:extLst>
          </p:cNvPr>
          <p:cNvSpPr/>
          <p:nvPr>
            <p:custDataLst>
              <p:tags r:id="rId43"/>
            </p:custDataLst>
          </p:nvPr>
        </p:nvSpPr>
        <p:spPr bwMode="gray">
          <a:xfrm>
            <a:off x="1530350" y="4156075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364D6E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241F9BED-FF1A-4418-A6C4-EFE0E6F88E0F}" type="datetime'''''''''3''''''''''''''''''''''''''''''''''''''''''0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30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CD4703AD-9E5C-4DA3-97D7-3B88E8D57EB8}"/>
              </a:ext>
            </a:extLst>
          </p:cNvPr>
          <p:cNvSpPr/>
          <p:nvPr>
            <p:custDataLst>
              <p:tags r:id="rId44"/>
            </p:custDataLst>
          </p:nvPr>
        </p:nvSpPr>
        <p:spPr bwMode="gray">
          <a:xfrm>
            <a:off x="1571625" y="4619625"/>
            <a:ext cx="115888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595959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73B4539A-FE58-42BD-B6AA-9F9AF7CB95B3}" type="datetime'''7''''''''''''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7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A23ECE4F-C239-46A8-A430-24501A2AEFFA}"/>
              </a:ext>
            </a:extLst>
          </p:cNvPr>
          <p:cNvSpPr/>
          <p:nvPr>
            <p:custDataLst>
              <p:tags r:id="rId45"/>
            </p:custDataLst>
          </p:nvPr>
        </p:nvSpPr>
        <p:spPr bwMode="gray">
          <a:xfrm>
            <a:off x="2071688" y="2841625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DFE5EF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55446420-4C0E-4297-8B1E-AD248AAF2497}" type="datetime'''''''2''''''''''''''''''''''''''''''''''''1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21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383838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699C2B4D-0467-43B9-95CC-C70D9F8298AF}"/>
              </a:ext>
            </a:extLst>
          </p:cNvPr>
          <p:cNvSpPr/>
          <p:nvPr>
            <p:custDataLst>
              <p:tags r:id="rId46"/>
            </p:custDataLst>
          </p:nvPr>
        </p:nvSpPr>
        <p:spPr bwMode="gray">
          <a:xfrm>
            <a:off x="2654300" y="4992688"/>
            <a:ext cx="115888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032E45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93510FC9-D0CF-48F2-A21F-98581AF1CDD1}" type="datetime'''''''''''''''''''''''''''''6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6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71075137-E742-472C-95A9-096504CCAFEE}"/>
              </a:ext>
            </a:extLst>
          </p:cNvPr>
          <p:cNvSpPr/>
          <p:nvPr>
            <p:custDataLst>
              <p:tags r:id="rId47"/>
            </p:custDataLst>
          </p:nvPr>
        </p:nvSpPr>
        <p:spPr bwMode="gray">
          <a:xfrm>
            <a:off x="1571625" y="4819650"/>
            <a:ext cx="115888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808083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055595E-304A-4543-B3F3-DDBCF69DE2D0}" type="datetime'''''''''''''''''''''''''''''''''''''''''''''''''9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9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32FEE1E4-9E0B-4A8B-AD2B-128A807B2A97}"/>
              </a:ext>
            </a:extLst>
          </p:cNvPr>
          <p:cNvSpPr/>
          <p:nvPr>
            <p:custDataLst>
              <p:tags r:id="rId48"/>
            </p:custDataLst>
          </p:nvPr>
        </p:nvSpPr>
        <p:spPr bwMode="gray">
          <a:xfrm>
            <a:off x="1571625" y="5000625"/>
            <a:ext cx="115888" cy="168275"/>
          </a:xfrm>
          <a:prstGeom prst="rect">
            <a:avLst/>
          </a:prstGeom>
          <a:solidFill>
            <a:srgbClr val="032E45"/>
          </a:solidFill>
          <a:extLst/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29F2D624-3EBC-47DB-9BEE-92183DD00919}" type="datetime'''''''''''''''''''''''''''''''5''''''''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5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5D78E0FD-DC21-4041-BA77-C5BAF5363199}"/>
              </a:ext>
            </a:extLst>
          </p:cNvPr>
          <p:cNvSpPr/>
          <p:nvPr>
            <p:custDataLst>
              <p:tags r:id="rId49"/>
            </p:custDataLst>
          </p:nvPr>
        </p:nvSpPr>
        <p:spPr bwMode="gray">
          <a:xfrm>
            <a:off x="2071688" y="3357563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9DB1CF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5B3638BC-36D8-4BF3-8D8F-B084A7054803}" type="datetime'''''1''''''''''''9''''''''''''''''''''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19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FF869572-650B-4F56-8AB2-062490540A18}"/>
              </a:ext>
            </a:extLst>
          </p:cNvPr>
          <p:cNvSpPr/>
          <p:nvPr>
            <p:custDataLst>
              <p:tags r:id="rId50"/>
            </p:custDataLst>
          </p:nvPr>
        </p:nvSpPr>
        <p:spPr bwMode="gray">
          <a:xfrm>
            <a:off x="2112963" y="4602163"/>
            <a:ext cx="115888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595959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5F8B3069-D857-4DD5-A13D-9C1FAB06D77E}" type="datetime'''6''''''''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6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8504E294-28F3-4C4D-9225-6306ACA39EEA}"/>
              </a:ext>
            </a:extLst>
          </p:cNvPr>
          <p:cNvSpPr/>
          <p:nvPr>
            <p:custDataLst>
              <p:tags r:id="rId51"/>
            </p:custDataLst>
          </p:nvPr>
        </p:nvSpPr>
        <p:spPr bwMode="gray">
          <a:xfrm>
            <a:off x="2112963" y="4803775"/>
            <a:ext cx="115888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808083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89CD80FA-F17C-4861-A12C-256C0DA64635}" type="datetime'''''9''''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9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C8AABED2-76E4-45BE-B1F4-F8EC101387E5}"/>
              </a:ext>
            </a:extLst>
          </p:cNvPr>
          <p:cNvSpPr/>
          <p:nvPr>
            <p:custDataLst>
              <p:tags r:id="rId52"/>
            </p:custDataLst>
          </p:nvPr>
        </p:nvSpPr>
        <p:spPr bwMode="gray">
          <a:xfrm>
            <a:off x="3695700" y="2619375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DFE5EF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F10AA5B2-49FA-486F-AF3F-B49FBD50A8D0}" type="datetime'''''''''''''''''''''2''2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22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383838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7DE1CA2B-CFA1-4FB6-B27C-78E3A49F142C}"/>
              </a:ext>
            </a:extLst>
          </p:cNvPr>
          <p:cNvSpPr/>
          <p:nvPr>
            <p:custDataLst>
              <p:tags r:id="rId53"/>
            </p:custDataLst>
          </p:nvPr>
        </p:nvSpPr>
        <p:spPr bwMode="gray">
          <a:xfrm>
            <a:off x="2112963" y="4995863"/>
            <a:ext cx="115888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032E45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89D1F268-A649-4D52-930D-7DE268DC9326}" type="datetime'''''''''''''''''''6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6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63" name="Text Placeholder 57">
            <a:extLst>
              <a:ext uri="{FF2B5EF4-FFF2-40B4-BE49-F238E27FC236}">
                <a16:creationId xmlns:a16="http://schemas.microsoft.com/office/drawing/2014/main" id="{7C99A431-30BA-4590-A76D-3DAA8C17751D}"/>
              </a:ext>
            </a:extLst>
          </p:cNvPr>
          <p:cNvSpPr>
            <a:spLocks noGrp="1"/>
          </p:cNvSpPr>
          <p:nvPr>
            <p:custDataLst>
              <p:tags r:id="rId54"/>
            </p:custDataLst>
          </p:nvPr>
        </p:nvSpPr>
        <p:spPr bwMode="auto">
          <a:xfrm>
            <a:off x="2001838" y="5219700"/>
            <a:ext cx="3365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t" anchorCtr="0">
            <a:noAutofit/>
          </a:bodyPr>
          <a:lstStyle>
            <a:lvl1pPr marL="119063" indent="-1190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B68E34"/>
              </a:buClr>
              <a:buFont typeface="Webdings" pitchFamily="-109" charset="2"/>
              <a:buChar char="4"/>
              <a:defRPr>
                <a:solidFill>
                  <a:schemeClr val="bg2"/>
                </a:solidFill>
                <a:latin typeface="+mn-lt"/>
                <a:ea typeface="+mn-ea"/>
                <a:cs typeface="ＭＳ Ｐゴシック" pitchFamily="-123" charset="-128"/>
              </a:defRPr>
            </a:lvl1pPr>
            <a:lvl2pPr marL="347663" indent="-1143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600">
                <a:solidFill>
                  <a:schemeClr val="bg2"/>
                </a:solidFill>
                <a:latin typeface="+mn-lt"/>
                <a:ea typeface="+mn-ea"/>
              </a:defRPr>
            </a:lvl2pPr>
            <a:lvl3pPr marL="685800" indent="-1063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400">
                <a:solidFill>
                  <a:schemeClr val="bg2"/>
                </a:solidFill>
                <a:latin typeface="+mn-lt"/>
                <a:ea typeface="+mn-ea"/>
              </a:defRPr>
            </a:lvl3pPr>
            <a:lvl4pPr marL="973138" indent="-1047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200">
                <a:solidFill>
                  <a:schemeClr val="bg2"/>
                </a:solidFill>
                <a:latin typeface="+mn-lt"/>
                <a:ea typeface="+mn-ea"/>
              </a:defRPr>
            </a:lvl4pPr>
            <a:lvl5pPr marL="12620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5pPr>
            <a:lvl6pPr marL="17192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6pPr>
            <a:lvl7pPr marL="21764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7pPr>
            <a:lvl8pPr marL="26336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8pPr>
            <a:lvl9pPr marL="30908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9pPr>
          </a:lstStyle>
          <a:p>
            <a:pPr marL="0" marR="0" lvl="1" indent="0" algn="ctr" defTabSz="457154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11376C"/>
              </a:buClr>
              <a:buSzTx/>
              <a:buFont typeface="Times" pitchFamily="-109" charset="0"/>
              <a:buNone/>
              <a:tabLst/>
              <a:defRPr/>
            </a:pPr>
            <a:fld id="{22FA7E0D-0907-4076-A9BC-8E2DF7BB1A69}" type="datetime'''''''''''''''''''''''''2''''''''0''''2''''''''''0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57154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11376C"/>
                </a:buClr>
                <a:buSzTx/>
                <a:buFont typeface="Times" pitchFamily="-109" charset="0"/>
                <a:buNone/>
                <a:tabLst/>
                <a:defRPr/>
              </a:pPr>
              <a:t>2020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1D73A00E-D60C-473F-9919-9C905B950D20}"/>
              </a:ext>
            </a:extLst>
          </p:cNvPr>
          <p:cNvSpPr/>
          <p:nvPr>
            <p:custDataLst>
              <p:tags r:id="rId55"/>
            </p:custDataLst>
          </p:nvPr>
        </p:nvSpPr>
        <p:spPr bwMode="gray">
          <a:xfrm>
            <a:off x="2613025" y="2771775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DFE5EF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BE3887A7-B030-4B24-8F87-835C479E6F40}" type="datetime'2''2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22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383838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564C962C-2722-434F-8FE9-AE8FE0FFCAB9}"/>
              </a:ext>
            </a:extLst>
          </p:cNvPr>
          <p:cNvSpPr/>
          <p:nvPr>
            <p:custDataLst>
              <p:tags r:id="rId56"/>
            </p:custDataLst>
          </p:nvPr>
        </p:nvSpPr>
        <p:spPr bwMode="gray">
          <a:xfrm>
            <a:off x="2613025" y="3297238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9DB1CF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9F939BF5-4639-487C-9793-E719A8037CB4}" type="datetime'''''''''''''''''''''''''''''''2''''''''''''''''''0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20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55E169D7-A8C7-4BBF-889D-3C2D07DBADA4}"/>
              </a:ext>
            </a:extLst>
          </p:cNvPr>
          <p:cNvSpPr/>
          <p:nvPr>
            <p:custDataLst>
              <p:tags r:id="rId57"/>
            </p:custDataLst>
          </p:nvPr>
        </p:nvSpPr>
        <p:spPr bwMode="gray">
          <a:xfrm>
            <a:off x="2613025" y="4095750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9B4F43B5-557C-40D3-8018-D9658472D3EE}" type="datetime'''''3''''''''''2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32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5ACF1A2B-8DD1-43B0-9102-FEF4340EF85A}"/>
              </a:ext>
            </a:extLst>
          </p:cNvPr>
          <p:cNvSpPr/>
          <p:nvPr>
            <p:custDataLst>
              <p:tags r:id="rId58"/>
            </p:custDataLst>
          </p:nvPr>
        </p:nvSpPr>
        <p:spPr bwMode="gray">
          <a:xfrm>
            <a:off x="2613025" y="4791075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808083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5E4E1140-82AE-4981-94CF-B23FD55707EB}" type="datetime'''''1''''''''''''''''''''''''''''''0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10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09A72EC1-1F2A-4345-B4F1-777F54DA9F57}"/>
              </a:ext>
            </a:extLst>
          </p:cNvPr>
          <p:cNvSpPr/>
          <p:nvPr>
            <p:custDataLst>
              <p:tags r:id="rId59"/>
            </p:custDataLst>
          </p:nvPr>
        </p:nvSpPr>
        <p:spPr bwMode="gray">
          <a:xfrm>
            <a:off x="3154363" y="2690813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DFE5EF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26457B96-E22E-43CF-BC3D-F4BBED229759}" type="datetime'''''''''''2''''2''''''''''''''''''''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22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383838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B9987701-BDD4-40EE-A7D4-9CC952F20450}"/>
              </a:ext>
            </a:extLst>
          </p:cNvPr>
          <p:cNvSpPr/>
          <p:nvPr>
            <p:custDataLst>
              <p:tags r:id="rId60"/>
            </p:custDataLst>
          </p:nvPr>
        </p:nvSpPr>
        <p:spPr bwMode="gray">
          <a:xfrm>
            <a:off x="3195638" y="3565525"/>
            <a:ext cx="115888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595959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4255CD0F-D649-47CF-9526-BB5FBA488E5B}" type="datetime'''''''''''''''''''''''''''''6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6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FC799C6-9AC4-4E82-A8A9-56871A3A4B94}"/>
              </a:ext>
            </a:extLst>
          </p:cNvPr>
          <p:cNvSpPr/>
          <p:nvPr>
            <p:custDataLst>
              <p:tags r:id="rId61"/>
            </p:custDataLst>
          </p:nvPr>
        </p:nvSpPr>
        <p:spPr bwMode="gray">
          <a:xfrm>
            <a:off x="3195638" y="4567238"/>
            <a:ext cx="115888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595959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AA7F6A4C-0E3D-4D6F-A549-8D64CD481428}" type="datetime'''''''''''''''''''6''''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6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96D5C61C-1587-4BFD-B5FD-86D53EFD4E70}"/>
              </a:ext>
            </a:extLst>
          </p:cNvPr>
          <p:cNvSpPr/>
          <p:nvPr>
            <p:custDataLst>
              <p:tags r:id="rId62"/>
            </p:custDataLst>
          </p:nvPr>
        </p:nvSpPr>
        <p:spPr bwMode="gray">
          <a:xfrm>
            <a:off x="3154363" y="4778375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808083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FD4E0BB9-4038-4F79-81F3-FD187ADD87CF}" type="datetime'''''''''''''1''''''''''''''''0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10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A78F194A-F0DE-4135-8282-15FBF176107F}"/>
              </a:ext>
            </a:extLst>
          </p:cNvPr>
          <p:cNvSpPr/>
          <p:nvPr>
            <p:custDataLst>
              <p:tags r:id="rId63"/>
            </p:custDataLst>
          </p:nvPr>
        </p:nvSpPr>
        <p:spPr bwMode="gray">
          <a:xfrm>
            <a:off x="3195638" y="4989513"/>
            <a:ext cx="115888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032E45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BF976D81-F5B0-4D7F-8D4A-495B213CCA38}" type="datetime'''''''''''''''6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6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715D8DFA-35E5-4450-B7B6-BEC589ECEB78}"/>
              </a:ext>
            </a:extLst>
          </p:cNvPr>
          <p:cNvSpPr/>
          <p:nvPr>
            <p:custDataLst>
              <p:tags r:id="rId64"/>
            </p:custDataLst>
          </p:nvPr>
        </p:nvSpPr>
        <p:spPr bwMode="gray">
          <a:xfrm>
            <a:off x="3695700" y="3165475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9DB1CF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A4D244BF-20C7-45F5-A5EA-077203E447B9}" type="datetime'''''''''2''''''''''1''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21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A734B920-6580-4F5B-8DD4-F764FB02536A}"/>
              </a:ext>
            </a:extLst>
          </p:cNvPr>
          <p:cNvSpPr/>
          <p:nvPr>
            <p:custDataLst>
              <p:tags r:id="rId65"/>
            </p:custDataLst>
          </p:nvPr>
        </p:nvSpPr>
        <p:spPr bwMode="gray">
          <a:xfrm>
            <a:off x="3695700" y="4029075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364D6E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878D6C66-1403-41E1-996F-486D320BA4B7}" type="datetime'''''''''''''''''3''''''''''''''''5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35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D54A9AB-41D2-4402-B5D5-E10C5949C569}"/>
              </a:ext>
            </a:extLst>
          </p:cNvPr>
          <p:cNvSpPr/>
          <p:nvPr>
            <p:custDataLst>
              <p:tags r:id="rId66"/>
            </p:custDataLst>
          </p:nvPr>
        </p:nvSpPr>
        <p:spPr bwMode="gray">
          <a:xfrm>
            <a:off x="4278313" y="3452813"/>
            <a:ext cx="115888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595959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32AE7171-AA01-4A94-818C-D287C263509D}" type="datetime'''''''''''''''''''''6''''''''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6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538EA9F5-F9FE-44FC-A530-D5971D5D1F9B}"/>
              </a:ext>
            </a:extLst>
          </p:cNvPr>
          <p:cNvSpPr/>
          <p:nvPr>
            <p:custDataLst>
              <p:tags r:id="rId67"/>
            </p:custDataLst>
          </p:nvPr>
        </p:nvSpPr>
        <p:spPr bwMode="gray">
          <a:xfrm>
            <a:off x="3695700" y="4770438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808083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D8DF1A1B-26B6-4481-8F23-A10552B1F8EB}" type="datetime'''''''''''''''''''''''''''''''''11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11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36" name="Text Placeholder 60">
            <a:extLst>
              <a:ext uri="{FF2B5EF4-FFF2-40B4-BE49-F238E27FC236}">
                <a16:creationId xmlns:a16="http://schemas.microsoft.com/office/drawing/2014/main" id="{A7FE0E98-5C89-45AA-B030-1AB63B227800}"/>
              </a:ext>
            </a:extLst>
          </p:cNvPr>
          <p:cNvSpPr>
            <a:spLocks noGrp="1"/>
          </p:cNvSpPr>
          <p:nvPr>
            <p:custDataLst>
              <p:tags r:id="rId68"/>
            </p:custDataLst>
          </p:nvPr>
        </p:nvSpPr>
        <p:spPr bwMode="auto">
          <a:xfrm>
            <a:off x="3625850" y="5219700"/>
            <a:ext cx="3365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t" anchorCtr="0">
            <a:noAutofit/>
          </a:bodyPr>
          <a:lstStyle>
            <a:lvl1pPr marL="119063" indent="-1190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B68E34"/>
              </a:buClr>
              <a:buFont typeface="Webdings" pitchFamily="-109" charset="2"/>
              <a:buChar char="4"/>
              <a:defRPr>
                <a:solidFill>
                  <a:schemeClr val="bg2"/>
                </a:solidFill>
                <a:latin typeface="+mn-lt"/>
                <a:ea typeface="+mn-ea"/>
                <a:cs typeface="ＭＳ Ｐゴシック" pitchFamily="-123" charset="-128"/>
              </a:defRPr>
            </a:lvl1pPr>
            <a:lvl2pPr marL="347663" indent="-1143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600">
                <a:solidFill>
                  <a:schemeClr val="bg2"/>
                </a:solidFill>
                <a:latin typeface="+mn-lt"/>
                <a:ea typeface="+mn-ea"/>
              </a:defRPr>
            </a:lvl2pPr>
            <a:lvl3pPr marL="685800" indent="-1063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400">
                <a:solidFill>
                  <a:schemeClr val="bg2"/>
                </a:solidFill>
                <a:latin typeface="+mn-lt"/>
                <a:ea typeface="+mn-ea"/>
              </a:defRPr>
            </a:lvl3pPr>
            <a:lvl4pPr marL="973138" indent="-1047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200">
                <a:solidFill>
                  <a:schemeClr val="bg2"/>
                </a:solidFill>
                <a:latin typeface="+mn-lt"/>
                <a:ea typeface="+mn-ea"/>
              </a:defRPr>
            </a:lvl4pPr>
            <a:lvl5pPr marL="12620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5pPr>
            <a:lvl6pPr marL="17192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6pPr>
            <a:lvl7pPr marL="21764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7pPr>
            <a:lvl8pPr marL="26336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8pPr>
            <a:lvl9pPr marL="30908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9pPr>
          </a:lstStyle>
          <a:p>
            <a:pPr marL="0" marR="0" lvl="1" indent="0" algn="ctr" defTabSz="457154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11376C"/>
              </a:buClr>
              <a:buSzTx/>
              <a:buFont typeface="Times" pitchFamily="-109" charset="0"/>
              <a:buNone/>
              <a:tabLst/>
              <a:defRPr/>
            </a:pPr>
            <a:fld id="{80954043-B43F-46DB-9C44-74CDD7596D87}" type="datetime'''''''''''''2''''''''0''''2''''''''''''3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57154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11376C"/>
                </a:buClr>
                <a:buSzTx/>
                <a:buFont typeface="Times" pitchFamily="-109" charset="0"/>
                <a:buNone/>
                <a:tabLst/>
                <a:defRPr/>
              </a:pPr>
              <a:t>2023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27" name="Text Placeholder 61">
            <a:extLst>
              <a:ext uri="{FF2B5EF4-FFF2-40B4-BE49-F238E27FC236}">
                <a16:creationId xmlns:a16="http://schemas.microsoft.com/office/drawing/2014/main" id="{E008F48F-9825-4DCF-8373-88209A4D7609}"/>
              </a:ext>
            </a:extLst>
          </p:cNvPr>
          <p:cNvSpPr>
            <a:spLocks noGrp="1"/>
          </p:cNvSpPr>
          <p:nvPr>
            <p:custDataLst>
              <p:tags r:id="rId69"/>
            </p:custDataLst>
          </p:nvPr>
        </p:nvSpPr>
        <p:spPr bwMode="auto">
          <a:xfrm>
            <a:off x="4167188" y="5219700"/>
            <a:ext cx="3365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t" anchorCtr="0">
            <a:noAutofit/>
          </a:bodyPr>
          <a:lstStyle>
            <a:lvl1pPr marL="119063" indent="-1190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B68E34"/>
              </a:buClr>
              <a:buFont typeface="Webdings" pitchFamily="-109" charset="2"/>
              <a:buChar char="4"/>
              <a:defRPr>
                <a:solidFill>
                  <a:schemeClr val="bg2"/>
                </a:solidFill>
                <a:latin typeface="+mn-lt"/>
                <a:ea typeface="+mn-ea"/>
                <a:cs typeface="ＭＳ Ｐゴシック" pitchFamily="-123" charset="-128"/>
              </a:defRPr>
            </a:lvl1pPr>
            <a:lvl2pPr marL="347663" indent="-1143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600">
                <a:solidFill>
                  <a:schemeClr val="bg2"/>
                </a:solidFill>
                <a:latin typeface="+mn-lt"/>
                <a:ea typeface="+mn-ea"/>
              </a:defRPr>
            </a:lvl2pPr>
            <a:lvl3pPr marL="685800" indent="-1063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400">
                <a:solidFill>
                  <a:schemeClr val="bg2"/>
                </a:solidFill>
                <a:latin typeface="+mn-lt"/>
                <a:ea typeface="+mn-ea"/>
              </a:defRPr>
            </a:lvl3pPr>
            <a:lvl4pPr marL="973138" indent="-1047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200">
                <a:solidFill>
                  <a:schemeClr val="bg2"/>
                </a:solidFill>
                <a:latin typeface="+mn-lt"/>
                <a:ea typeface="+mn-ea"/>
              </a:defRPr>
            </a:lvl4pPr>
            <a:lvl5pPr marL="12620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5pPr>
            <a:lvl6pPr marL="17192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6pPr>
            <a:lvl7pPr marL="21764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7pPr>
            <a:lvl8pPr marL="26336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8pPr>
            <a:lvl9pPr marL="30908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9pPr>
          </a:lstStyle>
          <a:p>
            <a:pPr marL="0" marR="0" lvl="1" indent="0" algn="ctr" defTabSz="457154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11376C"/>
              </a:buClr>
              <a:buSzTx/>
              <a:buFont typeface="Times" pitchFamily="-109" charset="0"/>
              <a:buNone/>
              <a:tabLst/>
              <a:defRPr/>
            </a:pPr>
            <a:fld id="{B5144330-3F99-4C7D-B6F7-90728CFAA4D4}" type="datetime'''''''''''''''2''0''''''''''''''''2''''''''''''''''''''''4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57154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11376C"/>
                </a:buClr>
                <a:buSzTx/>
                <a:buFont typeface="Times" pitchFamily="-109" charset="0"/>
                <a:buNone/>
                <a:tabLst/>
                <a:defRPr/>
              </a:pPr>
              <a:t>2024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A6B14BE-9B65-4AC0-9DED-62C0E98E6703}"/>
              </a:ext>
            </a:extLst>
          </p:cNvPr>
          <p:cNvSpPr/>
          <p:nvPr>
            <p:custDataLst>
              <p:tags r:id="rId70"/>
            </p:custDataLst>
          </p:nvPr>
        </p:nvSpPr>
        <p:spPr bwMode="gray">
          <a:xfrm>
            <a:off x="4778375" y="2484438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DFE5EF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331FFEF3-CCBC-4252-840C-22D33E7B0B06}" type="datetime'''''''''''''''''''''''''''''''''''''''''''''''''22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22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383838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555D207-B054-45B3-AF61-63B0BBAC7C7C}"/>
              </a:ext>
            </a:extLst>
          </p:cNvPr>
          <p:cNvSpPr/>
          <p:nvPr>
            <p:custDataLst>
              <p:tags r:id="rId71"/>
            </p:custDataLst>
          </p:nvPr>
        </p:nvSpPr>
        <p:spPr bwMode="gray">
          <a:xfrm>
            <a:off x="4778375" y="3041650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9DB1CF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1FB17735-0B2E-4A98-A35E-E36A4E8D5458}" type="datetime'''''''''''''22''''''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22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E8DC6EE-2805-4780-A12C-2A5A84EC1323}"/>
              </a:ext>
            </a:extLst>
          </p:cNvPr>
          <p:cNvSpPr/>
          <p:nvPr>
            <p:custDataLst>
              <p:tags r:id="rId72"/>
            </p:custDataLst>
          </p:nvPr>
        </p:nvSpPr>
        <p:spPr bwMode="gray">
          <a:xfrm>
            <a:off x="4819650" y="3398838"/>
            <a:ext cx="115888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595959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056692F6-E620-4FF4-B073-9A3F8381654D}" type="datetime'''''''''''''6''''''''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6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8A4279C-C17E-41DE-B804-F45D8CAB37C5}"/>
              </a:ext>
            </a:extLst>
          </p:cNvPr>
          <p:cNvSpPr/>
          <p:nvPr>
            <p:custDataLst>
              <p:tags r:id="rId73"/>
            </p:custDataLst>
          </p:nvPr>
        </p:nvSpPr>
        <p:spPr bwMode="gray">
          <a:xfrm>
            <a:off x="4778375" y="3963988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2B051CE7-5328-4E2A-AFE8-1F7B08436E0C}" type="datetime'38''''''''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38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AD8A5E5-1164-4081-9388-324816853146}"/>
              </a:ext>
            </a:extLst>
          </p:cNvPr>
          <p:cNvSpPr/>
          <p:nvPr>
            <p:custDataLst>
              <p:tags r:id="rId74"/>
            </p:custDataLst>
          </p:nvPr>
        </p:nvSpPr>
        <p:spPr bwMode="gray">
          <a:xfrm>
            <a:off x="4819650" y="4529138"/>
            <a:ext cx="115888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595959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755D31D2-66CA-4784-898F-B8E561AE972D}" type="datetime'''''''''''''''''''''''''''''''''''''6''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6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3E8FEC1-4E88-415F-BF99-A6F5AD3429A2}"/>
              </a:ext>
            </a:extLst>
          </p:cNvPr>
          <p:cNvSpPr/>
          <p:nvPr>
            <p:custDataLst>
              <p:tags r:id="rId75"/>
            </p:custDataLst>
          </p:nvPr>
        </p:nvSpPr>
        <p:spPr bwMode="gray">
          <a:xfrm>
            <a:off x="4778375" y="4756150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808083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7381D235-F279-4391-8B75-7CC2F5CCE1F6}" type="datetime'''''''''''''''''1''''''2''''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12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42D109A-51B2-4C61-9D32-00B2AA20ADE6}"/>
              </a:ext>
            </a:extLst>
          </p:cNvPr>
          <p:cNvSpPr/>
          <p:nvPr>
            <p:custDataLst>
              <p:tags r:id="rId76"/>
            </p:custDataLst>
          </p:nvPr>
        </p:nvSpPr>
        <p:spPr bwMode="gray">
          <a:xfrm>
            <a:off x="4819650" y="4984750"/>
            <a:ext cx="115888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ADAFB2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D1C67C0D-0B99-4A73-A4E8-CB1066F9DBAC}" type="datetime'''''''''''''''''7''''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7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8" name="Text Placeholder 62">
            <a:extLst>
              <a:ext uri="{FF2B5EF4-FFF2-40B4-BE49-F238E27FC236}">
                <a16:creationId xmlns:a16="http://schemas.microsoft.com/office/drawing/2014/main" id="{94C73BA2-CA69-40C0-929F-6EC6DBF9339B}"/>
              </a:ext>
            </a:extLst>
          </p:cNvPr>
          <p:cNvSpPr>
            <a:spLocks noGrp="1"/>
          </p:cNvSpPr>
          <p:nvPr>
            <p:custDataLst>
              <p:tags r:id="rId77"/>
            </p:custDataLst>
          </p:nvPr>
        </p:nvSpPr>
        <p:spPr bwMode="auto">
          <a:xfrm>
            <a:off x="4708525" y="5219700"/>
            <a:ext cx="3365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t" anchorCtr="0">
            <a:noAutofit/>
          </a:bodyPr>
          <a:lstStyle>
            <a:lvl1pPr marL="119063" indent="-1190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B68E34"/>
              </a:buClr>
              <a:buFont typeface="Webdings" pitchFamily="-109" charset="2"/>
              <a:buChar char="4"/>
              <a:defRPr>
                <a:solidFill>
                  <a:schemeClr val="bg2"/>
                </a:solidFill>
                <a:latin typeface="+mn-lt"/>
                <a:ea typeface="+mn-ea"/>
                <a:cs typeface="ＭＳ Ｐゴシック" pitchFamily="-123" charset="-128"/>
              </a:defRPr>
            </a:lvl1pPr>
            <a:lvl2pPr marL="347663" indent="-1143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600">
                <a:solidFill>
                  <a:schemeClr val="bg2"/>
                </a:solidFill>
                <a:latin typeface="+mn-lt"/>
                <a:ea typeface="+mn-ea"/>
              </a:defRPr>
            </a:lvl2pPr>
            <a:lvl3pPr marL="685800" indent="-1063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400">
                <a:solidFill>
                  <a:schemeClr val="bg2"/>
                </a:solidFill>
                <a:latin typeface="+mn-lt"/>
                <a:ea typeface="+mn-ea"/>
              </a:defRPr>
            </a:lvl3pPr>
            <a:lvl4pPr marL="973138" indent="-1047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200">
                <a:solidFill>
                  <a:schemeClr val="bg2"/>
                </a:solidFill>
                <a:latin typeface="+mn-lt"/>
                <a:ea typeface="+mn-ea"/>
              </a:defRPr>
            </a:lvl4pPr>
            <a:lvl5pPr marL="12620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5pPr>
            <a:lvl6pPr marL="17192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6pPr>
            <a:lvl7pPr marL="21764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7pPr>
            <a:lvl8pPr marL="26336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8pPr>
            <a:lvl9pPr marL="30908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9pPr>
          </a:lstStyle>
          <a:p>
            <a:pPr marL="0" marR="0" lvl="1" indent="0" algn="ctr" defTabSz="457154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11376C"/>
              </a:buClr>
              <a:buSzTx/>
              <a:buFont typeface="Times" pitchFamily="-109" charset="0"/>
              <a:buNone/>
              <a:tabLst/>
              <a:defRPr/>
            </a:pPr>
            <a:fld id="{A6224791-AFFB-4389-8971-C73A5A097E6C}" type="datetime'2''''''''''''''''''''''''''''''02''''''''''''''''''5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57154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11376C"/>
                </a:buClr>
                <a:buSzTx/>
                <a:buFont typeface="Times" pitchFamily="-109" charset="0"/>
                <a:buNone/>
                <a:tabLst/>
                <a:defRPr/>
              </a:pPr>
              <a:t>2025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692AB30F-327E-450E-B7DB-A7AE359C323E}"/>
              </a:ext>
            </a:extLst>
          </p:cNvPr>
          <p:cNvSpPr/>
          <p:nvPr>
            <p:custDataLst>
              <p:tags r:id="rId78"/>
            </p:custDataLst>
          </p:nvPr>
        </p:nvSpPr>
        <p:spPr bwMode="gray">
          <a:xfrm>
            <a:off x="989013" y="4181475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6931" tIns="0" rIns="16931" bIns="0" rtlCol="0" anchor="ctr">
            <a:noAutofit/>
          </a:bodyPr>
          <a:lstStyle/>
          <a:p>
            <a:pPr marL="0" marR="0" lvl="1" indent="0" algn="ctr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BAF0CB33-77F5-4E34-9B2B-DAF734C6CC96}" type="datetime'2''''''''''''''''''''9''''''''''''''''''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8762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29</a:t>
            </a:fld>
            <a:endParaRPr kumimoji="0" lang="en-GB" sz="1000" b="0" i="0" u="none" strike="noStrike" kern="0" cap="none" spc="1051" normalizeH="0" baseline="0" noProof="0" dirty="0">
              <a:ln w="9000" cmpd="sng">
                <a:solidFill>
                  <a:srgbClr val="9EA5C1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91" name="Text Placeholder 13">
            <a:extLst>
              <a:ext uri="{FF2B5EF4-FFF2-40B4-BE49-F238E27FC236}">
                <a16:creationId xmlns:a16="http://schemas.microsoft.com/office/drawing/2014/main" id="{926E2475-E6BE-43C5-9102-B5DFA3469EA5}"/>
              </a:ext>
            </a:extLst>
          </p:cNvPr>
          <p:cNvSpPr>
            <a:spLocks noGrp="1"/>
          </p:cNvSpPr>
          <p:nvPr>
            <p:custDataLst>
              <p:tags r:id="rId79"/>
            </p:custDataLst>
          </p:nvPr>
        </p:nvSpPr>
        <p:spPr bwMode="gray">
          <a:xfrm>
            <a:off x="447675" y="2568575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16931" tIns="0" rIns="16931" bIns="0" numCol="1" spcCol="0" anchor="b" anchorCtr="0">
            <a:noAutofit/>
          </a:bodyPr>
          <a:lstStyle>
            <a:lvl1pPr marL="119063" indent="-1190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B68E34"/>
              </a:buClr>
              <a:buFont typeface="Webdings" pitchFamily="-109" charset="2"/>
              <a:buChar char="4"/>
              <a:defRPr>
                <a:solidFill>
                  <a:schemeClr val="bg2"/>
                </a:solidFill>
                <a:latin typeface="+mn-lt"/>
                <a:ea typeface="+mn-ea"/>
                <a:cs typeface="ＭＳ Ｐゴシック" pitchFamily="-123" charset="-128"/>
              </a:defRPr>
            </a:lvl1pPr>
            <a:lvl2pPr marL="347663" indent="-1143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600">
                <a:solidFill>
                  <a:schemeClr val="bg2"/>
                </a:solidFill>
                <a:latin typeface="+mn-lt"/>
                <a:ea typeface="+mn-ea"/>
              </a:defRPr>
            </a:lvl2pPr>
            <a:lvl3pPr marL="685800" indent="-1063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400">
                <a:solidFill>
                  <a:schemeClr val="bg2"/>
                </a:solidFill>
                <a:latin typeface="+mn-lt"/>
                <a:ea typeface="+mn-ea"/>
              </a:defRPr>
            </a:lvl3pPr>
            <a:lvl4pPr marL="973138" indent="-1047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200">
                <a:solidFill>
                  <a:schemeClr val="bg2"/>
                </a:solidFill>
                <a:latin typeface="+mn-lt"/>
                <a:ea typeface="+mn-ea"/>
              </a:defRPr>
            </a:lvl4pPr>
            <a:lvl5pPr marL="12620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5pPr>
            <a:lvl6pPr marL="17192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6pPr>
            <a:lvl7pPr marL="21764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7pPr>
            <a:lvl8pPr marL="26336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8pPr>
            <a:lvl9pPr marL="30908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9pPr>
          </a:lstStyle>
          <a:p>
            <a:pPr marL="0" marR="0" lvl="1" indent="0" algn="ctr" defTabSz="457154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11376C"/>
              </a:buClr>
              <a:buSzTx/>
              <a:buFont typeface="Times" pitchFamily="-109" charset="0"/>
              <a:buNone/>
              <a:tabLst/>
              <a:defRPr/>
            </a:pPr>
            <a:fld id="{E63BE9C3-667D-495A-9866-C71DA49D6A71}" type="datetime'''''''''''''''''''''''''''''''''''''''''''''9''''''''''''4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57154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11376C"/>
                </a:buClr>
                <a:buSzTx/>
                <a:buFont typeface="Times" pitchFamily="-109" charset="0"/>
                <a:buNone/>
                <a:tabLst/>
                <a:defRPr/>
              </a:pPr>
              <a:t>94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82" name="Text Placeholder 14">
            <a:extLst>
              <a:ext uri="{FF2B5EF4-FFF2-40B4-BE49-F238E27FC236}">
                <a16:creationId xmlns:a16="http://schemas.microsoft.com/office/drawing/2014/main" id="{2D86ABFD-DC7E-4A08-9AB0-2E0114D0A57A}"/>
              </a:ext>
            </a:extLst>
          </p:cNvPr>
          <p:cNvSpPr>
            <a:spLocks noGrp="1"/>
          </p:cNvSpPr>
          <p:nvPr>
            <p:custDataLst>
              <p:tags r:id="rId80"/>
            </p:custDataLst>
          </p:nvPr>
        </p:nvSpPr>
        <p:spPr bwMode="gray">
          <a:xfrm>
            <a:off x="989013" y="2533650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16931" tIns="0" rIns="16931" bIns="0" numCol="1" spcCol="0" anchor="b" anchorCtr="0">
            <a:noAutofit/>
          </a:bodyPr>
          <a:lstStyle>
            <a:lvl1pPr marL="119063" indent="-1190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B68E34"/>
              </a:buClr>
              <a:buFont typeface="Webdings" pitchFamily="-109" charset="2"/>
              <a:buChar char="4"/>
              <a:defRPr>
                <a:solidFill>
                  <a:schemeClr val="bg2"/>
                </a:solidFill>
                <a:latin typeface="+mn-lt"/>
                <a:ea typeface="+mn-ea"/>
                <a:cs typeface="ＭＳ Ｐゴシック" pitchFamily="-123" charset="-128"/>
              </a:defRPr>
            </a:lvl1pPr>
            <a:lvl2pPr marL="347663" indent="-1143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600">
                <a:solidFill>
                  <a:schemeClr val="bg2"/>
                </a:solidFill>
                <a:latin typeface="+mn-lt"/>
                <a:ea typeface="+mn-ea"/>
              </a:defRPr>
            </a:lvl2pPr>
            <a:lvl3pPr marL="685800" indent="-1063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400">
                <a:solidFill>
                  <a:schemeClr val="bg2"/>
                </a:solidFill>
                <a:latin typeface="+mn-lt"/>
                <a:ea typeface="+mn-ea"/>
              </a:defRPr>
            </a:lvl3pPr>
            <a:lvl4pPr marL="973138" indent="-1047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200">
                <a:solidFill>
                  <a:schemeClr val="bg2"/>
                </a:solidFill>
                <a:latin typeface="+mn-lt"/>
                <a:ea typeface="+mn-ea"/>
              </a:defRPr>
            </a:lvl4pPr>
            <a:lvl5pPr marL="12620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5pPr>
            <a:lvl6pPr marL="17192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6pPr>
            <a:lvl7pPr marL="21764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7pPr>
            <a:lvl8pPr marL="26336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8pPr>
            <a:lvl9pPr marL="30908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9pPr>
          </a:lstStyle>
          <a:p>
            <a:pPr marL="0" marR="0" lvl="1" indent="0" algn="ctr" defTabSz="457154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11376C"/>
              </a:buClr>
              <a:buSzTx/>
              <a:buFont typeface="Times" pitchFamily="-109" charset="0"/>
              <a:buNone/>
              <a:tabLst/>
              <a:defRPr/>
            </a:pPr>
            <a:fld id="{6FDB1B26-D929-4029-B2B1-B248F6D0EAC7}" type="datetime'''''''''''''''''''''''9''''''''''''''''''''6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57154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11376C"/>
                </a:buClr>
                <a:buSzTx/>
                <a:buFont typeface="Times" pitchFamily="-109" charset="0"/>
                <a:buNone/>
                <a:tabLst/>
                <a:defRPr/>
              </a:pPr>
              <a:t>96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73" name="Text Placeholder 15">
            <a:extLst>
              <a:ext uri="{FF2B5EF4-FFF2-40B4-BE49-F238E27FC236}">
                <a16:creationId xmlns:a16="http://schemas.microsoft.com/office/drawing/2014/main" id="{E6E5AA6A-4D9D-4055-AFC9-B86C44941018}"/>
              </a:ext>
            </a:extLst>
          </p:cNvPr>
          <p:cNvSpPr>
            <a:spLocks noGrp="1"/>
          </p:cNvSpPr>
          <p:nvPr>
            <p:custDataLst>
              <p:tags r:id="rId81"/>
            </p:custDataLst>
          </p:nvPr>
        </p:nvSpPr>
        <p:spPr bwMode="gray">
          <a:xfrm>
            <a:off x="1530350" y="2517775"/>
            <a:ext cx="1968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16931" tIns="0" rIns="16931" bIns="0" numCol="1" spcCol="0" anchor="b" anchorCtr="0">
            <a:noAutofit/>
          </a:bodyPr>
          <a:lstStyle>
            <a:lvl1pPr marL="119063" indent="-1190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B68E34"/>
              </a:buClr>
              <a:buFont typeface="Webdings" pitchFamily="-109" charset="2"/>
              <a:buChar char="4"/>
              <a:defRPr>
                <a:solidFill>
                  <a:schemeClr val="bg2"/>
                </a:solidFill>
                <a:latin typeface="+mn-lt"/>
                <a:ea typeface="+mn-ea"/>
                <a:cs typeface="ＭＳ Ｐゴシック" pitchFamily="-123" charset="-128"/>
              </a:defRPr>
            </a:lvl1pPr>
            <a:lvl2pPr marL="347663" indent="-1143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600">
                <a:solidFill>
                  <a:schemeClr val="bg2"/>
                </a:solidFill>
                <a:latin typeface="+mn-lt"/>
                <a:ea typeface="+mn-ea"/>
              </a:defRPr>
            </a:lvl2pPr>
            <a:lvl3pPr marL="685800" indent="-1063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400">
                <a:solidFill>
                  <a:schemeClr val="bg2"/>
                </a:solidFill>
                <a:latin typeface="+mn-lt"/>
                <a:ea typeface="+mn-ea"/>
              </a:defRPr>
            </a:lvl3pPr>
            <a:lvl4pPr marL="973138" indent="-1047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200">
                <a:solidFill>
                  <a:schemeClr val="bg2"/>
                </a:solidFill>
                <a:latin typeface="+mn-lt"/>
                <a:ea typeface="+mn-ea"/>
              </a:defRPr>
            </a:lvl4pPr>
            <a:lvl5pPr marL="12620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5pPr>
            <a:lvl6pPr marL="17192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6pPr>
            <a:lvl7pPr marL="21764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7pPr>
            <a:lvl8pPr marL="26336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8pPr>
            <a:lvl9pPr marL="30908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9pPr>
          </a:lstStyle>
          <a:p>
            <a:pPr marL="0" marR="0" lvl="1" indent="0" algn="ctr" defTabSz="457154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11376C"/>
              </a:buClr>
              <a:buSzTx/>
              <a:buFont typeface="Times" pitchFamily="-109" charset="0"/>
              <a:buNone/>
              <a:tabLst/>
              <a:defRPr/>
            </a:pPr>
            <a:fld id="{E1DD5204-DD70-4BF0-B11A-5743BEE34DA3}" type="datetime'''''''''''''''''''''''''''''''''''''''9''6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57154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11376C"/>
                </a:buClr>
                <a:buSzTx/>
                <a:buFont typeface="Times" pitchFamily="-109" charset="0"/>
                <a:buNone/>
                <a:tabLst/>
                <a:defRPr/>
              </a:pPr>
              <a:t>96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5" name="Text Placeholder 17">
            <a:extLst>
              <a:ext uri="{FF2B5EF4-FFF2-40B4-BE49-F238E27FC236}">
                <a16:creationId xmlns:a16="http://schemas.microsoft.com/office/drawing/2014/main" id="{1E48AA96-D673-4C6D-A4C1-FA1995B2DEDB}"/>
              </a:ext>
            </a:extLst>
          </p:cNvPr>
          <p:cNvSpPr>
            <a:spLocks noGrp="1"/>
          </p:cNvSpPr>
          <p:nvPr>
            <p:custDataLst>
              <p:tags r:id="rId82"/>
            </p:custDataLst>
          </p:nvPr>
        </p:nvSpPr>
        <p:spPr bwMode="gray">
          <a:xfrm>
            <a:off x="2573338" y="2389188"/>
            <a:ext cx="277813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16931" tIns="0" rIns="16931" bIns="0" numCol="1" spcCol="0" anchor="b" anchorCtr="0">
            <a:noAutofit/>
          </a:bodyPr>
          <a:lstStyle>
            <a:lvl1pPr marL="119063" indent="-1190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B68E34"/>
              </a:buClr>
              <a:buFont typeface="Webdings" pitchFamily="-109" charset="2"/>
              <a:buChar char="4"/>
              <a:defRPr>
                <a:solidFill>
                  <a:schemeClr val="bg2"/>
                </a:solidFill>
                <a:latin typeface="+mn-lt"/>
                <a:ea typeface="+mn-ea"/>
                <a:cs typeface="ＭＳ Ｐゴシック" pitchFamily="-123" charset="-128"/>
              </a:defRPr>
            </a:lvl1pPr>
            <a:lvl2pPr marL="347663" indent="-1143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600">
                <a:solidFill>
                  <a:schemeClr val="bg2"/>
                </a:solidFill>
                <a:latin typeface="+mn-lt"/>
                <a:ea typeface="+mn-ea"/>
              </a:defRPr>
            </a:lvl2pPr>
            <a:lvl3pPr marL="685800" indent="-1063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400">
                <a:solidFill>
                  <a:schemeClr val="bg2"/>
                </a:solidFill>
                <a:latin typeface="+mn-lt"/>
                <a:ea typeface="+mn-ea"/>
              </a:defRPr>
            </a:lvl3pPr>
            <a:lvl4pPr marL="973138" indent="-1047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200">
                <a:solidFill>
                  <a:schemeClr val="bg2"/>
                </a:solidFill>
                <a:latin typeface="+mn-lt"/>
                <a:ea typeface="+mn-ea"/>
              </a:defRPr>
            </a:lvl4pPr>
            <a:lvl5pPr marL="12620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5pPr>
            <a:lvl6pPr marL="17192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6pPr>
            <a:lvl7pPr marL="21764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7pPr>
            <a:lvl8pPr marL="26336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8pPr>
            <a:lvl9pPr marL="30908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9pPr>
          </a:lstStyle>
          <a:p>
            <a:pPr marL="0" marR="0" lvl="1" indent="0" algn="ctr" defTabSz="457154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11376C"/>
              </a:buClr>
              <a:buSzTx/>
              <a:buFont typeface="Times" pitchFamily="-109" charset="0"/>
              <a:buNone/>
              <a:tabLst/>
              <a:defRPr/>
            </a:pPr>
            <a:fld id="{46C57793-C4E6-4C4B-BAA3-A663306199D4}" type="datetime'''''''''''''''1''0''''''''''''''''''''''''''''''''''''''1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57154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11376C"/>
                </a:buClr>
                <a:buSzTx/>
                <a:buFont typeface="Times" pitchFamily="-109" charset="0"/>
                <a:buNone/>
                <a:tabLst/>
                <a:defRPr/>
              </a:pPr>
              <a:t>101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46" name="Text Placeholder 18">
            <a:extLst>
              <a:ext uri="{FF2B5EF4-FFF2-40B4-BE49-F238E27FC236}">
                <a16:creationId xmlns:a16="http://schemas.microsoft.com/office/drawing/2014/main" id="{6235A3A1-EAA2-42DD-B592-31EB42EEA7ED}"/>
              </a:ext>
            </a:extLst>
          </p:cNvPr>
          <p:cNvSpPr>
            <a:spLocks noGrp="1"/>
          </p:cNvSpPr>
          <p:nvPr>
            <p:custDataLst>
              <p:tags r:id="rId83"/>
            </p:custDataLst>
          </p:nvPr>
        </p:nvSpPr>
        <p:spPr bwMode="gray">
          <a:xfrm>
            <a:off x="3114675" y="2306638"/>
            <a:ext cx="277813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16931" tIns="0" rIns="16931" bIns="0" numCol="1" spcCol="0" anchor="b" anchorCtr="0">
            <a:noAutofit/>
          </a:bodyPr>
          <a:lstStyle>
            <a:lvl1pPr marL="119063" indent="-1190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B68E34"/>
              </a:buClr>
              <a:buFont typeface="Webdings" pitchFamily="-109" charset="2"/>
              <a:buChar char="4"/>
              <a:defRPr>
                <a:solidFill>
                  <a:schemeClr val="bg2"/>
                </a:solidFill>
                <a:latin typeface="+mn-lt"/>
                <a:ea typeface="+mn-ea"/>
                <a:cs typeface="ＭＳ Ｐゴシック" pitchFamily="-123" charset="-128"/>
              </a:defRPr>
            </a:lvl1pPr>
            <a:lvl2pPr marL="347663" indent="-1143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600">
                <a:solidFill>
                  <a:schemeClr val="bg2"/>
                </a:solidFill>
                <a:latin typeface="+mn-lt"/>
                <a:ea typeface="+mn-ea"/>
              </a:defRPr>
            </a:lvl2pPr>
            <a:lvl3pPr marL="685800" indent="-1063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400">
                <a:solidFill>
                  <a:schemeClr val="bg2"/>
                </a:solidFill>
                <a:latin typeface="+mn-lt"/>
                <a:ea typeface="+mn-ea"/>
              </a:defRPr>
            </a:lvl3pPr>
            <a:lvl4pPr marL="973138" indent="-1047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200">
                <a:solidFill>
                  <a:schemeClr val="bg2"/>
                </a:solidFill>
                <a:latin typeface="+mn-lt"/>
                <a:ea typeface="+mn-ea"/>
              </a:defRPr>
            </a:lvl4pPr>
            <a:lvl5pPr marL="12620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5pPr>
            <a:lvl6pPr marL="17192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6pPr>
            <a:lvl7pPr marL="21764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7pPr>
            <a:lvl8pPr marL="26336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8pPr>
            <a:lvl9pPr marL="30908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9pPr>
          </a:lstStyle>
          <a:p>
            <a:pPr marL="0" marR="0" lvl="1" indent="0" algn="ctr" defTabSz="457154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11376C"/>
              </a:buClr>
              <a:buSzTx/>
              <a:buFont typeface="Times" pitchFamily="-109" charset="0"/>
              <a:buNone/>
              <a:tabLst/>
              <a:defRPr/>
            </a:pPr>
            <a:fld id="{2C57D3F4-2B8E-40D7-A2F8-9BDED2E99A8C}" type="datetime'''''''''1''''''''''''0''''''''''''''''''''''''''''5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57154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11376C"/>
                </a:buClr>
                <a:buSzTx/>
                <a:buFont typeface="Times" pitchFamily="-109" charset="0"/>
                <a:buNone/>
                <a:tabLst/>
                <a:defRPr/>
              </a:pPr>
              <a:t>105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37" name="Text Placeholder 19">
            <a:extLst>
              <a:ext uri="{FF2B5EF4-FFF2-40B4-BE49-F238E27FC236}">
                <a16:creationId xmlns:a16="http://schemas.microsoft.com/office/drawing/2014/main" id="{0C6A1B5D-A8F8-4679-A2F1-D5B48AFC8379}"/>
              </a:ext>
            </a:extLst>
          </p:cNvPr>
          <p:cNvSpPr>
            <a:spLocks noGrp="1"/>
          </p:cNvSpPr>
          <p:nvPr>
            <p:custDataLst>
              <p:tags r:id="rId84"/>
            </p:custDataLst>
          </p:nvPr>
        </p:nvSpPr>
        <p:spPr bwMode="gray">
          <a:xfrm>
            <a:off x="3656013" y="2232025"/>
            <a:ext cx="277813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16931" tIns="0" rIns="16931" bIns="0" numCol="1" spcCol="0" anchor="b" anchorCtr="0">
            <a:noAutofit/>
          </a:bodyPr>
          <a:lstStyle>
            <a:lvl1pPr marL="119063" indent="-1190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B68E34"/>
              </a:buClr>
              <a:buFont typeface="Webdings" pitchFamily="-109" charset="2"/>
              <a:buChar char="4"/>
              <a:defRPr>
                <a:solidFill>
                  <a:schemeClr val="bg2"/>
                </a:solidFill>
                <a:latin typeface="+mn-lt"/>
                <a:ea typeface="+mn-ea"/>
                <a:cs typeface="ＭＳ Ｐゴシック" pitchFamily="-123" charset="-128"/>
              </a:defRPr>
            </a:lvl1pPr>
            <a:lvl2pPr marL="347663" indent="-1143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600">
                <a:solidFill>
                  <a:schemeClr val="bg2"/>
                </a:solidFill>
                <a:latin typeface="+mn-lt"/>
                <a:ea typeface="+mn-ea"/>
              </a:defRPr>
            </a:lvl2pPr>
            <a:lvl3pPr marL="685800" indent="-1063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400">
                <a:solidFill>
                  <a:schemeClr val="bg2"/>
                </a:solidFill>
                <a:latin typeface="+mn-lt"/>
                <a:ea typeface="+mn-ea"/>
              </a:defRPr>
            </a:lvl3pPr>
            <a:lvl4pPr marL="973138" indent="-1047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200">
                <a:solidFill>
                  <a:schemeClr val="bg2"/>
                </a:solidFill>
                <a:latin typeface="+mn-lt"/>
                <a:ea typeface="+mn-ea"/>
              </a:defRPr>
            </a:lvl4pPr>
            <a:lvl5pPr marL="12620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5pPr>
            <a:lvl6pPr marL="17192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6pPr>
            <a:lvl7pPr marL="21764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7pPr>
            <a:lvl8pPr marL="26336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8pPr>
            <a:lvl9pPr marL="30908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9pPr>
          </a:lstStyle>
          <a:p>
            <a:pPr marL="0" marR="0" lvl="1" indent="0" algn="ctr" defTabSz="457154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11376C"/>
              </a:buClr>
              <a:buSzTx/>
              <a:buFont typeface="Times" pitchFamily="-109" charset="0"/>
              <a:buNone/>
              <a:tabLst/>
              <a:defRPr/>
            </a:pPr>
            <a:fld id="{67695692-7760-481C-93A4-B08E0A872D0E}" type="datetime'''''1''''''''''''0''''''''''''''''''''''7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57154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11376C"/>
                </a:buClr>
                <a:buSzTx/>
                <a:buFont typeface="Times" pitchFamily="-109" charset="0"/>
                <a:buNone/>
                <a:tabLst/>
                <a:defRPr/>
              </a:pPr>
              <a:t>107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28" name="Text Placeholder 20">
            <a:extLst>
              <a:ext uri="{FF2B5EF4-FFF2-40B4-BE49-F238E27FC236}">
                <a16:creationId xmlns:a16="http://schemas.microsoft.com/office/drawing/2014/main" id="{8C4CBB90-4D6E-4CE0-8E20-604CA872560E}"/>
              </a:ext>
            </a:extLst>
          </p:cNvPr>
          <p:cNvSpPr>
            <a:spLocks noGrp="1"/>
          </p:cNvSpPr>
          <p:nvPr>
            <p:custDataLst>
              <p:tags r:id="rId85"/>
            </p:custDataLst>
          </p:nvPr>
        </p:nvSpPr>
        <p:spPr bwMode="gray">
          <a:xfrm>
            <a:off x="4197350" y="2162175"/>
            <a:ext cx="277813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16931" tIns="0" rIns="16931" bIns="0" numCol="1" spcCol="0" anchor="b" anchorCtr="0">
            <a:noAutofit/>
          </a:bodyPr>
          <a:lstStyle>
            <a:lvl1pPr marL="119063" indent="-1190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B68E34"/>
              </a:buClr>
              <a:buFont typeface="Webdings" pitchFamily="-109" charset="2"/>
              <a:buChar char="4"/>
              <a:defRPr>
                <a:solidFill>
                  <a:schemeClr val="bg2"/>
                </a:solidFill>
                <a:latin typeface="+mn-lt"/>
                <a:ea typeface="+mn-ea"/>
                <a:cs typeface="ＭＳ Ｐゴシック" pitchFamily="-123" charset="-128"/>
              </a:defRPr>
            </a:lvl1pPr>
            <a:lvl2pPr marL="347663" indent="-1143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600">
                <a:solidFill>
                  <a:schemeClr val="bg2"/>
                </a:solidFill>
                <a:latin typeface="+mn-lt"/>
                <a:ea typeface="+mn-ea"/>
              </a:defRPr>
            </a:lvl2pPr>
            <a:lvl3pPr marL="685800" indent="-1063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400">
                <a:solidFill>
                  <a:schemeClr val="bg2"/>
                </a:solidFill>
                <a:latin typeface="+mn-lt"/>
                <a:ea typeface="+mn-ea"/>
              </a:defRPr>
            </a:lvl3pPr>
            <a:lvl4pPr marL="973138" indent="-1047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200">
                <a:solidFill>
                  <a:schemeClr val="bg2"/>
                </a:solidFill>
                <a:latin typeface="+mn-lt"/>
                <a:ea typeface="+mn-ea"/>
              </a:defRPr>
            </a:lvl4pPr>
            <a:lvl5pPr marL="12620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5pPr>
            <a:lvl6pPr marL="17192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6pPr>
            <a:lvl7pPr marL="21764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7pPr>
            <a:lvl8pPr marL="26336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8pPr>
            <a:lvl9pPr marL="30908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9pPr>
          </a:lstStyle>
          <a:p>
            <a:pPr marL="0" marR="0" lvl="1" indent="0" algn="ctr" defTabSz="457154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11376C"/>
              </a:buClr>
              <a:buSzTx/>
              <a:buFont typeface="Times" pitchFamily="-109" charset="0"/>
              <a:buNone/>
              <a:tabLst/>
              <a:defRPr/>
            </a:pPr>
            <a:fld id="{4482E2AC-CED9-4151-992E-EB3410426F42}" type="datetime'''''''''''''''''''''''''1''1''''0''''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57154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11376C"/>
                </a:buClr>
                <a:buSzTx/>
                <a:buFont typeface="Times" pitchFamily="-109" charset="0"/>
                <a:buNone/>
                <a:tabLst/>
                <a:defRPr/>
              </a:pPr>
              <a:t>110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9" name="Text Placeholder 21">
            <a:extLst>
              <a:ext uri="{FF2B5EF4-FFF2-40B4-BE49-F238E27FC236}">
                <a16:creationId xmlns:a16="http://schemas.microsoft.com/office/drawing/2014/main" id="{B56A545E-50D1-4A43-992E-012C2B62EB5E}"/>
              </a:ext>
            </a:extLst>
          </p:cNvPr>
          <p:cNvSpPr>
            <a:spLocks noGrp="1"/>
          </p:cNvSpPr>
          <p:nvPr>
            <p:custDataLst>
              <p:tags r:id="rId86"/>
            </p:custDataLst>
          </p:nvPr>
        </p:nvSpPr>
        <p:spPr bwMode="gray">
          <a:xfrm>
            <a:off x="4738688" y="2092325"/>
            <a:ext cx="277813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16931" tIns="0" rIns="16931" bIns="0" numCol="1" spcCol="0" anchor="b" anchorCtr="0">
            <a:noAutofit/>
          </a:bodyPr>
          <a:lstStyle>
            <a:lvl1pPr marL="119063" indent="-1190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B68E34"/>
              </a:buClr>
              <a:buFont typeface="Webdings" pitchFamily="-109" charset="2"/>
              <a:buChar char="4"/>
              <a:defRPr>
                <a:solidFill>
                  <a:schemeClr val="bg2"/>
                </a:solidFill>
                <a:latin typeface="+mn-lt"/>
                <a:ea typeface="+mn-ea"/>
                <a:cs typeface="ＭＳ Ｐゴシック" pitchFamily="-123" charset="-128"/>
              </a:defRPr>
            </a:lvl1pPr>
            <a:lvl2pPr marL="347663" indent="-1143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600">
                <a:solidFill>
                  <a:schemeClr val="bg2"/>
                </a:solidFill>
                <a:latin typeface="+mn-lt"/>
                <a:ea typeface="+mn-ea"/>
              </a:defRPr>
            </a:lvl2pPr>
            <a:lvl3pPr marL="685800" indent="-10636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400">
                <a:solidFill>
                  <a:schemeClr val="bg2"/>
                </a:solidFill>
                <a:latin typeface="+mn-lt"/>
                <a:ea typeface="+mn-ea"/>
              </a:defRPr>
            </a:lvl3pPr>
            <a:lvl4pPr marL="973138" indent="-1047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200">
                <a:solidFill>
                  <a:schemeClr val="bg2"/>
                </a:solidFill>
                <a:latin typeface="+mn-lt"/>
                <a:ea typeface="+mn-ea"/>
              </a:defRPr>
            </a:lvl4pPr>
            <a:lvl5pPr marL="12620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-109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5pPr>
            <a:lvl6pPr marL="17192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6pPr>
            <a:lvl7pPr marL="21764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7pPr>
            <a:lvl8pPr marL="26336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8pPr>
            <a:lvl9pPr marL="3090863" indent="-1111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1376C"/>
              </a:buClr>
              <a:buFont typeface="Times" pitchFamily="1" charset="0"/>
              <a:buChar char="•"/>
              <a:defRPr sz="1000">
                <a:solidFill>
                  <a:schemeClr val="bg2"/>
                </a:solidFill>
                <a:latin typeface="+mn-lt"/>
                <a:ea typeface="+mn-ea"/>
              </a:defRPr>
            </a:lvl9pPr>
          </a:lstStyle>
          <a:p>
            <a:pPr marL="0" marR="0" lvl="1" indent="0" algn="ctr" defTabSz="457154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11376C"/>
              </a:buClr>
              <a:buSzTx/>
              <a:buFont typeface="Times" pitchFamily="-109" charset="0"/>
              <a:buNone/>
              <a:tabLst/>
              <a:defRPr/>
            </a:pPr>
            <a:fld id="{6825AF16-3347-4261-B3CF-E9FD638C7E6F}" type="datetime'''1''1''''''3''''''''''''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cs typeface="Arial"/>
              </a:rPr>
              <a:pPr marL="0" marR="0" lvl="1" indent="0" algn="ctr" defTabSz="457154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11376C"/>
                </a:buClr>
                <a:buSzTx/>
                <a:buFont typeface="Times" pitchFamily="-109" charset="0"/>
                <a:buNone/>
                <a:tabLst/>
                <a:defRPr/>
              </a:pPr>
              <a:t>113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99" name="Main Content">
            <a:extLst>
              <a:ext uri="{FF2B5EF4-FFF2-40B4-BE49-F238E27FC236}">
                <a16:creationId xmlns:a16="http://schemas.microsoft.com/office/drawing/2014/main" id="{62D61DC1-0375-47AF-A56B-FFAB4E959D3C}"/>
              </a:ext>
            </a:extLst>
          </p:cNvPr>
          <p:cNvSpPr>
            <a:spLocks noGrp="1"/>
          </p:cNvSpPr>
          <p:nvPr>
            <p:custDataLst>
              <p:tags r:id="rId87"/>
            </p:custDataLst>
          </p:nvPr>
        </p:nvSpPr>
        <p:spPr bwMode="auto">
          <a:xfrm>
            <a:off x="2359025" y="2093913"/>
            <a:ext cx="706438" cy="193675"/>
          </a:xfrm>
          <a:prstGeom prst="ellipse">
            <a:avLst/>
          </a:prstGeom>
          <a:solidFill>
            <a:srgbClr val="FFFFFF"/>
          </a:solidFill>
          <a:ln w="12700">
            <a:solidFill>
              <a:srgbClr val="5CB335"/>
            </a:solidFill>
          </a:ln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487626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E00D9D7C-0C13-403C-A7FF-BEEF4EAC719F}" type="datetime'''''''''+''''2''''''''''''.''''''''''''3''''%'''''''''''''''''">
              <a:rPr kumimoji="0" lang="en-GB" altLang="en-US" sz="1000" b="1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487626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+2.3%</a:t>
            </a:fld>
            <a:endParaRPr kumimoji="0" lang="en-GB" sz="1000" b="1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graphicFrame>
        <p:nvGraphicFramePr>
          <p:cNvPr id="102" name="Table 101">
            <a:extLst>
              <a:ext uri="{FF2B5EF4-FFF2-40B4-BE49-F238E27FC236}">
                <a16:creationId xmlns:a16="http://schemas.microsoft.com/office/drawing/2014/main" id="{3249373F-BD70-4AC1-A909-8CB17938334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319712" y="1928783"/>
          <a:ext cx="3530602" cy="3544800"/>
        </p:xfrm>
        <a:graphic>
          <a:graphicData uri="http://schemas.openxmlformats.org/drawingml/2006/table">
            <a:tbl>
              <a:tblPr firstRow="1" lastRow="1"/>
              <a:tblGrid>
                <a:gridCol w="11494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96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9459">
                  <a:extLst>
                    <a:ext uri="{9D8B030D-6E8A-4147-A177-3AD203B41FA5}">
                      <a16:colId xmlns:a16="http://schemas.microsoft.com/office/drawing/2014/main" val="759935041"/>
                    </a:ext>
                  </a:extLst>
                </a:gridCol>
                <a:gridCol w="7619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eaLnBrk="1">
                        <a:lnSpc>
                          <a:spcPct val="100000"/>
                        </a:lnSpc>
                      </a:pPr>
                      <a:endParaRPr lang="en-GB" sz="1000" b="0" spc="-30" baseline="0" noProof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36000" marR="36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365756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spc="-20" baseline="0" noProof="0" dirty="0">
                          <a:solidFill>
                            <a:schemeClr val="bg1"/>
                          </a:solidFill>
                          <a:latin typeface="+mn-lt"/>
                        </a:rPr>
                        <a:t>CAGR</a:t>
                      </a:r>
                      <a:br>
                        <a:rPr lang="en-GB" sz="1000" b="1" spc="-20" baseline="0" noProof="0" dirty="0">
                          <a:solidFill>
                            <a:schemeClr val="bg1"/>
                          </a:solidFill>
                          <a:latin typeface="+mn-lt"/>
                        </a:rPr>
                      </a:br>
                      <a:r>
                        <a:rPr lang="en-GB" sz="1000" b="1" spc="-20" baseline="0" noProof="0" dirty="0">
                          <a:solidFill>
                            <a:schemeClr val="bg1"/>
                          </a:solidFill>
                          <a:latin typeface="+mn-lt"/>
                        </a:rPr>
                        <a:t>’10 to ’17</a:t>
                      </a:r>
                    </a:p>
                  </a:txBody>
                  <a:tcPr marL="36000" marR="36000" marT="36000" marB="3600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GB" sz="1000" b="1" spc="-20" baseline="0" noProof="0" dirty="0">
                          <a:solidFill>
                            <a:schemeClr val="bg1"/>
                          </a:solidFill>
                          <a:latin typeface="+mn-lt"/>
                        </a:rPr>
                        <a:t>CAGR</a:t>
                      </a:r>
                      <a:br>
                        <a:rPr lang="en-GB" sz="1000" b="1" spc="-20" baseline="0" noProof="0" dirty="0">
                          <a:solidFill>
                            <a:schemeClr val="bg1"/>
                          </a:solidFill>
                          <a:latin typeface="+mn-lt"/>
                        </a:rPr>
                      </a:br>
                      <a:r>
                        <a:rPr lang="en-GB" sz="1000" b="1" spc="-20" baseline="0" noProof="0" dirty="0">
                          <a:solidFill>
                            <a:schemeClr val="bg1"/>
                          </a:solidFill>
                          <a:latin typeface="+mn-lt"/>
                        </a:rPr>
                        <a:t>’17 to ’25</a:t>
                      </a:r>
                    </a:p>
                  </a:txBody>
                  <a:tcPr marL="36000" marR="36000" marT="36000" marB="3600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GB" sz="1000" spc="-20" baseline="0" noProof="0" dirty="0">
                          <a:solidFill>
                            <a:schemeClr val="bg1"/>
                          </a:solidFill>
                          <a:latin typeface="+mn-lt"/>
                        </a:rPr>
                        <a:t>Units</a:t>
                      </a:r>
                      <a:br>
                        <a:rPr lang="en-GB" sz="1000" spc="-20" baseline="0" noProof="0" dirty="0">
                          <a:solidFill>
                            <a:schemeClr val="bg1"/>
                          </a:solidFill>
                          <a:latin typeface="+mn-lt"/>
                        </a:rPr>
                      </a:br>
                      <a:r>
                        <a:rPr lang="en-GB" sz="1000" spc="-20" baseline="0" noProof="0" dirty="0">
                          <a:solidFill>
                            <a:schemeClr val="bg1"/>
                          </a:solidFill>
                          <a:latin typeface="+mn-lt"/>
                        </a:rPr>
                        <a:t>(Delta m)</a:t>
                      </a:r>
                      <a:endParaRPr lang="en-GB" sz="1000" b="0" spc="-20" baseline="0" noProof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8000" marR="18000" marT="18000" marB="1800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000" spc="-30" baseline="0" dirty="0">
                          <a:solidFill>
                            <a:schemeClr val="accent5"/>
                          </a:solidFill>
                          <a:latin typeface="+mn-lt"/>
                          <a:sym typeface="Webdings" panose="05030102010509060703" pitchFamily="18" charset="2"/>
                        </a:rPr>
                        <a:t></a:t>
                      </a:r>
                      <a:r>
                        <a:rPr lang="en-GB" sz="1000" spc="-30" baseline="0" dirty="0">
                          <a:solidFill>
                            <a:schemeClr val="accent5"/>
                          </a:solidFill>
                          <a:latin typeface="+mn-lt"/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GB" sz="1000" spc="-30" baseline="0" dirty="0">
                          <a:latin typeface="+mn-lt"/>
                        </a:rPr>
                        <a:t>Europe</a:t>
                      </a:r>
                      <a:endParaRPr lang="en-GB" sz="1000" spc="-30" baseline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1.6%</a:t>
                      </a:r>
                    </a:p>
                  </a:txBody>
                  <a:tcPr marL="0" marR="0" marT="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1.0% </a:t>
                      </a:r>
                      <a:r>
                        <a:rPr lang="en-GB" sz="1000" spc="-20" dirty="0">
                          <a:solidFill>
                            <a:srgbClr val="008F0A"/>
                          </a:solidFill>
                          <a:latin typeface="+mn-lt"/>
                          <a:sym typeface="Wingdings 3" panose="05040102010807070707" pitchFamily="18" charset="2"/>
                        </a:rPr>
                        <a:t>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1.7</a:t>
                      </a:r>
                    </a:p>
                  </a:txBody>
                  <a:tcPr marL="18000" marR="18000" marT="18000" marB="18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000" spc="-30" baseline="0" dirty="0">
                          <a:solidFill>
                            <a:schemeClr val="bg2"/>
                          </a:solidFill>
                          <a:latin typeface="+mn-lt"/>
                          <a:sym typeface="Webdings" panose="05030102010509060703" pitchFamily="18" charset="2"/>
                        </a:rPr>
                        <a:t></a:t>
                      </a:r>
                      <a:r>
                        <a:rPr lang="en-GB" sz="1000" spc="-30" baseline="0" dirty="0">
                          <a:latin typeface="+mn-lt"/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GB" sz="1000" spc="-30" baseline="0" dirty="0">
                          <a:latin typeface="+mn-lt"/>
                        </a:rPr>
                        <a:t>North America</a:t>
                      </a:r>
                      <a:endParaRPr lang="en-GB" sz="1000" spc="-30" baseline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5.8%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(-0.1)%</a:t>
                      </a:r>
                      <a:r>
                        <a:rPr lang="en-GB" sz="1000" u="none" strike="noStrike" spc="-20" dirty="0">
                          <a:effectLst/>
                          <a:latin typeface="+mn-lt"/>
                        </a:rPr>
                        <a:t> </a:t>
                      </a:r>
                      <a:r>
                        <a:rPr lang="en-GB" sz="1000" spc="-20" dirty="0">
                          <a:solidFill>
                            <a:srgbClr val="FF3130"/>
                          </a:solidFill>
                          <a:latin typeface="+mn-lt"/>
                          <a:sym typeface="Wingdings 3" panose="05040102010807070707" pitchFamily="18" charset="2"/>
                        </a:rPr>
                        <a:t>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0.9</a:t>
                      </a:r>
                    </a:p>
                  </a:txBody>
                  <a:tcPr marL="18000" marR="18000" marT="18000" marB="18000" anchor="ctr"/>
                </a:tc>
                <a:extLst>
                  <a:ext uri="{0D108BD9-81ED-4DB2-BD59-A6C34878D82A}">
                    <a16:rowId xmlns:a16="http://schemas.microsoft.com/office/drawing/2014/main" val="401144294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000" spc="-30" baseline="0" dirty="0">
                          <a:solidFill>
                            <a:schemeClr val="tx2"/>
                          </a:solidFill>
                          <a:latin typeface="+mn-lt"/>
                          <a:sym typeface="Webdings" panose="05030102010509060703" pitchFamily="18" charset="2"/>
                        </a:rPr>
                        <a:t></a:t>
                      </a:r>
                      <a:r>
                        <a:rPr lang="en-GB" sz="1000" spc="-30" baseline="0" dirty="0">
                          <a:solidFill>
                            <a:schemeClr val="tx2"/>
                          </a:solidFill>
                          <a:latin typeface="+mn-lt"/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GB" sz="1000" spc="-30" baseline="0" dirty="0">
                          <a:latin typeface="+mn-lt"/>
                        </a:rPr>
                        <a:t>South America</a:t>
                      </a:r>
                      <a:endParaRPr lang="en-GB" sz="1000" spc="-30" baseline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(-2.3%)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4.9% </a:t>
                      </a:r>
                      <a:r>
                        <a:rPr lang="en-GB" sz="1000" spc="-20" dirty="0">
                          <a:solidFill>
                            <a:srgbClr val="008F0A"/>
                          </a:solidFill>
                          <a:latin typeface="+mn-lt"/>
                          <a:sym typeface="Wingdings 3" panose="05040102010807070707" pitchFamily="18" charset="2"/>
                        </a:rPr>
                        <a:t>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2.0</a:t>
                      </a:r>
                    </a:p>
                  </a:txBody>
                  <a:tcPr marL="18000" marR="18000" marT="18000" marB="18000" anchor="ctr"/>
                </a:tc>
                <a:extLst>
                  <a:ext uri="{0D108BD9-81ED-4DB2-BD59-A6C34878D82A}">
                    <a16:rowId xmlns:a16="http://schemas.microsoft.com/office/drawing/2014/main" val="1646758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000" spc="-30" baseline="0" dirty="0">
                          <a:solidFill>
                            <a:schemeClr val="accent4"/>
                          </a:solidFill>
                          <a:latin typeface="+mn-lt"/>
                          <a:sym typeface="Webdings" panose="05030102010509060703" pitchFamily="18" charset="2"/>
                        </a:rPr>
                        <a:t></a:t>
                      </a:r>
                      <a:r>
                        <a:rPr lang="en-GB" sz="1000" spc="-30" baseline="0" dirty="0">
                          <a:solidFill>
                            <a:schemeClr val="accent4"/>
                          </a:solidFill>
                          <a:latin typeface="+mn-lt"/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GB" sz="1000" spc="-30" baseline="0" dirty="0">
                          <a:latin typeface="+mn-lt"/>
                        </a:rPr>
                        <a:t>Greater China</a:t>
                      </a:r>
                      <a:endParaRPr lang="en-GB" sz="1000" spc="-30" baseline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7.3%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3.8% </a:t>
                      </a:r>
                      <a:r>
                        <a:rPr lang="en-GB" sz="1000" spc="-20" dirty="0">
                          <a:solidFill>
                            <a:srgbClr val="008F0A"/>
                          </a:solidFill>
                          <a:latin typeface="+mn-lt"/>
                          <a:sym typeface="Wingdings 3" panose="05040102010807070707" pitchFamily="18" charset="2"/>
                        </a:rPr>
                        <a:t>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9.8</a:t>
                      </a:r>
                    </a:p>
                  </a:txBody>
                  <a:tcPr marL="18000" marR="18000" marT="18000" marB="18000" anchor="ctr"/>
                </a:tc>
                <a:extLst>
                  <a:ext uri="{0D108BD9-81ED-4DB2-BD59-A6C34878D82A}">
                    <a16:rowId xmlns:a16="http://schemas.microsoft.com/office/drawing/2014/main" val="178942766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000" spc="-30" baseline="0" dirty="0">
                          <a:solidFill>
                            <a:schemeClr val="accent3"/>
                          </a:solidFill>
                          <a:latin typeface="+mn-lt"/>
                          <a:sym typeface="Webdings" panose="05030102010509060703" pitchFamily="18" charset="2"/>
                        </a:rPr>
                        <a:t></a:t>
                      </a:r>
                      <a:r>
                        <a:rPr lang="en-GB" sz="1000" spc="-30" baseline="0" dirty="0">
                          <a:solidFill>
                            <a:schemeClr val="accent3"/>
                          </a:solidFill>
                          <a:latin typeface="+mn-lt"/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GB" sz="1000" spc="-30" baseline="0" dirty="0">
                          <a:latin typeface="+mn-lt"/>
                        </a:rPr>
                        <a:t>Japan/Korea</a:t>
                      </a:r>
                      <a:endParaRPr lang="en-GB" sz="1000" spc="-30" baseline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1.0%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(-1.0%)</a:t>
                      </a:r>
                      <a:r>
                        <a:rPr lang="en-GB" sz="1000" u="none" strike="noStrike" spc="-20" dirty="0">
                          <a:effectLst/>
                          <a:latin typeface="+mn-lt"/>
                        </a:rPr>
                        <a:t> </a:t>
                      </a:r>
                      <a:r>
                        <a:rPr lang="en-GB" sz="1000" spc="-20" dirty="0">
                          <a:solidFill>
                            <a:srgbClr val="FF3130"/>
                          </a:solidFill>
                          <a:latin typeface="+mn-lt"/>
                          <a:sym typeface="Wingdings 3" panose="05040102010807070707" pitchFamily="18" charset="2"/>
                        </a:rPr>
                        <a:t>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(-0.5)</a:t>
                      </a:r>
                    </a:p>
                  </a:txBody>
                  <a:tcPr marL="18000" marR="18000" marT="18000" marB="18000" anchor="ctr"/>
                </a:tc>
                <a:extLst>
                  <a:ext uri="{0D108BD9-81ED-4DB2-BD59-A6C34878D82A}">
                    <a16:rowId xmlns:a16="http://schemas.microsoft.com/office/drawing/2014/main" val="328868750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000" spc="-30" baseline="0" dirty="0">
                          <a:solidFill>
                            <a:schemeClr val="accent2"/>
                          </a:solidFill>
                          <a:latin typeface="+mn-lt"/>
                          <a:sym typeface="Webdings" panose="05030102010509060703" pitchFamily="18" charset="2"/>
                        </a:rPr>
                        <a:t></a:t>
                      </a:r>
                      <a:r>
                        <a:rPr lang="en-GB" sz="1000" spc="-30" baseline="0" dirty="0">
                          <a:solidFill>
                            <a:schemeClr val="accent2"/>
                          </a:solidFill>
                          <a:latin typeface="+mn-lt"/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GB" sz="1000" spc="-30" baseline="0" dirty="0">
                          <a:latin typeface="+mn-lt"/>
                        </a:rPr>
                        <a:t>South Asia</a:t>
                      </a:r>
                      <a:endParaRPr lang="en-GB" sz="1000" spc="-30" baseline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4.1%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3.9% </a:t>
                      </a:r>
                      <a:r>
                        <a:rPr lang="en-GB" sz="1000" spc="-20" dirty="0">
                          <a:solidFill>
                            <a:srgbClr val="008F0A"/>
                          </a:solidFill>
                          <a:latin typeface="+mn-lt"/>
                          <a:sym typeface="Wingdings 3" panose="05040102010807070707" pitchFamily="18" charset="2"/>
                        </a:rPr>
                        <a:t>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3.1</a:t>
                      </a:r>
                    </a:p>
                  </a:txBody>
                  <a:tcPr marL="18000" marR="18000" marT="18000" marB="18000" anchor="ctr"/>
                </a:tc>
                <a:extLst>
                  <a:ext uri="{0D108BD9-81ED-4DB2-BD59-A6C34878D82A}">
                    <a16:rowId xmlns:a16="http://schemas.microsoft.com/office/drawing/2014/main" val="156381696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000" spc="-30" baseline="0" dirty="0">
                          <a:solidFill>
                            <a:schemeClr val="accent1"/>
                          </a:solidFill>
                          <a:latin typeface="+mn-lt"/>
                          <a:sym typeface="Webdings" panose="05030102010509060703" pitchFamily="18" charset="2"/>
                        </a:rPr>
                        <a:t></a:t>
                      </a:r>
                      <a:r>
                        <a:rPr lang="en-GB" sz="1000" spc="-30" baseline="0" dirty="0">
                          <a:latin typeface="+mn-lt"/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GB" sz="1000" spc="-30" baseline="0" dirty="0">
                          <a:latin typeface="+mn-lt"/>
                        </a:rPr>
                        <a:t>MEA</a:t>
                      </a:r>
                      <a:endParaRPr lang="en-GB" sz="1000" spc="-30" baseline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(-0.8%)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4.3% </a:t>
                      </a:r>
                      <a:r>
                        <a:rPr lang="en-GB" sz="1000" spc="-20" dirty="0">
                          <a:solidFill>
                            <a:srgbClr val="008F0A"/>
                          </a:solidFill>
                          <a:latin typeface="+mn-lt"/>
                          <a:sym typeface="Wingdings 3" panose="05040102010807070707" pitchFamily="18" charset="2"/>
                        </a:rPr>
                        <a:t>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1.9</a:t>
                      </a:r>
                    </a:p>
                  </a:txBody>
                  <a:tcPr marL="18000" marR="18000" marT="18000" marB="18000" anchor="ctr"/>
                </a:tc>
                <a:extLst>
                  <a:ext uri="{0D108BD9-81ED-4DB2-BD59-A6C34878D82A}">
                    <a16:rowId xmlns:a16="http://schemas.microsoft.com/office/drawing/2014/main" val="243416442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000" b="1" spc="-30" baseline="0" dirty="0">
                          <a:solidFill>
                            <a:schemeClr val="bg1"/>
                          </a:solidFill>
                          <a:latin typeface="+mn-lt"/>
                        </a:rPr>
                        <a:t>Total</a:t>
                      </a: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GB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</a:rPr>
                        <a:t>3.8%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GB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</a:rPr>
                        <a:t>2.2%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GB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</a:rPr>
                        <a:t>18.8</a:t>
                      </a:r>
                    </a:p>
                  </a:txBody>
                  <a:tcPr marL="18000" marR="18000" marT="18000" marB="18000" anchor="ctr"/>
                </a:tc>
                <a:extLst>
                  <a:ext uri="{0D108BD9-81ED-4DB2-BD59-A6C34878D82A}">
                    <a16:rowId xmlns:a16="http://schemas.microsoft.com/office/drawing/2014/main" val="1676595010"/>
                  </a:ext>
                </a:extLst>
              </a:tr>
            </a:tbl>
          </a:graphicData>
        </a:graphic>
      </p:graphicFrame>
      <p:sp>
        <p:nvSpPr>
          <p:cNvPr id="103" name="SubHeaderV">
            <a:extLst>
              <a:ext uri="{FF2B5EF4-FFF2-40B4-BE49-F238E27FC236}">
                <a16:creationId xmlns:a16="http://schemas.microsoft.com/office/drawing/2014/main" id="{B36B47EB-2FD7-4BB4-9F97-89E36FBE5575}"/>
              </a:ext>
            </a:extLst>
          </p:cNvPr>
          <p:cNvSpPr txBox="1">
            <a:spLocks noGrp="1" noRot="1" noEditPoints="1" noAdjustHandles="1" noChangeShapeType="1"/>
          </p:cNvSpPr>
          <p:nvPr>
            <p:custDataLst>
              <p:tags r:id="rId88"/>
            </p:custDataLst>
          </p:nvPr>
        </p:nvSpPr>
        <p:spPr bwMode="gray">
          <a:xfrm>
            <a:off x="276224" y="1153622"/>
            <a:ext cx="4872038" cy="305356"/>
          </a:xfrm>
          <a:prstGeom prst="callout1">
            <a:avLst>
              <a:gd name="adj1" fmla="val 100000"/>
              <a:gd name="adj2" fmla="val 100000"/>
              <a:gd name="adj3" fmla="val 100000"/>
              <a:gd name="adj4" fmla="val 0"/>
            </a:avLst>
          </a:prstGeom>
          <a:noFill/>
          <a:ln>
            <a:solidFill>
              <a:schemeClr val="accent5"/>
            </a:solidFill>
          </a:ln>
          <a:effectLst/>
        </p:spPr>
        <p:txBody>
          <a:bodyPr vert="horz" wrap="square" lIns="0" tIns="0" rIns="0" bIns="73152" rtlCol="0" anchor="b" anchorCtr="0">
            <a:noAutofit/>
          </a:bodyPr>
          <a:lstStyle>
            <a:defPPr>
              <a:defRPr lang="en-US"/>
            </a:defPPr>
            <a:lvl1pPr>
              <a:lnSpc>
                <a:spcPct val="90000"/>
              </a:lnSpc>
              <a:defRPr sz="1200"/>
            </a:lvl1pPr>
          </a:lstStyle>
          <a:p>
            <a:pPr marL="0" marR="0" lvl="0" indent="0" algn="l" defTabSz="365756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Global light-vehicles sales volume (number of million)</a:t>
            </a:r>
          </a:p>
        </p:txBody>
      </p:sp>
      <p:sp>
        <p:nvSpPr>
          <p:cNvPr id="106" name="Section Indicator B1">
            <a:extLst>
              <a:ext uri="{FF2B5EF4-FFF2-40B4-BE49-F238E27FC236}">
                <a16:creationId xmlns:a16="http://schemas.microsoft.com/office/drawing/2014/main" id="{BB5D76F9-5BEA-42EB-9B6F-02E380DB8415}"/>
              </a:ext>
            </a:extLst>
          </p:cNvPr>
          <p:cNvSpPr txBox="1">
            <a:spLocks noGrp="1" noRot="1" noMove="1" noResize="1"/>
          </p:cNvSpPr>
          <p:nvPr>
            <p:custDataLst>
              <p:tags r:id="rId89"/>
            </p:custDataLst>
          </p:nvPr>
        </p:nvSpPr>
        <p:spPr bwMode="gray">
          <a:xfrm>
            <a:off x="7223732" y="115822"/>
            <a:ext cx="1645632" cy="889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none" lIns="0" tIns="182880" rIns="0" bIns="0" rtlCol="0" anchor="t">
            <a:noAutofit/>
          </a:bodyPr>
          <a:lstStyle/>
          <a:p>
            <a:pPr marL="0" marR="0" lvl="0" indent="0" algn="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1" i="0" u="none" strike="noStrike" kern="0" cap="all" spc="0" normalizeH="0" baseline="0" noProof="0" dirty="0">
                <a:ln>
                  <a:noFill/>
                </a:ln>
                <a:solidFill>
                  <a:srgbClr val="006176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Market Outlook</a:t>
            </a:r>
          </a:p>
        </p:txBody>
      </p:sp>
    </p:spTree>
    <p:extLst>
      <p:ext uri="{BB962C8B-B14F-4D97-AF65-F5344CB8AC3E}">
        <p14:creationId xmlns:p14="http://schemas.microsoft.com/office/powerpoint/2010/main" val="858082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639F2E62-C597-4D0D-8369-7B9416D01FFC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98" name="think-cell Slide" r:id="rId55" imgW="270" imgH="270" progId="TCLayout.ActiveDocument.1">
                  <p:embed/>
                </p:oleObj>
              </mc:Choice>
              <mc:Fallback>
                <p:oleObj name="think-cell Slide" r:id="rId55" imgW="270" imgH="270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639F2E62-C597-4D0D-8369-7B9416D01FF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052FE2DA-04F9-4716-BE0A-A15D5900F6B6}"/>
              </a:ext>
            </a:extLst>
          </p:cNvPr>
          <p:cNvSpPr/>
          <p:nvPr>
            <p:custDataLst>
              <p:tags r:id="rId3"/>
            </p:custDataLst>
          </p:nvPr>
        </p:nvSpPr>
        <p:spPr bwMode="gray">
          <a:xfrm>
            <a:off x="0" y="0"/>
            <a:ext cx="158750" cy="158750"/>
          </a:xfrm>
          <a:prstGeom prst="rect">
            <a:avLst/>
          </a:prstGeom>
          <a:solidFill>
            <a:schemeClr val="accent2"/>
          </a:solidFill>
        </p:spPr>
        <p:txBody>
          <a:bodyPr vert="horz" wrap="none" lIns="0" tIns="0" rIns="0" bIns="0" numCol="1" spcCol="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>
                <a:solidFill>
                  <a:srgbClr val="ADAFB2"/>
                </a:solidFill>
              </a:uFill>
              <a:latin typeface="Verdana"/>
              <a:cs typeface="Arial"/>
              <a:sym typeface="+mn-lt"/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24B3AAF9-9F2B-477C-B47F-FCCB0DE2EC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Automaker revenues at record high but first dip in profitability in five years; overall levels still above historical trending profit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A772470-097A-46AC-943A-440C3A0D30AF}"/>
              </a:ext>
            </a:extLst>
          </p:cNvPr>
          <p:cNvSpPr/>
          <p:nvPr/>
        </p:nvSpPr>
        <p:spPr bwMode="gray">
          <a:xfrm>
            <a:off x="8112125" y="2501776"/>
            <a:ext cx="660303" cy="282123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de-DE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>
                <a:solidFill>
                  <a:srgbClr val="ADAFB2"/>
                </a:solidFill>
              </a:uFill>
              <a:latin typeface="Verdana"/>
              <a:cs typeface="Arial"/>
            </a:endParaRPr>
          </a:p>
        </p:txBody>
      </p:sp>
      <p:graphicFrame>
        <p:nvGraphicFramePr>
          <p:cNvPr id="92" name="Chart 91">
            <a:extLst>
              <a:ext uri="{FF2B5EF4-FFF2-40B4-BE49-F238E27FC236}">
                <a16:creationId xmlns:a16="http://schemas.microsoft.com/office/drawing/2014/main" id="{FF31BF09-E03E-421A-AC06-D034FFC31F0A}"/>
              </a:ext>
            </a:extLst>
          </p:cNvPr>
          <p:cNvGraphicFramePr/>
          <p:nvPr>
            <p:custDataLst>
              <p:tags r:id="rId4"/>
            </p:custDataLst>
            <p:extLst/>
          </p:nvPr>
        </p:nvGraphicFramePr>
        <p:xfrm>
          <a:off x="452438" y="2770188"/>
          <a:ext cx="8494712" cy="20034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7"/>
          </a:graphicData>
        </a:graphic>
      </p:graphicFrame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FE34BDB-2897-464D-AB7B-DF5AFE00D946}"/>
              </a:ext>
            </a:extLst>
          </p:cNvPr>
          <p:cNvCxnSpPr>
            <a:cxnSpLocks/>
          </p:cNvCxnSpPr>
          <p:nvPr>
            <p:custDataLst>
              <p:tags r:id="rId5"/>
            </p:custDataLst>
          </p:nvPr>
        </p:nvCxnSpPr>
        <p:spPr bwMode="gray">
          <a:xfrm flipV="1">
            <a:off x="950913" y="2676525"/>
            <a:ext cx="7496175" cy="223838"/>
          </a:xfrm>
          <a:prstGeom prst="line">
            <a:avLst/>
          </a:prstGeom>
          <a:noFill/>
          <a:ln w="12700" cap="flat" cmpd="sng" algn="ctr">
            <a:solidFill>
              <a:srgbClr val="5CB335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627" name="Main Content">
            <a:extLst>
              <a:ext uri="{FF2B5EF4-FFF2-40B4-BE49-F238E27FC236}">
                <a16:creationId xmlns:a16="http://schemas.microsoft.com/office/drawing/2014/main" id="{AF9A52E8-DBB7-46E8-A19B-923620E02D75}"/>
              </a:ext>
            </a:extLst>
          </p:cNvPr>
          <p:cNvSpPr>
            <a:spLocks noGrp="1"/>
          </p:cNvSpPr>
          <p:nvPr>
            <p:custDataLst>
              <p:tags r:id="rId6"/>
            </p:custDataLst>
          </p:nvPr>
        </p:nvSpPr>
        <p:spPr bwMode="gray">
          <a:xfrm>
            <a:off x="4927600" y="3590925"/>
            <a:ext cx="37941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1CC53DFD-A53F-44EF-9DEB-43943A974F50}" type="datetime'4''''''''''''''.''''''''''7''''''''''%''''''''''''''''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4.7%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611" name="Main Content">
            <a:extLst>
              <a:ext uri="{FF2B5EF4-FFF2-40B4-BE49-F238E27FC236}">
                <a16:creationId xmlns:a16="http://schemas.microsoft.com/office/drawing/2014/main" id="{8A51378E-8A9A-4F85-8FF9-F056EC05F8DC}"/>
              </a:ext>
            </a:extLst>
          </p:cNvPr>
          <p:cNvSpPr>
            <a:spLocks noGrp="1"/>
          </p:cNvSpPr>
          <p:nvPr>
            <p:custDataLst>
              <p:tags r:id="rId7"/>
            </p:custDataLst>
          </p:nvPr>
        </p:nvSpPr>
        <p:spPr bwMode="gray">
          <a:xfrm>
            <a:off x="762000" y="3052763"/>
            <a:ext cx="37941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11828DA1-71F8-419D-860D-38D384448E80}" type="datetime'''''''''8''''.''''''''''''''''''''''8''''''''%''''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8.8%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629" name="Main Content">
            <a:extLst>
              <a:ext uri="{FF2B5EF4-FFF2-40B4-BE49-F238E27FC236}">
                <a16:creationId xmlns:a16="http://schemas.microsoft.com/office/drawing/2014/main" id="{E56B52E5-C418-4429-AA08-FE8FC729B6C8}"/>
              </a:ext>
            </a:extLst>
          </p:cNvPr>
          <p:cNvSpPr>
            <a:spLocks noGrp="1"/>
          </p:cNvSpPr>
          <p:nvPr>
            <p:custDataLst>
              <p:tags r:id="rId8"/>
            </p:custDataLst>
          </p:nvPr>
        </p:nvSpPr>
        <p:spPr bwMode="gray">
          <a:xfrm>
            <a:off x="6592888" y="3498850"/>
            <a:ext cx="37941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B11C5452-FDE8-44B7-96A3-C3B5603CDCE6}" type="datetime'''''''''''''''5''''''''''''''.''''''''''''''''4%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5.4%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31" name="Main Content">
            <a:extLst>
              <a:ext uri="{FF2B5EF4-FFF2-40B4-BE49-F238E27FC236}">
                <a16:creationId xmlns:a16="http://schemas.microsoft.com/office/drawing/2014/main" id="{E5984497-B444-4DC4-984C-6DED13F34338}"/>
              </a:ext>
            </a:extLst>
          </p:cNvPr>
          <p:cNvSpPr>
            <a:spLocks noGrp="1"/>
          </p:cNvSpPr>
          <p:nvPr>
            <p:custDataLst>
              <p:tags r:id="rId9"/>
            </p:custDataLst>
          </p:nvPr>
        </p:nvSpPr>
        <p:spPr bwMode="gray">
          <a:xfrm>
            <a:off x="1622425" y="4073525"/>
            <a:ext cx="3238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257FC93E-69D6-421D-96F9-D1EE79E723FE}" type="datetime'''''''''''''''''''''''''''0''.''''''''''9''2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0.92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622" name="Main Content">
            <a:extLst>
              <a:ext uri="{FF2B5EF4-FFF2-40B4-BE49-F238E27FC236}">
                <a16:creationId xmlns:a16="http://schemas.microsoft.com/office/drawing/2014/main" id="{5B51BE2F-B485-42D7-A5A7-64A02A64C613}"/>
              </a:ext>
            </a:extLst>
          </p:cNvPr>
          <p:cNvSpPr>
            <a:spLocks noGrp="1"/>
          </p:cNvSpPr>
          <p:nvPr>
            <p:custDataLst>
              <p:tags r:id="rId10"/>
            </p:custDataLst>
          </p:nvPr>
        </p:nvSpPr>
        <p:spPr bwMode="gray">
          <a:xfrm>
            <a:off x="762000" y="3775075"/>
            <a:ext cx="37941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14A77EA9-AC08-4FCB-BE3E-FCAC872BE121}" type="datetime'''''''''''''''''3''''''''''''''''''.''3%''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3.3%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419" name="Main Content">
            <a:extLst>
              <a:ext uri="{FF2B5EF4-FFF2-40B4-BE49-F238E27FC236}">
                <a16:creationId xmlns:a16="http://schemas.microsoft.com/office/drawing/2014/main" id="{D13C4287-6982-4AE8-B35B-2D6CB940B138}"/>
              </a:ext>
            </a:extLst>
          </p:cNvPr>
          <p:cNvSpPr>
            <a:spLocks noGrp="1"/>
          </p:cNvSpPr>
          <p:nvPr>
            <p:custDataLst>
              <p:tags r:id="rId11"/>
            </p:custDataLst>
          </p:nvPr>
        </p:nvSpPr>
        <p:spPr bwMode="auto">
          <a:xfrm>
            <a:off x="7446963" y="4733925"/>
            <a:ext cx="3365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950FA7AA-6F18-4CE2-A705-E88A68B4CD87}" type="datetime'''''''2016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2016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411" name="Main Content">
            <a:extLst>
              <a:ext uri="{FF2B5EF4-FFF2-40B4-BE49-F238E27FC236}">
                <a16:creationId xmlns:a16="http://schemas.microsoft.com/office/drawing/2014/main" id="{FF08599F-6008-48BF-8279-DBD2BD018F11}"/>
              </a:ext>
            </a:extLst>
          </p:cNvPr>
          <p:cNvSpPr>
            <a:spLocks noGrp="1"/>
          </p:cNvSpPr>
          <p:nvPr>
            <p:custDataLst>
              <p:tags r:id="rId12"/>
            </p:custDataLst>
          </p:nvPr>
        </p:nvSpPr>
        <p:spPr bwMode="auto">
          <a:xfrm>
            <a:off x="782638" y="4733925"/>
            <a:ext cx="3365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ABC327B4-114F-41AB-873A-D7EFAF879A44}" type="datetime'''''''''''''''''''''''2''''''''''''''0''''0''''''8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2008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 useBgFill="1">
        <p:nvSpPr>
          <p:cNvPr id="623" name="Main Content">
            <a:extLst>
              <a:ext uri="{FF2B5EF4-FFF2-40B4-BE49-F238E27FC236}">
                <a16:creationId xmlns:a16="http://schemas.microsoft.com/office/drawing/2014/main" id="{0FA52149-DFC7-430E-84B7-B182CB8850A0}"/>
              </a:ext>
            </a:extLst>
          </p:cNvPr>
          <p:cNvSpPr>
            <a:spLocks noGrp="1"/>
          </p:cNvSpPr>
          <p:nvPr>
            <p:custDataLst>
              <p:tags r:id="rId13"/>
            </p:custDataLst>
          </p:nvPr>
        </p:nvSpPr>
        <p:spPr bwMode="gray">
          <a:xfrm>
            <a:off x="1566863" y="4430713"/>
            <a:ext cx="436563" cy="168275"/>
          </a:xfrm>
          <a:prstGeom prst="rect">
            <a:avLst/>
          </a:prstGeom>
          <a:ln>
            <a:noFill/>
          </a:ln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7019249E-1688-4F29-A058-99AF4C42B343}" type="datetime'''''''''''''-1''''.''''7''''''''''''%''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-1.7%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617" name="Main Content">
            <a:extLst>
              <a:ext uri="{FF2B5EF4-FFF2-40B4-BE49-F238E27FC236}">
                <a16:creationId xmlns:a16="http://schemas.microsoft.com/office/drawing/2014/main" id="{8DE77F28-5032-4FEB-AE91-5FCB59D57AB2}"/>
              </a:ext>
            </a:extLst>
          </p:cNvPr>
          <p:cNvSpPr>
            <a:spLocks noGrp="1"/>
          </p:cNvSpPr>
          <p:nvPr>
            <p:custDataLst>
              <p:tags r:id="rId14"/>
            </p:custDataLst>
          </p:nvPr>
        </p:nvSpPr>
        <p:spPr bwMode="gray">
          <a:xfrm>
            <a:off x="6592888" y="2973388"/>
            <a:ext cx="37941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26097CFE-9CCF-4814-B360-AE401DCBE3C2}" type="datetime'''9''''''''''.''''''''4%''''''''''''''''''''''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9.4%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 useBgFill="1">
        <p:nvSpPr>
          <p:cNvPr id="601" name="Main Content">
            <a:extLst>
              <a:ext uri="{FF2B5EF4-FFF2-40B4-BE49-F238E27FC236}">
                <a16:creationId xmlns:a16="http://schemas.microsoft.com/office/drawing/2014/main" id="{F9C0E804-E76D-4E48-8353-B4965622E68C}"/>
              </a:ext>
            </a:extLst>
          </p:cNvPr>
          <p:cNvSpPr>
            <a:spLocks noGrp="1"/>
          </p:cNvSpPr>
          <p:nvPr>
            <p:custDataLst>
              <p:tags r:id="rId15"/>
            </p:custDataLst>
          </p:nvPr>
        </p:nvSpPr>
        <p:spPr bwMode="gray">
          <a:xfrm>
            <a:off x="1595438" y="3643313"/>
            <a:ext cx="379413" cy="168275"/>
          </a:xfrm>
          <a:prstGeom prst="rect">
            <a:avLst/>
          </a:prstGeom>
          <a:ln>
            <a:noFill/>
          </a:ln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5F6CD36E-8D17-4145-A9D5-7FF5E1B75805}" type="datetime'4''''''''''''''''''''.''''''''''''''''''''3''%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4.3%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412" name="Main Content">
            <a:extLst>
              <a:ext uri="{FF2B5EF4-FFF2-40B4-BE49-F238E27FC236}">
                <a16:creationId xmlns:a16="http://schemas.microsoft.com/office/drawing/2014/main" id="{E694D4F0-36E8-4D54-AD35-2E8357CDD5C8}"/>
              </a:ext>
            </a:extLst>
          </p:cNvPr>
          <p:cNvSpPr>
            <a:spLocks noGrp="1"/>
          </p:cNvSpPr>
          <p:nvPr>
            <p:custDataLst>
              <p:tags r:id="rId16"/>
            </p:custDataLst>
          </p:nvPr>
        </p:nvSpPr>
        <p:spPr bwMode="auto">
          <a:xfrm>
            <a:off x="1616075" y="4733925"/>
            <a:ext cx="3365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CFEC9FE2-BB4F-429D-95A7-C6F65647224A}" type="datetime'''''''2''''0''''''''''''''''''''''''''''''0''''''''''''9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2009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631" name="Main Content">
            <a:extLst>
              <a:ext uri="{FF2B5EF4-FFF2-40B4-BE49-F238E27FC236}">
                <a16:creationId xmlns:a16="http://schemas.microsoft.com/office/drawing/2014/main" id="{3DDD8A78-E873-4292-83A4-80F138F61917}"/>
              </a:ext>
            </a:extLst>
          </p:cNvPr>
          <p:cNvSpPr>
            <a:spLocks noGrp="1"/>
          </p:cNvSpPr>
          <p:nvPr>
            <p:custDataLst>
              <p:tags r:id="rId17"/>
            </p:custDataLst>
          </p:nvPr>
        </p:nvSpPr>
        <p:spPr bwMode="gray">
          <a:xfrm>
            <a:off x="8235950" y="3419475"/>
            <a:ext cx="42386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CCAE69DC-1BD4-475D-A2A5-57F062F68179}" type="datetime'''''6''''.''''''''''''''''''''''''''''0''''''%'''''''''">
              <a:rPr kumimoji="0" lang="en-GB" altLang="en-US" sz="1000" b="1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6.0%</a:t>
            </a:fld>
            <a:endParaRPr kumimoji="0" lang="en-GB" sz="1000" b="1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624" name="Main Content">
            <a:extLst>
              <a:ext uri="{FF2B5EF4-FFF2-40B4-BE49-F238E27FC236}">
                <a16:creationId xmlns:a16="http://schemas.microsoft.com/office/drawing/2014/main" id="{1A897A65-D11B-4AB1-9561-1C4407A43E6A}"/>
              </a:ext>
            </a:extLst>
          </p:cNvPr>
          <p:cNvSpPr>
            <a:spLocks noGrp="1"/>
          </p:cNvSpPr>
          <p:nvPr>
            <p:custDataLst>
              <p:tags r:id="rId18"/>
            </p:custDataLst>
          </p:nvPr>
        </p:nvSpPr>
        <p:spPr bwMode="gray">
          <a:xfrm>
            <a:off x="2427288" y="3683000"/>
            <a:ext cx="37941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276C5B2B-6C66-4A78-91D2-BE18AC949501}" type="datetime'4''''''''.''''''''''0''''''''''''''''''''''''%''''''''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4.0%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66" name="Main Content">
            <a:extLst>
              <a:ext uri="{FF2B5EF4-FFF2-40B4-BE49-F238E27FC236}">
                <a16:creationId xmlns:a16="http://schemas.microsoft.com/office/drawing/2014/main" id="{B25F9827-D519-4242-9005-D4349044DCF4}"/>
              </a:ext>
            </a:extLst>
          </p:cNvPr>
          <p:cNvSpPr>
            <a:spLocks noGrp="1"/>
          </p:cNvSpPr>
          <p:nvPr>
            <p:custDataLst>
              <p:tags r:id="rId19"/>
            </p:custDataLst>
          </p:nvPr>
        </p:nvSpPr>
        <p:spPr bwMode="gray">
          <a:xfrm>
            <a:off x="2427288" y="3013075"/>
            <a:ext cx="37941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13F1A941-50B9-4491-B5BC-511A4051E99D}" type="datetime'''''''''''''9''''''''.''''''1%''''''''''''''''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9.1%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413" name="Main Content">
            <a:extLst>
              <a:ext uri="{FF2B5EF4-FFF2-40B4-BE49-F238E27FC236}">
                <a16:creationId xmlns:a16="http://schemas.microsoft.com/office/drawing/2014/main" id="{5C5EB963-DA27-41B6-9438-C950695592F6}"/>
              </a:ext>
            </a:extLst>
          </p:cNvPr>
          <p:cNvSpPr>
            <a:spLocks noGrp="1"/>
          </p:cNvSpPr>
          <p:nvPr>
            <p:custDataLst>
              <p:tags r:id="rId20"/>
            </p:custDataLst>
          </p:nvPr>
        </p:nvSpPr>
        <p:spPr bwMode="auto">
          <a:xfrm>
            <a:off x="2447925" y="4733925"/>
            <a:ext cx="3365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30204A47-8F9D-4F68-B03A-79A38E5319F1}" type="datetime'''''''2''''''''''''''''''''0''''''''''''1''''''0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2010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625" name="Main Content">
            <a:extLst>
              <a:ext uri="{FF2B5EF4-FFF2-40B4-BE49-F238E27FC236}">
                <a16:creationId xmlns:a16="http://schemas.microsoft.com/office/drawing/2014/main" id="{C6590FD2-94E0-4054-9098-0E62565725CA}"/>
              </a:ext>
            </a:extLst>
          </p:cNvPr>
          <p:cNvSpPr>
            <a:spLocks noGrp="1"/>
          </p:cNvSpPr>
          <p:nvPr>
            <p:custDataLst>
              <p:tags r:id="rId21"/>
            </p:custDataLst>
          </p:nvPr>
        </p:nvSpPr>
        <p:spPr bwMode="gray">
          <a:xfrm>
            <a:off x="3260725" y="3498850"/>
            <a:ext cx="37941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DA868AE9-4564-47E9-8A79-23BBB6B5B9D3}" type="datetime'''''''''''''5''''''''.''''''''''4''''''''%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5.4%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613" name="Main Content">
            <a:extLst>
              <a:ext uri="{FF2B5EF4-FFF2-40B4-BE49-F238E27FC236}">
                <a16:creationId xmlns:a16="http://schemas.microsoft.com/office/drawing/2014/main" id="{4F2456F5-14F1-40A3-8CEB-BCD530127DEC}"/>
              </a:ext>
            </a:extLst>
          </p:cNvPr>
          <p:cNvSpPr>
            <a:spLocks noGrp="1"/>
          </p:cNvSpPr>
          <p:nvPr>
            <p:custDataLst>
              <p:tags r:id="rId22"/>
            </p:custDataLst>
          </p:nvPr>
        </p:nvSpPr>
        <p:spPr bwMode="gray">
          <a:xfrm>
            <a:off x="3260725" y="2933700"/>
            <a:ext cx="37941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8513B947-C510-4057-B997-D9CBF80C30C0}" type="datetime'''9''''''''''''''''.''7''''%''''''''''''''''''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9.7%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414" name="Main Content">
            <a:extLst>
              <a:ext uri="{FF2B5EF4-FFF2-40B4-BE49-F238E27FC236}">
                <a16:creationId xmlns:a16="http://schemas.microsoft.com/office/drawing/2014/main" id="{D652A8D1-B49E-464F-BE3D-031A1A028471}"/>
              </a:ext>
            </a:extLst>
          </p:cNvPr>
          <p:cNvSpPr>
            <a:spLocks noGrp="1"/>
          </p:cNvSpPr>
          <p:nvPr>
            <p:custDataLst>
              <p:tags r:id="rId23"/>
            </p:custDataLst>
          </p:nvPr>
        </p:nvSpPr>
        <p:spPr bwMode="auto">
          <a:xfrm>
            <a:off x="3281363" y="4733925"/>
            <a:ext cx="3365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3F392290-8109-41CE-A98D-21424D91DB6C}" type="datetime'''''''''''''''''''''2''''0''''''''''''1''''''''''''''''''1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2011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42" name="Main Content">
            <a:extLst>
              <a:ext uri="{FF2B5EF4-FFF2-40B4-BE49-F238E27FC236}">
                <a16:creationId xmlns:a16="http://schemas.microsoft.com/office/drawing/2014/main" id="{505C132A-D740-4B7D-B8D8-CC3076F30597}"/>
              </a:ext>
            </a:extLst>
          </p:cNvPr>
          <p:cNvSpPr>
            <a:spLocks noGrp="1"/>
          </p:cNvSpPr>
          <p:nvPr>
            <p:custDataLst>
              <p:tags r:id="rId24"/>
            </p:custDataLst>
          </p:nvPr>
        </p:nvSpPr>
        <p:spPr bwMode="gray">
          <a:xfrm>
            <a:off x="2454275" y="4025900"/>
            <a:ext cx="3238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5025AC13-0CC6-4FA0-90A1-33CF8C055AB9}" type="datetime'''''''''''''''1''''''''.''''''''''''''''''''''03''''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1.03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626" name="Main Content">
            <a:extLst>
              <a:ext uri="{FF2B5EF4-FFF2-40B4-BE49-F238E27FC236}">
                <a16:creationId xmlns:a16="http://schemas.microsoft.com/office/drawing/2014/main" id="{46131542-1223-4E9F-9F94-7F8766D47041}"/>
              </a:ext>
            </a:extLst>
          </p:cNvPr>
          <p:cNvSpPr>
            <a:spLocks noGrp="1"/>
          </p:cNvSpPr>
          <p:nvPr>
            <p:custDataLst>
              <p:tags r:id="rId25"/>
            </p:custDataLst>
          </p:nvPr>
        </p:nvSpPr>
        <p:spPr bwMode="gray">
          <a:xfrm>
            <a:off x="4094163" y="3643313"/>
            <a:ext cx="37941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50F6C3F9-5389-4A60-9B5D-77FA3F89616C}" type="datetime'''4''''''''''.''''''''''3''%''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4.3%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614" name="Main Content">
            <a:extLst>
              <a:ext uri="{FF2B5EF4-FFF2-40B4-BE49-F238E27FC236}">
                <a16:creationId xmlns:a16="http://schemas.microsoft.com/office/drawing/2014/main" id="{4B05F6A6-C1A5-4B71-BAFA-B8944AF0E955}"/>
              </a:ext>
            </a:extLst>
          </p:cNvPr>
          <p:cNvSpPr>
            <a:spLocks noGrp="1"/>
          </p:cNvSpPr>
          <p:nvPr>
            <p:custDataLst>
              <p:tags r:id="rId26"/>
            </p:custDataLst>
          </p:nvPr>
        </p:nvSpPr>
        <p:spPr bwMode="gray">
          <a:xfrm>
            <a:off x="4094163" y="3105150"/>
            <a:ext cx="37941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A557B936-E5C8-4B96-8518-BBB2FD972E49}" type="datetime'''''''''''''8''''''''''''''''''''''''''''''.4''%''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8.4%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415" name="Main Content">
            <a:extLst>
              <a:ext uri="{FF2B5EF4-FFF2-40B4-BE49-F238E27FC236}">
                <a16:creationId xmlns:a16="http://schemas.microsoft.com/office/drawing/2014/main" id="{5A7A8573-B9A4-451D-998C-EBDABAA4A6F9}"/>
              </a:ext>
            </a:extLst>
          </p:cNvPr>
          <p:cNvSpPr>
            <a:spLocks noGrp="1"/>
          </p:cNvSpPr>
          <p:nvPr>
            <p:custDataLst>
              <p:tags r:id="rId27"/>
            </p:custDataLst>
          </p:nvPr>
        </p:nvSpPr>
        <p:spPr bwMode="auto">
          <a:xfrm>
            <a:off x="4114800" y="4733925"/>
            <a:ext cx="3365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4EB105C1-2F89-4ECD-AC96-3B86F6202C90}" type="datetime'2''''01''''''''''''''''''''''''''''''''2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2012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615" name="Main Content">
            <a:extLst>
              <a:ext uri="{FF2B5EF4-FFF2-40B4-BE49-F238E27FC236}">
                <a16:creationId xmlns:a16="http://schemas.microsoft.com/office/drawing/2014/main" id="{DC19E464-88E4-409C-8475-178C7C6D0DF1}"/>
              </a:ext>
            </a:extLst>
          </p:cNvPr>
          <p:cNvSpPr>
            <a:spLocks noGrp="1"/>
          </p:cNvSpPr>
          <p:nvPr>
            <p:custDataLst>
              <p:tags r:id="rId28"/>
            </p:custDataLst>
          </p:nvPr>
        </p:nvSpPr>
        <p:spPr bwMode="gray">
          <a:xfrm>
            <a:off x="4927600" y="3065463"/>
            <a:ext cx="37941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3D73FC70-CA90-4A3F-8EEF-22B089831F8D}" type="datetime'''''''''8''''''.''''''''''''''''''''''''''''7''''%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8.7%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416" name="Main Content">
            <a:extLst>
              <a:ext uri="{FF2B5EF4-FFF2-40B4-BE49-F238E27FC236}">
                <a16:creationId xmlns:a16="http://schemas.microsoft.com/office/drawing/2014/main" id="{016DC5AD-FDCC-4FED-A337-2304FADB37BC}"/>
              </a:ext>
            </a:extLst>
          </p:cNvPr>
          <p:cNvSpPr>
            <a:spLocks noGrp="1"/>
          </p:cNvSpPr>
          <p:nvPr>
            <p:custDataLst>
              <p:tags r:id="rId29"/>
            </p:custDataLst>
          </p:nvPr>
        </p:nvSpPr>
        <p:spPr bwMode="auto">
          <a:xfrm>
            <a:off x="4948238" y="4733925"/>
            <a:ext cx="3365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E7B058C9-CC07-4C58-99E7-FDC5FD0CB016}" type="datetime'2''''''''''''''''''01''3''''''''''''''''''''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2013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628" name="Main Content">
            <a:extLst>
              <a:ext uri="{FF2B5EF4-FFF2-40B4-BE49-F238E27FC236}">
                <a16:creationId xmlns:a16="http://schemas.microsoft.com/office/drawing/2014/main" id="{645D7992-FFB3-46C6-B907-505C42510E4A}"/>
              </a:ext>
            </a:extLst>
          </p:cNvPr>
          <p:cNvSpPr>
            <a:spLocks noGrp="1"/>
          </p:cNvSpPr>
          <p:nvPr>
            <p:custDataLst>
              <p:tags r:id="rId30"/>
            </p:custDataLst>
          </p:nvPr>
        </p:nvSpPr>
        <p:spPr bwMode="gray">
          <a:xfrm>
            <a:off x="5759450" y="3498850"/>
            <a:ext cx="37941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BC5890D9-C972-4DA0-9ABD-15005FFFE531}" type="datetime'''''''''''5''''''''''''''''.''''''''''''''4''''''%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5.4%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35" name="Main Content">
            <a:extLst>
              <a:ext uri="{FF2B5EF4-FFF2-40B4-BE49-F238E27FC236}">
                <a16:creationId xmlns:a16="http://schemas.microsoft.com/office/drawing/2014/main" id="{141D404F-0F24-4889-8BC5-16FBD77F5C3A}"/>
              </a:ext>
            </a:extLst>
          </p:cNvPr>
          <p:cNvSpPr>
            <a:spLocks noGrp="1"/>
          </p:cNvSpPr>
          <p:nvPr>
            <p:custDataLst>
              <p:tags r:id="rId31"/>
            </p:custDataLst>
          </p:nvPr>
        </p:nvSpPr>
        <p:spPr bwMode="gray">
          <a:xfrm>
            <a:off x="6619875" y="3819525"/>
            <a:ext cx="3238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5B01CE87-C9D5-4215-9DD8-3F3E843C22E5}" type="datetime'1''''''''''''''''.''4''''''''''''''''''''7''''''''''''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1.47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417" name="Main Content">
            <a:extLst>
              <a:ext uri="{FF2B5EF4-FFF2-40B4-BE49-F238E27FC236}">
                <a16:creationId xmlns:a16="http://schemas.microsoft.com/office/drawing/2014/main" id="{E38729CD-299D-4FA4-A8CA-A03DA36EBF5E}"/>
              </a:ext>
            </a:extLst>
          </p:cNvPr>
          <p:cNvSpPr>
            <a:spLocks noGrp="1"/>
          </p:cNvSpPr>
          <p:nvPr>
            <p:custDataLst>
              <p:tags r:id="rId32"/>
            </p:custDataLst>
          </p:nvPr>
        </p:nvSpPr>
        <p:spPr bwMode="auto">
          <a:xfrm>
            <a:off x="5780088" y="4733925"/>
            <a:ext cx="3365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51885FD3-17B5-49D8-A33E-06B23B502751}" type="datetime'2''''''''''''0''''''1''''''4''''''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2014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418" name="Main Content">
            <a:extLst>
              <a:ext uri="{FF2B5EF4-FFF2-40B4-BE49-F238E27FC236}">
                <a16:creationId xmlns:a16="http://schemas.microsoft.com/office/drawing/2014/main" id="{95BC1BE7-D09B-44B6-82FD-995481630810}"/>
              </a:ext>
            </a:extLst>
          </p:cNvPr>
          <p:cNvSpPr>
            <a:spLocks noGrp="1"/>
          </p:cNvSpPr>
          <p:nvPr>
            <p:custDataLst>
              <p:tags r:id="rId33"/>
            </p:custDataLst>
          </p:nvPr>
        </p:nvSpPr>
        <p:spPr bwMode="auto">
          <a:xfrm>
            <a:off x="6613525" y="4733925"/>
            <a:ext cx="3365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D2B2BA21-08F9-4942-99CE-EEBF14D12025}" type="datetime'''''''''''''''''''''''''''''''''''''''2''01''5''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2015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630" name="Main Content">
            <a:extLst>
              <a:ext uri="{FF2B5EF4-FFF2-40B4-BE49-F238E27FC236}">
                <a16:creationId xmlns:a16="http://schemas.microsoft.com/office/drawing/2014/main" id="{8AC0165C-214B-417D-BEDB-1F871273AC74}"/>
              </a:ext>
            </a:extLst>
          </p:cNvPr>
          <p:cNvSpPr>
            <a:spLocks noGrp="1"/>
          </p:cNvSpPr>
          <p:nvPr>
            <p:custDataLst>
              <p:tags r:id="rId34"/>
            </p:custDataLst>
          </p:nvPr>
        </p:nvSpPr>
        <p:spPr bwMode="gray">
          <a:xfrm>
            <a:off x="7426325" y="3379788"/>
            <a:ext cx="37941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3EBBAA0E-039D-4197-A11B-C87C2BE44D29}" type="datetime'''''''''''''''''''6''.''3''''''''%''''''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6.3%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618" name="Main Content">
            <a:extLst>
              <a:ext uri="{FF2B5EF4-FFF2-40B4-BE49-F238E27FC236}">
                <a16:creationId xmlns:a16="http://schemas.microsoft.com/office/drawing/2014/main" id="{293405A4-7BAF-4D15-89E3-E32FC952AF95}"/>
              </a:ext>
            </a:extLst>
          </p:cNvPr>
          <p:cNvSpPr>
            <a:spLocks noGrp="1"/>
          </p:cNvSpPr>
          <p:nvPr>
            <p:custDataLst>
              <p:tags r:id="rId35"/>
            </p:custDataLst>
          </p:nvPr>
        </p:nvSpPr>
        <p:spPr bwMode="gray">
          <a:xfrm>
            <a:off x="7385050" y="2816225"/>
            <a:ext cx="46037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AF6560A5-28DC-4D1D-91B2-C656BC6B7D54}" type="datetime'''1''''''''''''''''0''''''''''''''''.''''''''''''''''''''6''%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10.6%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37" name="Main Content">
            <a:extLst>
              <a:ext uri="{FF2B5EF4-FFF2-40B4-BE49-F238E27FC236}">
                <a16:creationId xmlns:a16="http://schemas.microsoft.com/office/drawing/2014/main" id="{3E4C2963-A8B6-49C2-8F4C-6B35D9CD28CF}"/>
              </a:ext>
            </a:extLst>
          </p:cNvPr>
          <p:cNvSpPr>
            <a:spLocks noGrp="1"/>
          </p:cNvSpPr>
          <p:nvPr>
            <p:custDataLst>
              <p:tags r:id="rId36"/>
            </p:custDataLst>
          </p:nvPr>
        </p:nvSpPr>
        <p:spPr bwMode="gray">
          <a:xfrm>
            <a:off x="8270875" y="3770313"/>
            <a:ext cx="3524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3194BD0E-24F4-4A96-AA57-213AFFC2F7BE}" type="datetime'''''''''''''''''1''.''''''''''5''8'''''''''''''''''''''">
              <a:rPr kumimoji="0" lang="en-GB" altLang="en-US" sz="1000" b="1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1.58</a:t>
            </a:fld>
            <a:endParaRPr kumimoji="0" lang="en-GB" sz="1000" b="1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619" name="Main Content">
            <a:extLst>
              <a:ext uri="{FF2B5EF4-FFF2-40B4-BE49-F238E27FC236}">
                <a16:creationId xmlns:a16="http://schemas.microsoft.com/office/drawing/2014/main" id="{068EBF5D-14A6-4FDF-8AD1-35C22126FFAF}"/>
              </a:ext>
            </a:extLst>
          </p:cNvPr>
          <p:cNvSpPr>
            <a:spLocks noGrp="1"/>
          </p:cNvSpPr>
          <p:nvPr>
            <p:custDataLst>
              <p:tags r:id="rId37"/>
            </p:custDataLst>
          </p:nvPr>
        </p:nvSpPr>
        <p:spPr bwMode="gray">
          <a:xfrm>
            <a:off x="8189912" y="2828925"/>
            <a:ext cx="5143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711D4500-AF44-4A7B-9615-824A4CF29B41}" type="datetime'''1''''''''0.''''''''''''''5''''''''''%'''''''''''">
              <a:rPr kumimoji="0" lang="en-GB" altLang="en-US" sz="1000" b="1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10.5%</a:t>
            </a:fld>
            <a:endParaRPr kumimoji="0" lang="en-GB" sz="1000" b="1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420" name="Main Content">
            <a:extLst>
              <a:ext uri="{FF2B5EF4-FFF2-40B4-BE49-F238E27FC236}">
                <a16:creationId xmlns:a16="http://schemas.microsoft.com/office/drawing/2014/main" id="{EEE49DCB-FAE5-4096-8D12-6F4C6F0C863E}"/>
              </a:ext>
            </a:extLst>
          </p:cNvPr>
          <p:cNvSpPr>
            <a:spLocks noGrp="1"/>
          </p:cNvSpPr>
          <p:nvPr>
            <p:custDataLst>
              <p:tags r:id="rId38"/>
            </p:custDataLst>
          </p:nvPr>
        </p:nvSpPr>
        <p:spPr bwMode="auto">
          <a:xfrm>
            <a:off x="8278813" y="4733925"/>
            <a:ext cx="3365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0BE8D296-C644-4812-90EB-301188F8188A}" type="datetime'''''''2''''0''''''''''1''''''''''''7''''''''''''''''''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2017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616" name="Main Content">
            <a:extLst>
              <a:ext uri="{FF2B5EF4-FFF2-40B4-BE49-F238E27FC236}">
                <a16:creationId xmlns:a16="http://schemas.microsoft.com/office/drawing/2014/main" id="{A3030A5E-757D-4AC3-A27B-AB77FD891629}"/>
              </a:ext>
            </a:extLst>
          </p:cNvPr>
          <p:cNvSpPr>
            <a:spLocks noGrp="1"/>
          </p:cNvSpPr>
          <p:nvPr>
            <p:custDataLst>
              <p:tags r:id="rId39"/>
            </p:custDataLst>
          </p:nvPr>
        </p:nvSpPr>
        <p:spPr bwMode="gray">
          <a:xfrm>
            <a:off x="5759450" y="2973388"/>
            <a:ext cx="37941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89F6DFB1-F9C1-4F89-ADBF-ED24A2E78B14}" type="datetime'''''''''9''''''''''''.''4''%''''''''''''''''''''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9.4%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 useBgFill="1">
        <p:nvSpPr>
          <p:cNvPr id="541" name="Main Content">
            <a:extLst>
              <a:ext uri="{FF2B5EF4-FFF2-40B4-BE49-F238E27FC236}">
                <a16:creationId xmlns:a16="http://schemas.microsoft.com/office/drawing/2014/main" id="{928D2E41-8BC3-45C3-8A27-7A67D25CEC61}"/>
              </a:ext>
            </a:extLst>
          </p:cNvPr>
          <p:cNvSpPr>
            <a:spLocks noGrp="1"/>
          </p:cNvSpPr>
          <p:nvPr>
            <p:custDataLst>
              <p:tags r:id="rId40"/>
            </p:custDataLst>
          </p:nvPr>
        </p:nvSpPr>
        <p:spPr bwMode="gray">
          <a:xfrm>
            <a:off x="788988" y="3994150"/>
            <a:ext cx="323850" cy="168275"/>
          </a:xfrm>
          <a:prstGeom prst="rect">
            <a:avLst/>
          </a:prstGeom>
          <a:ln>
            <a:noFill/>
          </a:ln>
          <a:extLst/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E45ED38F-FB93-4216-8248-AC568CF4690B}" type="datetime'''1''''''''''''''''''.''''''''''''''''''''''1''''''0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1.10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33" name="Main Content">
            <a:extLst>
              <a:ext uri="{FF2B5EF4-FFF2-40B4-BE49-F238E27FC236}">
                <a16:creationId xmlns:a16="http://schemas.microsoft.com/office/drawing/2014/main" id="{98CA704E-68D0-4F0B-8888-B68F1EDFC2DC}"/>
              </a:ext>
            </a:extLst>
          </p:cNvPr>
          <p:cNvSpPr>
            <a:spLocks noGrp="1"/>
          </p:cNvSpPr>
          <p:nvPr>
            <p:custDataLst>
              <p:tags r:id="rId41"/>
            </p:custDataLst>
          </p:nvPr>
        </p:nvSpPr>
        <p:spPr bwMode="gray">
          <a:xfrm>
            <a:off x="4954588" y="3913188"/>
            <a:ext cx="3238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7C575E7C-278E-45D9-9936-BBEDAEF89503}" type="datetime'''''''''1''''''''''''''''''''.2''7''''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1.27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43" name="Main Content">
            <a:extLst>
              <a:ext uri="{FF2B5EF4-FFF2-40B4-BE49-F238E27FC236}">
                <a16:creationId xmlns:a16="http://schemas.microsoft.com/office/drawing/2014/main" id="{B47E0100-19C4-448B-A731-666DC0F7004D}"/>
              </a:ext>
            </a:extLst>
          </p:cNvPr>
          <p:cNvSpPr>
            <a:spLocks noGrp="1"/>
          </p:cNvSpPr>
          <p:nvPr>
            <p:custDataLst>
              <p:tags r:id="rId42"/>
            </p:custDataLst>
          </p:nvPr>
        </p:nvSpPr>
        <p:spPr bwMode="gray">
          <a:xfrm>
            <a:off x="3287713" y="3967163"/>
            <a:ext cx="3238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35C86A92-AC88-4F3B-8525-85B885961E35}" type="datetime'''''''''''1''''''''''''''''''''''''''''''.''''1''''''5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1.15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32" name="Main Content">
            <a:extLst>
              <a:ext uri="{FF2B5EF4-FFF2-40B4-BE49-F238E27FC236}">
                <a16:creationId xmlns:a16="http://schemas.microsoft.com/office/drawing/2014/main" id="{5B727866-47A9-4A8E-ACDA-296773C560C9}"/>
              </a:ext>
            </a:extLst>
          </p:cNvPr>
          <p:cNvSpPr>
            <a:spLocks noGrp="1"/>
          </p:cNvSpPr>
          <p:nvPr>
            <p:custDataLst>
              <p:tags r:id="rId43"/>
            </p:custDataLst>
          </p:nvPr>
        </p:nvSpPr>
        <p:spPr bwMode="gray">
          <a:xfrm>
            <a:off x="4121150" y="3943350"/>
            <a:ext cx="3238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8F224F25-177A-47F7-8ED5-93E95C8544BD}" type="datetime'''''''''''1''''''''''''''''''''.''''21''''''''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1.21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34" name="Main Content">
            <a:extLst>
              <a:ext uri="{FF2B5EF4-FFF2-40B4-BE49-F238E27FC236}">
                <a16:creationId xmlns:a16="http://schemas.microsoft.com/office/drawing/2014/main" id="{73E845D1-4114-4294-BD85-DB3D46878679}"/>
              </a:ext>
            </a:extLst>
          </p:cNvPr>
          <p:cNvSpPr>
            <a:spLocks noGrp="1"/>
          </p:cNvSpPr>
          <p:nvPr>
            <p:custDataLst>
              <p:tags r:id="rId44"/>
            </p:custDataLst>
          </p:nvPr>
        </p:nvSpPr>
        <p:spPr bwMode="gray">
          <a:xfrm>
            <a:off x="5786438" y="3863975"/>
            <a:ext cx="3238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C7048E7C-0419-4F08-B95E-63FAA51634AB}" type="datetime'1''.''''''''''''3''''''''''''''''''''''''''''''''''8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1.38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36" name="Main Content">
            <a:extLst>
              <a:ext uri="{FF2B5EF4-FFF2-40B4-BE49-F238E27FC236}">
                <a16:creationId xmlns:a16="http://schemas.microsoft.com/office/drawing/2014/main" id="{2E5427CF-5F32-42D2-9B4D-A148A5C32DC4}"/>
              </a:ext>
            </a:extLst>
          </p:cNvPr>
          <p:cNvSpPr>
            <a:spLocks noGrp="1"/>
          </p:cNvSpPr>
          <p:nvPr>
            <p:custDataLst>
              <p:tags r:id="rId45"/>
            </p:custDataLst>
          </p:nvPr>
        </p:nvSpPr>
        <p:spPr bwMode="gray">
          <a:xfrm>
            <a:off x="7453313" y="3789363"/>
            <a:ext cx="3238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6B3AE8ED-FDC4-44BA-AB43-5E06B5DD7CC9}" type="datetime'''1''.''5''''''''''''''''''''''''''''''''''''''''''''''''''4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1.54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98" name="Main Content">
            <a:extLst>
              <a:ext uri="{FF2B5EF4-FFF2-40B4-BE49-F238E27FC236}">
                <a16:creationId xmlns:a16="http://schemas.microsoft.com/office/drawing/2014/main" id="{0C4E3DA6-AFDD-4D5F-AAC4-D9055DB010FB}"/>
              </a:ext>
            </a:extLst>
          </p:cNvPr>
          <p:cNvSpPr>
            <a:spLocks noGrp="1"/>
          </p:cNvSpPr>
          <p:nvPr>
            <p:custDataLst>
              <p:tags r:id="rId46"/>
            </p:custDataLst>
          </p:nvPr>
        </p:nvSpPr>
        <p:spPr bwMode="auto">
          <a:xfrm>
            <a:off x="4443413" y="2668588"/>
            <a:ext cx="512763" cy="238125"/>
          </a:xfrm>
          <a:prstGeom prst="ellipse">
            <a:avLst/>
          </a:prstGeom>
          <a:solidFill>
            <a:srgbClr val="FFFFFF"/>
          </a:solidFill>
          <a:ln w="12700">
            <a:solidFill>
              <a:srgbClr val="5CB335"/>
            </a:solidFill>
          </a:ln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09B8CEF7-2255-4758-9F54-A368E995D2B6}" type="datetime'''''''''''''''''''''''+''''''''''''2''''''''''''''''''''''''%'">
              <a:rPr kumimoji="0" lang="en-GB" altLang="en-US" sz="1000" b="1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+2%</a:t>
            </a:fld>
            <a:endParaRPr kumimoji="0" lang="en-GB" sz="1000" b="1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433" name="Rectangle 432">
            <a:extLst>
              <a:ext uri="{FF2B5EF4-FFF2-40B4-BE49-F238E27FC236}">
                <a16:creationId xmlns:a16="http://schemas.microsoft.com/office/drawing/2014/main" id="{68DD63EE-7956-4304-BA22-88BD5AA8CEA6}"/>
              </a:ext>
            </a:extLst>
          </p:cNvPr>
          <p:cNvSpPr/>
          <p:nvPr>
            <p:custDataLst>
              <p:tags r:id="rId47"/>
            </p:custDataLst>
          </p:nvPr>
        </p:nvSpPr>
        <p:spPr bwMode="auto">
          <a:xfrm>
            <a:off x="1960563" y="1816100"/>
            <a:ext cx="179388" cy="133350"/>
          </a:xfrm>
          <a:prstGeom prst="rect">
            <a:avLst/>
          </a:prstGeom>
          <a:solidFill>
            <a:srgbClr val="032E45"/>
          </a:solidFill>
          <a:ln>
            <a:noFill/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>
                <a:solidFill>
                  <a:srgbClr val="ADAFB2"/>
                </a:solidFill>
              </a:uFill>
              <a:latin typeface="Verdana"/>
              <a:cs typeface="Arial"/>
            </a:endParaRP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3EFDD6B-6E97-4FB5-A2FE-E64756D3B743}"/>
              </a:ext>
            </a:extLst>
          </p:cNvPr>
          <p:cNvCxnSpPr/>
          <p:nvPr>
            <p:custDataLst>
              <p:tags r:id="rId48"/>
            </p:custDataLst>
          </p:nvPr>
        </p:nvCxnSpPr>
        <p:spPr bwMode="gray">
          <a:xfrm>
            <a:off x="368300" y="1882775"/>
            <a:ext cx="328613" cy="0"/>
          </a:xfrm>
          <a:prstGeom prst="line">
            <a:avLst/>
          </a:prstGeom>
          <a:noFill/>
          <a:ln w="28575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10" name="Straight Connector 409">
            <a:extLst>
              <a:ext uri="{FF2B5EF4-FFF2-40B4-BE49-F238E27FC236}">
                <a16:creationId xmlns:a16="http://schemas.microsoft.com/office/drawing/2014/main" id="{8A5D43F1-E519-491B-947E-29FAA2503FCB}"/>
              </a:ext>
            </a:extLst>
          </p:cNvPr>
          <p:cNvCxnSpPr/>
          <p:nvPr>
            <p:custDataLst>
              <p:tags r:id="rId49"/>
            </p:custDataLst>
          </p:nvPr>
        </p:nvCxnSpPr>
        <p:spPr bwMode="gray">
          <a:xfrm>
            <a:off x="368300" y="2101850"/>
            <a:ext cx="328613" cy="0"/>
          </a:xfrm>
          <a:prstGeom prst="line">
            <a:avLst/>
          </a:prstGeom>
          <a:noFill/>
          <a:ln w="28575" cap="flat" cmpd="sng" algn="ctr">
            <a:solidFill>
              <a:srgbClr val="00617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3" name="Main Content">
            <a:extLst>
              <a:ext uri="{FF2B5EF4-FFF2-40B4-BE49-F238E27FC236}">
                <a16:creationId xmlns:a16="http://schemas.microsoft.com/office/drawing/2014/main" id="{91BF9338-2907-410C-8A54-8C7AF8C932FC}"/>
              </a:ext>
            </a:extLst>
          </p:cNvPr>
          <p:cNvSpPr>
            <a:spLocks noGrp="1"/>
          </p:cNvSpPr>
          <p:nvPr>
            <p:custDataLst>
              <p:tags r:id="rId50"/>
            </p:custDataLst>
          </p:nvPr>
        </p:nvSpPr>
        <p:spPr bwMode="auto">
          <a:xfrm>
            <a:off x="747713" y="2030413"/>
            <a:ext cx="962025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826CD6A4-1396-412A-A3F7-50AFD2BC601B}" type="datetime'EB''''''''''I''''T''''''''D''A'''' ''''''M''''''arg''i''n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l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EBITDA Margin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7" name="Main Content">
            <a:extLst>
              <a:ext uri="{FF2B5EF4-FFF2-40B4-BE49-F238E27FC236}">
                <a16:creationId xmlns:a16="http://schemas.microsoft.com/office/drawing/2014/main" id="{07D87A6C-5DEC-4FE9-900D-BE32FEB464A1}"/>
              </a:ext>
            </a:extLst>
          </p:cNvPr>
          <p:cNvSpPr>
            <a:spLocks noGrp="1"/>
          </p:cNvSpPr>
          <p:nvPr>
            <p:custDataLst>
              <p:tags r:id="rId51"/>
            </p:custDataLst>
          </p:nvPr>
        </p:nvSpPr>
        <p:spPr bwMode="auto">
          <a:xfrm>
            <a:off x="747713" y="1811338"/>
            <a:ext cx="776288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7CCBF803-982A-4F0F-9E33-1E9C3E9DEDD3}" type="datetime'E''''''''''B''''''''''I''T'''' M''a''''''''''''''r''gin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l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EBIT Margin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336" name="Main Content">
            <a:extLst>
              <a:ext uri="{FF2B5EF4-FFF2-40B4-BE49-F238E27FC236}">
                <a16:creationId xmlns:a16="http://schemas.microsoft.com/office/drawing/2014/main" id="{B914B1A5-0168-4365-8503-BF30E21B424C}"/>
              </a:ext>
            </a:extLst>
          </p:cNvPr>
          <p:cNvSpPr>
            <a:spLocks noGrp="1"/>
          </p:cNvSpPr>
          <p:nvPr>
            <p:custDataLst>
              <p:tags r:id="rId52"/>
            </p:custDataLst>
          </p:nvPr>
        </p:nvSpPr>
        <p:spPr bwMode="auto">
          <a:xfrm>
            <a:off x="2190749" y="1811338"/>
            <a:ext cx="113030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FB69690B-1AE8-43BF-B813-59C7CAD46E78}" type="datetime'''''To''p'''''''' O''''E''M'' ''r''''''''''e''''''''''venue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l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Top OEM revenue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C4C2052F-8ACB-4154-BCF1-D09886216685}"/>
              </a:ext>
            </a:extLst>
          </p:cNvPr>
          <p:cNvSpPr txBox="1"/>
          <p:nvPr/>
        </p:nvSpPr>
        <p:spPr>
          <a:xfrm>
            <a:off x="276224" y="5198760"/>
            <a:ext cx="1907983" cy="22851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Volumes (million units)</a:t>
            </a:r>
          </a:p>
        </p:txBody>
      </p:sp>
      <p:sp>
        <p:nvSpPr>
          <p:cNvPr id="95" name="Section Indicator B1">
            <a:extLst>
              <a:ext uri="{FF2B5EF4-FFF2-40B4-BE49-F238E27FC236}">
                <a16:creationId xmlns:a16="http://schemas.microsoft.com/office/drawing/2014/main" id="{09AE5CD9-143A-4735-83B9-3BA0B3E997DA}"/>
              </a:ext>
            </a:extLst>
          </p:cNvPr>
          <p:cNvSpPr txBox="1">
            <a:spLocks noGrp="1" noRot="1" noMove="1" noResize="1"/>
          </p:cNvSpPr>
          <p:nvPr/>
        </p:nvSpPr>
        <p:spPr bwMode="gray">
          <a:xfrm>
            <a:off x="7223732" y="115822"/>
            <a:ext cx="1645632" cy="889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none" lIns="0" tIns="182880" rIns="0" bIns="0" rtlCol="0" anchor="t">
            <a:noAutofit/>
          </a:bodyPr>
          <a:lstStyle/>
          <a:p>
            <a:pPr marL="0" marR="0" lvl="0" indent="0" algn="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all" spc="0" normalizeH="0" baseline="0" noProof="0" dirty="0">
                <a:ln>
                  <a:noFill/>
                </a:ln>
                <a:solidFill>
                  <a:srgbClr val="006176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OEM Performance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5D116A1-A673-4F62-949B-86BE330F883B}"/>
              </a:ext>
            </a:extLst>
          </p:cNvPr>
          <p:cNvCxnSpPr/>
          <p:nvPr/>
        </p:nvCxnSpPr>
        <p:spPr bwMode="gray">
          <a:xfrm>
            <a:off x="3560426" y="1888915"/>
            <a:ext cx="481012" cy="0"/>
          </a:xfrm>
          <a:prstGeom prst="line">
            <a:avLst/>
          </a:prstGeom>
          <a:noFill/>
          <a:ln w="9525" cap="flat" cmpd="sng" algn="ctr">
            <a:solidFill>
              <a:srgbClr val="5CB335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1497233A-8D37-4DD7-91FA-D0218B9A7F43}"/>
              </a:ext>
            </a:extLst>
          </p:cNvPr>
          <p:cNvSpPr txBox="1"/>
          <p:nvPr/>
        </p:nvSpPr>
        <p:spPr>
          <a:xfrm>
            <a:off x="4077950" y="1808163"/>
            <a:ext cx="1800000" cy="12382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Growth in EBITDA Margin</a:t>
            </a:r>
          </a:p>
        </p:txBody>
      </p:sp>
      <p:sp>
        <p:nvSpPr>
          <p:cNvPr id="65" name="SubHeaderV">
            <a:extLst>
              <a:ext uri="{FF2B5EF4-FFF2-40B4-BE49-F238E27FC236}">
                <a16:creationId xmlns:a16="http://schemas.microsoft.com/office/drawing/2014/main" id="{98354E7B-AE38-42A8-81CF-951250D5055D}"/>
              </a:ext>
            </a:extLst>
          </p:cNvPr>
          <p:cNvSpPr txBox="1">
            <a:spLocks noGrp="1" noRot="1" noEditPoints="1" noAdjustHandles="1" noChangeShapeType="1"/>
          </p:cNvSpPr>
          <p:nvPr>
            <p:custDataLst>
              <p:tags r:id="rId53"/>
            </p:custDataLst>
          </p:nvPr>
        </p:nvSpPr>
        <p:spPr bwMode="gray">
          <a:xfrm>
            <a:off x="276224" y="1153622"/>
            <a:ext cx="8593200" cy="305356"/>
          </a:xfrm>
          <a:prstGeom prst="callout1">
            <a:avLst>
              <a:gd name="adj1" fmla="val 100000"/>
              <a:gd name="adj2" fmla="val 100000"/>
              <a:gd name="adj3" fmla="val 100000"/>
              <a:gd name="adj4" fmla="val 0"/>
            </a:avLst>
          </a:prstGeom>
          <a:noFill/>
          <a:ln>
            <a:solidFill>
              <a:schemeClr val="accent5"/>
            </a:solidFill>
          </a:ln>
          <a:effectLst/>
        </p:spPr>
        <p:txBody>
          <a:bodyPr vert="horz" wrap="square" lIns="0" tIns="0" rIns="0" bIns="73152" rtlCol="0" anchor="b" anchorCtr="0">
            <a:noAutofit/>
          </a:bodyPr>
          <a:lstStyle>
            <a:defPPr>
              <a:defRPr lang="en-US"/>
            </a:defPPr>
            <a:lvl1pPr>
              <a:lnSpc>
                <a:spcPct val="90000"/>
              </a:lnSpc>
              <a:defRPr sz="1200"/>
            </a:lvl1pPr>
          </a:lstStyle>
          <a:p>
            <a:pPr marL="0" marR="0" lvl="0" indent="0" algn="l" defTabSz="365756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Top 25 OEM passenger car revenue (€trillion), EBITDA (%) and EBIT (%) – 2008 to 2017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6D292B92-5E3E-4EA8-97AE-73FF3CE7151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pPr>
              <a:spcAft>
                <a:spcPts val="100"/>
              </a:spcAft>
            </a:pPr>
            <a:r>
              <a:rPr lang="en-GB" dirty="0"/>
              <a:t>OEMs: VW, Toyota, GM, Ford, Renault-Nissan, Hyundai-Kia, FCA, Honda, Daimler, BMW, PSA, JLR, Suzuki, Geely, Changan, Subaru, Tesla, Dongfeng, Mazda, Great Wall Motor Company, SAIC </a:t>
            </a:r>
          </a:p>
          <a:p>
            <a:pPr>
              <a:spcAft>
                <a:spcPts val="100"/>
              </a:spcAft>
            </a:pPr>
            <a:r>
              <a:rPr lang="en-GB" dirty="0"/>
              <a:t>Source: CapitalIQ, Public data, AlixPartners analysis</a:t>
            </a:r>
          </a:p>
        </p:txBody>
      </p:sp>
      <p:graphicFrame>
        <p:nvGraphicFramePr>
          <p:cNvPr id="93" name="Table 92">
            <a:extLst>
              <a:ext uri="{FF2B5EF4-FFF2-40B4-BE49-F238E27FC236}">
                <a16:creationId xmlns:a16="http://schemas.microsoft.com/office/drawing/2014/main" id="{7D08B391-0283-49EE-8707-D262445F69D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20699" y="5492433"/>
          <a:ext cx="8348660" cy="241934"/>
        </p:xfrm>
        <a:graphic>
          <a:graphicData uri="http://schemas.openxmlformats.org/drawingml/2006/table">
            <a:tbl>
              <a:tblPr bandRow="1"/>
              <a:tblGrid>
                <a:gridCol w="834866">
                  <a:extLst>
                    <a:ext uri="{9D8B030D-6E8A-4147-A177-3AD203B41FA5}">
                      <a16:colId xmlns:a16="http://schemas.microsoft.com/office/drawing/2014/main" val="1408296582"/>
                    </a:ext>
                  </a:extLst>
                </a:gridCol>
                <a:gridCol w="834866">
                  <a:extLst>
                    <a:ext uri="{9D8B030D-6E8A-4147-A177-3AD203B41FA5}">
                      <a16:colId xmlns:a16="http://schemas.microsoft.com/office/drawing/2014/main" val="3941322015"/>
                    </a:ext>
                  </a:extLst>
                </a:gridCol>
                <a:gridCol w="834866">
                  <a:extLst>
                    <a:ext uri="{9D8B030D-6E8A-4147-A177-3AD203B41FA5}">
                      <a16:colId xmlns:a16="http://schemas.microsoft.com/office/drawing/2014/main" val="1544075496"/>
                    </a:ext>
                  </a:extLst>
                </a:gridCol>
                <a:gridCol w="834866">
                  <a:extLst>
                    <a:ext uri="{9D8B030D-6E8A-4147-A177-3AD203B41FA5}">
                      <a16:colId xmlns:a16="http://schemas.microsoft.com/office/drawing/2014/main" val="4175833610"/>
                    </a:ext>
                  </a:extLst>
                </a:gridCol>
                <a:gridCol w="834866">
                  <a:extLst>
                    <a:ext uri="{9D8B030D-6E8A-4147-A177-3AD203B41FA5}">
                      <a16:colId xmlns:a16="http://schemas.microsoft.com/office/drawing/2014/main" val="161772312"/>
                    </a:ext>
                  </a:extLst>
                </a:gridCol>
                <a:gridCol w="834866">
                  <a:extLst>
                    <a:ext uri="{9D8B030D-6E8A-4147-A177-3AD203B41FA5}">
                      <a16:colId xmlns:a16="http://schemas.microsoft.com/office/drawing/2014/main" val="1811317984"/>
                    </a:ext>
                  </a:extLst>
                </a:gridCol>
                <a:gridCol w="834866">
                  <a:extLst>
                    <a:ext uri="{9D8B030D-6E8A-4147-A177-3AD203B41FA5}">
                      <a16:colId xmlns:a16="http://schemas.microsoft.com/office/drawing/2014/main" val="1878505100"/>
                    </a:ext>
                  </a:extLst>
                </a:gridCol>
                <a:gridCol w="834866">
                  <a:extLst>
                    <a:ext uri="{9D8B030D-6E8A-4147-A177-3AD203B41FA5}">
                      <a16:colId xmlns:a16="http://schemas.microsoft.com/office/drawing/2014/main" val="22639752"/>
                    </a:ext>
                  </a:extLst>
                </a:gridCol>
                <a:gridCol w="834866">
                  <a:extLst>
                    <a:ext uri="{9D8B030D-6E8A-4147-A177-3AD203B41FA5}">
                      <a16:colId xmlns:a16="http://schemas.microsoft.com/office/drawing/2014/main" val="3318795604"/>
                    </a:ext>
                  </a:extLst>
                </a:gridCol>
                <a:gridCol w="834866">
                  <a:extLst>
                    <a:ext uri="{9D8B030D-6E8A-4147-A177-3AD203B41FA5}">
                      <a16:colId xmlns:a16="http://schemas.microsoft.com/office/drawing/2014/main" val="2103874479"/>
                    </a:ext>
                  </a:extLst>
                </a:gridCol>
              </a:tblGrid>
              <a:tr h="24193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71</a:t>
                      </a:r>
                      <a:endParaRPr lang="en-GB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1" marB="0" anchor="ctr">
                    <a:lnR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64</a:t>
                      </a:r>
                      <a:endParaRPr lang="en-GB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1" marB="0" anchor="ctr">
                    <a:lnL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78</a:t>
                      </a:r>
                      <a:endParaRPr lang="en-GB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1" marB="0" anchor="ctr">
                    <a:lnL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80</a:t>
                      </a:r>
                      <a:endParaRPr lang="en-GB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1" marB="0" anchor="ctr">
                    <a:lnL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80</a:t>
                      </a:r>
                      <a:endParaRPr lang="en-GB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1" marB="0" anchor="ctr">
                    <a:lnL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84</a:t>
                      </a:r>
                      <a:endParaRPr lang="en-GB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1" marB="0" anchor="ctr">
                    <a:lnL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87</a:t>
                      </a:r>
                      <a:endParaRPr lang="en-GB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1" marB="0" anchor="ctr">
                    <a:lnL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89</a:t>
                      </a:r>
                      <a:endParaRPr lang="en-GB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1" marB="0" anchor="ctr">
                    <a:lnL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92</a:t>
                      </a:r>
                      <a:endParaRPr lang="en-GB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1" marB="0" anchor="ctr">
                    <a:lnL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94</a:t>
                      </a:r>
                      <a:endParaRPr lang="en-GB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1" marB="0" anchor="ctr">
                    <a:lnL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530162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71221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" name="Object 35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192" y="858441"/>
          <a:ext cx="1190" cy="11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2" name="think-cell Slide" r:id="rId56" imgW="270" imgH="270" progId="TCLayout.ActiveDocument.1">
                  <p:embed/>
                </p:oleObj>
              </mc:Choice>
              <mc:Fallback>
                <p:oleObj name="think-cell Slide" r:id="rId56" imgW="270" imgH="270" progId="TCLayout.ActiveDocument.1">
                  <p:embed/>
                  <p:pic>
                    <p:nvPicPr>
                      <p:cNvPr id="36" name="Object 35" hidden="1"/>
                      <p:cNvPicPr/>
                      <p:nvPr/>
                    </p:nvPicPr>
                    <p:blipFill>
                      <a:blip r:embed="rId57"/>
                      <a:stretch>
                        <a:fillRect/>
                      </a:stretch>
                    </p:blipFill>
                    <p:spPr>
                      <a:xfrm>
                        <a:off x="1192" y="858441"/>
                        <a:ext cx="1190" cy="11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" name="Rectangle 34" hidden="1"/>
          <p:cNvSpPr/>
          <p:nvPr>
            <p:custDataLst>
              <p:tags r:id="rId3"/>
            </p:custDataLst>
          </p:nvPr>
        </p:nvSpPr>
        <p:spPr bwMode="auto">
          <a:xfrm>
            <a:off x="0" y="857251"/>
            <a:ext cx="119078" cy="119035"/>
          </a:xfrm>
          <a:prstGeom prst="rect">
            <a:avLst/>
          </a:prstGeom>
          <a:solidFill>
            <a:schemeClr val="accent2"/>
          </a:solidFill>
        </p:spPr>
        <p:txBody>
          <a:bodyPr vert="horz" wrap="none" lIns="0" tIns="0" rIns="0" bIns="0" numCol="1" spcCol="0" rtlCol="0" anchor="ctr" anchorCtr="0">
            <a:noAutofit/>
          </a:bodyPr>
          <a:lstStyle/>
          <a:p>
            <a:pPr marL="0" marR="0" lvl="0" indent="0" algn="ctr" defTabSz="365768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>
                <a:solidFill>
                  <a:srgbClr val="ADAFB2"/>
                </a:solidFill>
              </a:uFill>
              <a:latin typeface="Verdana"/>
              <a:cs typeface="Arial"/>
              <a:sym typeface="+mn-lt"/>
            </a:endParaRP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4C58EC7B-EDEA-4EE1-9431-92892A81DD47}"/>
              </a:ext>
            </a:extLst>
          </p:cNvPr>
          <p:cNvSpPr/>
          <p:nvPr/>
        </p:nvSpPr>
        <p:spPr bwMode="gray">
          <a:xfrm>
            <a:off x="8112125" y="2501776"/>
            <a:ext cx="660303" cy="282123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de-DE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>
                <a:solidFill>
                  <a:srgbClr val="ADAFB2"/>
                </a:solidFill>
              </a:uFill>
              <a:latin typeface="Verdana"/>
              <a:cs typeface="Arial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Top 50 suppliers growing faster and more profitable than OEMs </a:t>
            </a:r>
            <a:br>
              <a:rPr lang="en-GB" dirty="0"/>
            </a:br>
            <a:endParaRPr lang="en-GB" dirty="0"/>
          </a:p>
        </p:txBody>
      </p:sp>
      <p:sp>
        <p:nvSpPr>
          <p:cNvPr id="320" name="Text Placeholder 2"/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GB" dirty="0"/>
              <a:t>Source: CapitalIQ, Historical exchange rates</a:t>
            </a:r>
          </a:p>
        </p:txBody>
      </p:sp>
      <p:graphicFrame>
        <p:nvGraphicFramePr>
          <p:cNvPr id="151" name="Chart 150">
            <a:extLst>
              <a:ext uri="{FF2B5EF4-FFF2-40B4-BE49-F238E27FC236}">
                <a16:creationId xmlns:a16="http://schemas.microsoft.com/office/drawing/2014/main" id="{0FA93829-D88A-492A-A510-85F70BE9248C}"/>
              </a:ext>
            </a:extLst>
          </p:cNvPr>
          <p:cNvGraphicFramePr/>
          <p:nvPr>
            <p:custDataLst>
              <p:tags r:id="rId4"/>
            </p:custDataLst>
            <p:extLst/>
          </p:nvPr>
        </p:nvGraphicFramePr>
        <p:xfrm>
          <a:off x="520700" y="2770188"/>
          <a:ext cx="8423275" cy="20050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8"/>
          </a:graphicData>
        </a:graphic>
      </p:graphicFrame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438975C-1854-4513-B10B-98B00236E4B9}"/>
              </a:ext>
            </a:extLst>
          </p:cNvPr>
          <p:cNvCxnSpPr>
            <a:cxnSpLocks/>
          </p:cNvCxnSpPr>
          <p:nvPr>
            <p:custDataLst>
              <p:tags r:id="rId5"/>
            </p:custDataLst>
          </p:nvPr>
        </p:nvCxnSpPr>
        <p:spPr bwMode="gray">
          <a:xfrm flipV="1">
            <a:off x="1016000" y="2909888"/>
            <a:ext cx="7432675" cy="184150"/>
          </a:xfrm>
          <a:prstGeom prst="line">
            <a:avLst/>
          </a:prstGeom>
          <a:noFill/>
          <a:ln w="12700" cap="flat" cmpd="sng" algn="ctr">
            <a:solidFill>
              <a:srgbClr val="5CB335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562" name="Main Content">
            <a:extLst>
              <a:ext uri="{FF2B5EF4-FFF2-40B4-BE49-F238E27FC236}">
                <a16:creationId xmlns:a16="http://schemas.microsoft.com/office/drawing/2014/main" id="{9EAFF3F6-161D-4C67-9A13-572C36FE8A08}"/>
              </a:ext>
            </a:extLst>
          </p:cNvPr>
          <p:cNvSpPr>
            <a:spLocks noGrp="1"/>
          </p:cNvSpPr>
          <p:nvPr>
            <p:custDataLst>
              <p:tags r:id="rId6"/>
            </p:custDataLst>
          </p:nvPr>
        </p:nvSpPr>
        <p:spPr bwMode="auto">
          <a:xfrm>
            <a:off x="1671638" y="4735513"/>
            <a:ext cx="3365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DA46EBE2-0BC8-4374-A76A-3170DD066C54}" type="datetime'''''''''''2''''''0''''0''''''''''''9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2009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13" name="Main Content">
            <a:extLst>
              <a:ext uri="{FF2B5EF4-FFF2-40B4-BE49-F238E27FC236}">
                <a16:creationId xmlns:a16="http://schemas.microsoft.com/office/drawing/2014/main" id="{1D3972D3-51DE-45CE-84CD-0FF931139554}"/>
              </a:ext>
            </a:extLst>
          </p:cNvPr>
          <p:cNvSpPr>
            <a:spLocks noGrp="1"/>
          </p:cNvSpPr>
          <p:nvPr>
            <p:custDataLst>
              <p:tags r:id="rId7"/>
            </p:custDataLst>
          </p:nvPr>
        </p:nvSpPr>
        <p:spPr bwMode="gray">
          <a:xfrm>
            <a:off x="827089" y="3313113"/>
            <a:ext cx="379413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E5B05CA6-4E3B-4ABC-8901-620288312892}" type="datetime'''''''''''''''''''''''''''''''''''9''''.2%'''''''''''''''''">
              <a:rPr kumimoji="0" lang="de-DE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9.2%</a:t>
            </a:fld>
            <a:endParaRPr kumimoji="0" lang="de-DE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12" name="Main Content">
            <a:extLst>
              <a:ext uri="{FF2B5EF4-FFF2-40B4-BE49-F238E27FC236}">
                <a16:creationId xmlns:a16="http://schemas.microsoft.com/office/drawing/2014/main" id="{1E798EDE-3A75-4170-97D5-9FDDD95F9E05}"/>
              </a:ext>
            </a:extLst>
          </p:cNvPr>
          <p:cNvSpPr>
            <a:spLocks noGrp="1"/>
          </p:cNvSpPr>
          <p:nvPr>
            <p:custDataLst>
              <p:tags r:id="rId8"/>
            </p:custDataLst>
          </p:nvPr>
        </p:nvSpPr>
        <p:spPr bwMode="gray">
          <a:xfrm>
            <a:off x="827089" y="3598863"/>
            <a:ext cx="379413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92AF385C-ABAE-4A67-A49F-AA0C54A4A778}" type="datetime'''''''''''''''''''''''''''''''''''4''.5''''%'''''''">
              <a:rPr kumimoji="0" lang="de-DE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4.5%</a:t>
            </a:fld>
            <a:endParaRPr kumimoji="0" lang="de-DE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16" name="Main Content">
            <a:extLst>
              <a:ext uri="{FF2B5EF4-FFF2-40B4-BE49-F238E27FC236}">
                <a16:creationId xmlns:a16="http://schemas.microsoft.com/office/drawing/2014/main" id="{2915BD75-4108-4E53-8C1C-6FC79BBB30DD}"/>
              </a:ext>
            </a:extLst>
          </p:cNvPr>
          <p:cNvSpPr>
            <a:spLocks noGrp="1"/>
          </p:cNvSpPr>
          <p:nvPr>
            <p:custDataLst>
              <p:tags r:id="rId9"/>
            </p:custDataLst>
          </p:nvPr>
        </p:nvSpPr>
        <p:spPr bwMode="gray">
          <a:xfrm>
            <a:off x="2478089" y="3511550"/>
            <a:ext cx="379413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D9BDCE5E-1EEB-4BBC-B857-CD7D6A359648}" type="datetime'''''''''''''''5''''''.''''''''''''''''''''''''''''9''''%'''">
              <a:rPr kumimoji="0" lang="de-DE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5.9%</a:t>
            </a:fld>
            <a:endParaRPr kumimoji="0" lang="de-DE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15" name="Main Content">
            <a:extLst>
              <a:ext uri="{FF2B5EF4-FFF2-40B4-BE49-F238E27FC236}">
                <a16:creationId xmlns:a16="http://schemas.microsoft.com/office/drawing/2014/main" id="{F08A6A26-DB2A-4F99-88EB-A402E10C2D42}"/>
              </a:ext>
            </a:extLst>
          </p:cNvPr>
          <p:cNvSpPr>
            <a:spLocks noGrp="1"/>
          </p:cNvSpPr>
          <p:nvPr>
            <p:custDataLst>
              <p:tags r:id="rId10"/>
            </p:custDataLst>
          </p:nvPr>
        </p:nvSpPr>
        <p:spPr bwMode="gray">
          <a:xfrm>
            <a:off x="1652589" y="3465513"/>
            <a:ext cx="379413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5120E85D-EA6A-4E72-943C-A30BAF516E99}" type="datetime'''''''''''''''''6''''''''''''''.''''''''''7''''%'''">
              <a:rPr kumimoji="0" lang="de-DE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6.7%</a:t>
            </a:fld>
            <a:endParaRPr kumimoji="0" lang="de-DE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61" name="Main Content">
            <a:extLst>
              <a:ext uri="{FF2B5EF4-FFF2-40B4-BE49-F238E27FC236}">
                <a16:creationId xmlns:a16="http://schemas.microsoft.com/office/drawing/2014/main" id="{49E95109-DDDA-4C5C-9CE6-1D979C729F68}"/>
              </a:ext>
            </a:extLst>
          </p:cNvPr>
          <p:cNvSpPr>
            <a:spLocks noGrp="1"/>
          </p:cNvSpPr>
          <p:nvPr>
            <p:custDataLst>
              <p:tags r:id="rId11"/>
            </p:custDataLst>
          </p:nvPr>
        </p:nvSpPr>
        <p:spPr bwMode="auto">
          <a:xfrm>
            <a:off x="846138" y="4735513"/>
            <a:ext cx="3365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202F36CF-E4C0-45F7-A0ED-54B0E3FF6EF4}" type="datetime'''''''''''''''''2''''''''''''''0''''''''0''''''''''''8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2008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31" name="Main Content">
            <a:extLst>
              <a:ext uri="{FF2B5EF4-FFF2-40B4-BE49-F238E27FC236}">
                <a16:creationId xmlns:a16="http://schemas.microsoft.com/office/drawing/2014/main" id="{578F86FE-CD5E-472E-9F5A-15CA7E9DB2D3}"/>
              </a:ext>
            </a:extLst>
          </p:cNvPr>
          <p:cNvSpPr>
            <a:spLocks noGrp="1"/>
          </p:cNvSpPr>
          <p:nvPr>
            <p:custDataLst>
              <p:tags r:id="rId12"/>
            </p:custDataLst>
          </p:nvPr>
        </p:nvSpPr>
        <p:spPr bwMode="gray">
          <a:xfrm>
            <a:off x="8191500" y="3128963"/>
            <a:ext cx="51435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41FC5C3C-75D6-4C65-9074-56ECD805710B}" type="datetime'12.''''''2''''''''''''%'''''">
              <a:rPr kumimoji="0" lang="de-DE" altLang="en-US" sz="1000" b="1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12.2%</a:t>
            </a:fld>
            <a:endParaRPr kumimoji="0" lang="de-DE" sz="1000" b="1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14" name="Main Content">
            <a:extLst>
              <a:ext uri="{FF2B5EF4-FFF2-40B4-BE49-F238E27FC236}">
                <a16:creationId xmlns:a16="http://schemas.microsoft.com/office/drawing/2014/main" id="{1773686B-FF6F-4682-96CB-DAE111AE8762}"/>
              </a:ext>
            </a:extLst>
          </p:cNvPr>
          <p:cNvSpPr>
            <a:spLocks noGrp="1"/>
          </p:cNvSpPr>
          <p:nvPr>
            <p:custDataLst>
              <p:tags r:id="rId13"/>
            </p:custDataLst>
          </p:nvPr>
        </p:nvSpPr>
        <p:spPr bwMode="gray">
          <a:xfrm>
            <a:off x="1652589" y="3824288"/>
            <a:ext cx="379413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FF1429BB-DF63-4844-B4CC-29385DD18037}" type="datetime'''''''''''''0''''''''''.''8''''''''''%'''''''''">
              <a:rPr kumimoji="0" lang="de-DE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0.8%</a:t>
            </a:fld>
            <a:endParaRPr kumimoji="0" lang="de-DE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17" name="Main Content">
            <a:extLst>
              <a:ext uri="{FF2B5EF4-FFF2-40B4-BE49-F238E27FC236}">
                <a16:creationId xmlns:a16="http://schemas.microsoft.com/office/drawing/2014/main" id="{C6953328-1056-48C8-8F0B-3009FE2DDA05}"/>
              </a:ext>
            </a:extLst>
          </p:cNvPr>
          <p:cNvSpPr>
            <a:spLocks noGrp="1"/>
          </p:cNvSpPr>
          <p:nvPr>
            <p:custDataLst>
              <p:tags r:id="rId14"/>
            </p:custDataLst>
          </p:nvPr>
        </p:nvSpPr>
        <p:spPr bwMode="gray">
          <a:xfrm>
            <a:off x="2436814" y="3216275"/>
            <a:ext cx="46037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C019692B-E7A3-47CA-84F2-516C33848FB0}" type="datetime'''10''''''''''''''.''''7''''''''''''''''''''''''''''''%'''''''">
              <a:rPr kumimoji="0" lang="de-DE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10.7%</a:t>
            </a:fld>
            <a:endParaRPr kumimoji="0" lang="de-DE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19" name="Main Content">
            <a:extLst>
              <a:ext uri="{FF2B5EF4-FFF2-40B4-BE49-F238E27FC236}">
                <a16:creationId xmlns:a16="http://schemas.microsoft.com/office/drawing/2014/main" id="{FAAAFEB9-F06C-460E-9A5A-FA59531985D1}"/>
              </a:ext>
            </a:extLst>
          </p:cNvPr>
          <p:cNvSpPr>
            <a:spLocks noGrp="1"/>
          </p:cNvSpPr>
          <p:nvPr>
            <p:custDataLst>
              <p:tags r:id="rId15"/>
            </p:custDataLst>
          </p:nvPr>
        </p:nvSpPr>
        <p:spPr bwMode="gray">
          <a:xfrm>
            <a:off x="3263901" y="3227388"/>
            <a:ext cx="46037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533DEF35-3433-4791-9996-1FCF1BAFC816}" type="datetime'''''''''1''''''''''''''0''''''''''.''5''''''''''''''''''''%'">
              <a:rPr kumimoji="0" lang="de-DE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10.5%</a:t>
            </a:fld>
            <a:endParaRPr kumimoji="0" lang="de-DE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63" name="Main Content">
            <a:extLst>
              <a:ext uri="{FF2B5EF4-FFF2-40B4-BE49-F238E27FC236}">
                <a16:creationId xmlns:a16="http://schemas.microsoft.com/office/drawing/2014/main" id="{60B02343-2081-4714-A947-C90080848BBE}"/>
              </a:ext>
            </a:extLst>
          </p:cNvPr>
          <p:cNvSpPr>
            <a:spLocks noGrp="1"/>
          </p:cNvSpPr>
          <p:nvPr>
            <p:custDataLst>
              <p:tags r:id="rId16"/>
            </p:custDataLst>
          </p:nvPr>
        </p:nvSpPr>
        <p:spPr bwMode="auto">
          <a:xfrm>
            <a:off x="2498725" y="4735513"/>
            <a:ext cx="3365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F3C5EE8F-B781-4333-8F67-153359914906}" type="datetime'''''''''''''''''''2''''''''0''1''''''''''''0''''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2010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18" name="Main Content">
            <a:extLst>
              <a:ext uri="{FF2B5EF4-FFF2-40B4-BE49-F238E27FC236}">
                <a16:creationId xmlns:a16="http://schemas.microsoft.com/office/drawing/2014/main" id="{29C30B34-5B3B-4AAA-8CAB-6A839FBAE7AF}"/>
              </a:ext>
            </a:extLst>
          </p:cNvPr>
          <p:cNvSpPr>
            <a:spLocks noGrp="1"/>
          </p:cNvSpPr>
          <p:nvPr>
            <p:custDataLst>
              <p:tags r:id="rId17"/>
            </p:custDataLst>
          </p:nvPr>
        </p:nvSpPr>
        <p:spPr bwMode="gray">
          <a:xfrm>
            <a:off x="3305176" y="3478213"/>
            <a:ext cx="379413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ED375BEE-5F0A-4136-BE60-6BBACE3CD1B1}" type="datetime'''''6''''''''.''''''''5''''''''''''''''''''''''%'">
              <a:rPr kumimoji="0" lang="de-DE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6.5%</a:t>
            </a:fld>
            <a:endParaRPr kumimoji="0" lang="de-DE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21" name="Main Content">
            <a:extLst>
              <a:ext uri="{FF2B5EF4-FFF2-40B4-BE49-F238E27FC236}">
                <a16:creationId xmlns:a16="http://schemas.microsoft.com/office/drawing/2014/main" id="{6ED4A03A-77EF-42B8-AA4C-427DC944EBAE}"/>
              </a:ext>
            </a:extLst>
          </p:cNvPr>
          <p:cNvSpPr>
            <a:spLocks noGrp="1"/>
          </p:cNvSpPr>
          <p:nvPr>
            <p:custDataLst>
              <p:tags r:id="rId18"/>
            </p:custDataLst>
          </p:nvPr>
        </p:nvSpPr>
        <p:spPr bwMode="gray">
          <a:xfrm>
            <a:off x="4089401" y="3240088"/>
            <a:ext cx="46037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3603C39C-007C-4F9F-AA8E-95D5BB1CA246}" type="datetime'''''''''''''''''1''''''''0''''''''.''''4''''''''''''%'''''''">
              <a:rPr kumimoji="0" lang="de-DE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10.4%</a:t>
            </a:fld>
            <a:endParaRPr kumimoji="0" lang="de-DE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64" name="Main Content">
            <a:extLst>
              <a:ext uri="{FF2B5EF4-FFF2-40B4-BE49-F238E27FC236}">
                <a16:creationId xmlns:a16="http://schemas.microsoft.com/office/drawing/2014/main" id="{DE444422-4343-46E9-8BF8-E513078BFC35}"/>
              </a:ext>
            </a:extLst>
          </p:cNvPr>
          <p:cNvSpPr>
            <a:spLocks noGrp="1"/>
          </p:cNvSpPr>
          <p:nvPr>
            <p:custDataLst>
              <p:tags r:id="rId19"/>
            </p:custDataLst>
          </p:nvPr>
        </p:nvSpPr>
        <p:spPr bwMode="auto">
          <a:xfrm>
            <a:off x="3324225" y="4735513"/>
            <a:ext cx="3365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657EB4A5-2BD2-417B-94DD-6AE3B6E5BB65}" type="datetime'''''''''''''2''''''''''''''0''1''''1''''''''''''''''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2011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20" name="Main Content">
            <a:extLst>
              <a:ext uri="{FF2B5EF4-FFF2-40B4-BE49-F238E27FC236}">
                <a16:creationId xmlns:a16="http://schemas.microsoft.com/office/drawing/2014/main" id="{52F46AF3-ABE9-499A-AD09-1C20DBDFF29A}"/>
              </a:ext>
            </a:extLst>
          </p:cNvPr>
          <p:cNvSpPr>
            <a:spLocks noGrp="1"/>
          </p:cNvSpPr>
          <p:nvPr>
            <p:custDataLst>
              <p:tags r:id="rId20"/>
            </p:custDataLst>
          </p:nvPr>
        </p:nvSpPr>
        <p:spPr bwMode="gray">
          <a:xfrm>
            <a:off x="4130676" y="3489325"/>
            <a:ext cx="379413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4BD737A1-645B-4C96-A7CE-D4CBC8A5248B}" type="datetime'''6''''''''''''''''''.''''''''''''3''%'''''''''''''''''''">
              <a:rPr kumimoji="0" lang="de-DE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6.3%</a:t>
            </a:fld>
            <a:endParaRPr kumimoji="0" lang="de-DE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65" name="Main Content">
            <a:extLst>
              <a:ext uri="{FF2B5EF4-FFF2-40B4-BE49-F238E27FC236}">
                <a16:creationId xmlns:a16="http://schemas.microsoft.com/office/drawing/2014/main" id="{15E52332-E94F-4A87-A97D-1785B4AC3001}"/>
              </a:ext>
            </a:extLst>
          </p:cNvPr>
          <p:cNvSpPr>
            <a:spLocks noGrp="1"/>
          </p:cNvSpPr>
          <p:nvPr>
            <p:custDataLst>
              <p:tags r:id="rId21"/>
            </p:custDataLst>
          </p:nvPr>
        </p:nvSpPr>
        <p:spPr bwMode="auto">
          <a:xfrm>
            <a:off x="4149725" y="4735513"/>
            <a:ext cx="3365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E0D9A655-D096-4089-8319-B480059DA9E5}" type="datetime'''''''2''''''''''0''''''''''''''''''''''''12''''''''''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2012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90" name="Main Content">
            <a:extLst>
              <a:ext uri="{FF2B5EF4-FFF2-40B4-BE49-F238E27FC236}">
                <a16:creationId xmlns:a16="http://schemas.microsoft.com/office/drawing/2014/main" id="{5FBCD883-FC53-4D87-A875-F0E37F797FBC}"/>
              </a:ext>
            </a:extLst>
          </p:cNvPr>
          <p:cNvSpPr>
            <a:spLocks noGrp="1"/>
          </p:cNvSpPr>
          <p:nvPr>
            <p:custDataLst>
              <p:tags r:id="rId22"/>
            </p:custDataLst>
          </p:nvPr>
        </p:nvSpPr>
        <p:spPr bwMode="gray">
          <a:xfrm>
            <a:off x="852488" y="4071938"/>
            <a:ext cx="3238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BFDD1927-0304-4E87-BF38-6993C7CF0633}" type="datetime'''''''''''''''''0''''''''''.''''''''''''''''''''''''2''''''8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0.28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22" name="Main Content">
            <a:extLst>
              <a:ext uri="{FF2B5EF4-FFF2-40B4-BE49-F238E27FC236}">
                <a16:creationId xmlns:a16="http://schemas.microsoft.com/office/drawing/2014/main" id="{C9E0896C-21F7-46EB-B2DB-C60A89B14860}"/>
              </a:ext>
            </a:extLst>
          </p:cNvPr>
          <p:cNvSpPr>
            <a:spLocks noGrp="1"/>
          </p:cNvSpPr>
          <p:nvPr>
            <p:custDataLst>
              <p:tags r:id="rId23"/>
            </p:custDataLst>
          </p:nvPr>
        </p:nvSpPr>
        <p:spPr bwMode="gray">
          <a:xfrm>
            <a:off x="4956176" y="3446463"/>
            <a:ext cx="379413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B9304DFE-B83F-4B2B-B899-7441E079D3A8}" type="datetime'''''7''''''''''.''''''''''''''0''%'''">
              <a:rPr kumimoji="0" lang="de-DE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7.0%</a:t>
            </a:fld>
            <a:endParaRPr kumimoji="0" lang="de-DE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23" name="Main Content">
            <a:extLst>
              <a:ext uri="{FF2B5EF4-FFF2-40B4-BE49-F238E27FC236}">
                <a16:creationId xmlns:a16="http://schemas.microsoft.com/office/drawing/2014/main" id="{25864C16-FDCD-4798-B532-67071B09B2FE}"/>
              </a:ext>
            </a:extLst>
          </p:cNvPr>
          <p:cNvSpPr>
            <a:spLocks noGrp="1"/>
          </p:cNvSpPr>
          <p:nvPr>
            <p:custDataLst>
              <p:tags r:id="rId24"/>
            </p:custDataLst>
          </p:nvPr>
        </p:nvSpPr>
        <p:spPr bwMode="gray">
          <a:xfrm>
            <a:off x="4914901" y="3200400"/>
            <a:ext cx="46037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558D8745-3816-44F5-92F9-3F9F93F0B3D5}" type="datetime'''''''''11''''''''''.''''0''''''''''''%'''''''''">
              <a:rPr kumimoji="0" lang="de-DE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11.0%</a:t>
            </a:fld>
            <a:endParaRPr kumimoji="0" lang="de-DE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66" name="Main Content">
            <a:extLst>
              <a:ext uri="{FF2B5EF4-FFF2-40B4-BE49-F238E27FC236}">
                <a16:creationId xmlns:a16="http://schemas.microsoft.com/office/drawing/2014/main" id="{DC96C2C7-9F9D-4DC7-8B1C-F52CBE82517A}"/>
              </a:ext>
            </a:extLst>
          </p:cNvPr>
          <p:cNvSpPr>
            <a:spLocks noGrp="1"/>
          </p:cNvSpPr>
          <p:nvPr>
            <p:custDataLst>
              <p:tags r:id="rId25"/>
            </p:custDataLst>
          </p:nvPr>
        </p:nvSpPr>
        <p:spPr bwMode="auto">
          <a:xfrm>
            <a:off x="4975225" y="4735513"/>
            <a:ext cx="3365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6579A2E2-3626-417A-BD23-7FD5F71C4416}" type="datetime'''''''''''''''''''''''''''''''''''''''2''0''''''''''''''13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2013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24" name="Main Content">
            <a:extLst>
              <a:ext uri="{FF2B5EF4-FFF2-40B4-BE49-F238E27FC236}">
                <a16:creationId xmlns:a16="http://schemas.microsoft.com/office/drawing/2014/main" id="{AC0FB9DE-58A6-4AA7-AE2A-828A2B69C670}"/>
              </a:ext>
            </a:extLst>
          </p:cNvPr>
          <p:cNvSpPr>
            <a:spLocks noGrp="1"/>
          </p:cNvSpPr>
          <p:nvPr>
            <p:custDataLst>
              <p:tags r:id="rId26"/>
            </p:custDataLst>
          </p:nvPr>
        </p:nvSpPr>
        <p:spPr bwMode="gray">
          <a:xfrm>
            <a:off x="5781676" y="3424238"/>
            <a:ext cx="379413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BDF4C831-BB58-4ED9-AEFE-B3F28F78E86A}" type="datetime'7''''''''''''''''''''''''''''.''''4%'''''''''''''''''">
              <a:rPr kumimoji="0" lang="de-DE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7.4%</a:t>
            </a:fld>
            <a:endParaRPr kumimoji="0" lang="de-DE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96" name="Main Content">
            <a:extLst>
              <a:ext uri="{FF2B5EF4-FFF2-40B4-BE49-F238E27FC236}">
                <a16:creationId xmlns:a16="http://schemas.microsoft.com/office/drawing/2014/main" id="{D19DFEA6-1BFC-452E-8940-8C11EBC8A0CB}"/>
              </a:ext>
            </a:extLst>
          </p:cNvPr>
          <p:cNvSpPr>
            <a:spLocks noGrp="1"/>
          </p:cNvSpPr>
          <p:nvPr>
            <p:custDataLst>
              <p:tags r:id="rId27"/>
            </p:custDataLst>
          </p:nvPr>
        </p:nvSpPr>
        <p:spPr bwMode="gray">
          <a:xfrm>
            <a:off x="4156075" y="3932238"/>
            <a:ext cx="32385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A7D8951B-3F42-4A25-B914-B8486F91183E}" type="datetime'''''''0''.''''''''3''''''''''''''''''''''''8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0.38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25" name="Main Content">
            <a:extLst>
              <a:ext uri="{FF2B5EF4-FFF2-40B4-BE49-F238E27FC236}">
                <a16:creationId xmlns:a16="http://schemas.microsoft.com/office/drawing/2014/main" id="{465AC2C6-71CA-4362-BB20-29F3ED5DCC68}"/>
              </a:ext>
            </a:extLst>
          </p:cNvPr>
          <p:cNvSpPr>
            <a:spLocks noGrp="1"/>
          </p:cNvSpPr>
          <p:nvPr>
            <p:custDataLst>
              <p:tags r:id="rId28"/>
            </p:custDataLst>
          </p:nvPr>
        </p:nvSpPr>
        <p:spPr bwMode="gray">
          <a:xfrm>
            <a:off x="5740401" y="3186113"/>
            <a:ext cx="46037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E6EF4573-4572-4516-9482-F43F91A3782F}" type="datetime'''''''1''''''''''''''''''1''''''''''''''''''.''2''''''%'''''">
              <a:rPr kumimoji="0" lang="de-DE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11.2%</a:t>
            </a:fld>
            <a:endParaRPr kumimoji="0" lang="de-DE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67" name="Main Content">
            <a:extLst>
              <a:ext uri="{FF2B5EF4-FFF2-40B4-BE49-F238E27FC236}">
                <a16:creationId xmlns:a16="http://schemas.microsoft.com/office/drawing/2014/main" id="{F22F4573-6542-4F66-A713-F2DB8BFEB9CF}"/>
              </a:ext>
            </a:extLst>
          </p:cNvPr>
          <p:cNvSpPr>
            <a:spLocks noGrp="1"/>
          </p:cNvSpPr>
          <p:nvPr>
            <p:custDataLst>
              <p:tags r:id="rId29"/>
            </p:custDataLst>
          </p:nvPr>
        </p:nvSpPr>
        <p:spPr bwMode="auto">
          <a:xfrm>
            <a:off x="5800725" y="4735513"/>
            <a:ext cx="3365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65FAF87C-7651-437B-9A7E-EA7D994EF124}" type="datetime'''''''2''''''''''''''''''''''''''''0''''1''''''''4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2014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26" name="Main Content">
            <a:extLst>
              <a:ext uri="{FF2B5EF4-FFF2-40B4-BE49-F238E27FC236}">
                <a16:creationId xmlns:a16="http://schemas.microsoft.com/office/drawing/2014/main" id="{140B4153-787C-4E3D-9D29-D03ADE5916EE}"/>
              </a:ext>
            </a:extLst>
          </p:cNvPr>
          <p:cNvSpPr>
            <a:spLocks noGrp="1"/>
          </p:cNvSpPr>
          <p:nvPr>
            <p:custDataLst>
              <p:tags r:id="rId30"/>
            </p:custDataLst>
          </p:nvPr>
        </p:nvSpPr>
        <p:spPr bwMode="gray">
          <a:xfrm>
            <a:off x="6607176" y="3432175"/>
            <a:ext cx="379413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794631AF-8EA3-4CBC-A506-57FB6DC2EAF1}" type="datetime'''''''7''.''''''''''''2''''''''''''%'''''''''''''''''''">
              <a:rPr kumimoji="0" lang="de-DE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7.2%</a:t>
            </a:fld>
            <a:endParaRPr kumimoji="0" lang="de-DE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27" name="Main Content">
            <a:extLst>
              <a:ext uri="{FF2B5EF4-FFF2-40B4-BE49-F238E27FC236}">
                <a16:creationId xmlns:a16="http://schemas.microsoft.com/office/drawing/2014/main" id="{59FD2109-8C2E-43B9-A94B-97D3542B3441}"/>
              </a:ext>
            </a:extLst>
          </p:cNvPr>
          <p:cNvSpPr>
            <a:spLocks noGrp="1"/>
          </p:cNvSpPr>
          <p:nvPr>
            <p:custDataLst>
              <p:tags r:id="rId31"/>
            </p:custDataLst>
          </p:nvPr>
        </p:nvSpPr>
        <p:spPr bwMode="gray">
          <a:xfrm>
            <a:off x="6565901" y="3181350"/>
            <a:ext cx="46037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B2204916-63BC-489B-B912-431B20DCFD6E}" type="datetime'1''1.''''''''''''''''3''''''''''''''''''''''''''''''''%'">
              <a:rPr kumimoji="0" lang="de-DE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11.3%</a:t>
            </a:fld>
            <a:endParaRPr kumimoji="0" lang="de-DE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68" name="Main Content">
            <a:extLst>
              <a:ext uri="{FF2B5EF4-FFF2-40B4-BE49-F238E27FC236}">
                <a16:creationId xmlns:a16="http://schemas.microsoft.com/office/drawing/2014/main" id="{5C265CA1-7C41-4E03-9FE1-C5EA59DF0BFA}"/>
              </a:ext>
            </a:extLst>
          </p:cNvPr>
          <p:cNvSpPr>
            <a:spLocks noGrp="1"/>
          </p:cNvSpPr>
          <p:nvPr>
            <p:custDataLst>
              <p:tags r:id="rId32"/>
            </p:custDataLst>
          </p:nvPr>
        </p:nvSpPr>
        <p:spPr bwMode="auto">
          <a:xfrm>
            <a:off x="6627813" y="4735513"/>
            <a:ext cx="3365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205BBEF2-F235-461D-8263-1285A48309D0}" type="datetime'''''''2''''0''1''''''''''''5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2015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69" name="Main Content">
            <a:extLst>
              <a:ext uri="{FF2B5EF4-FFF2-40B4-BE49-F238E27FC236}">
                <a16:creationId xmlns:a16="http://schemas.microsoft.com/office/drawing/2014/main" id="{B3AFF39E-DE4A-4696-8F87-890B1C7AA71D}"/>
              </a:ext>
            </a:extLst>
          </p:cNvPr>
          <p:cNvSpPr>
            <a:spLocks noGrp="1"/>
          </p:cNvSpPr>
          <p:nvPr>
            <p:custDataLst>
              <p:tags r:id="rId33"/>
            </p:custDataLst>
          </p:nvPr>
        </p:nvSpPr>
        <p:spPr bwMode="auto">
          <a:xfrm>
            <a:off x="7453313" y="4735513"/>
            <a:ext cx="3365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1A3D2006-1F6E-4EE3-8723-143F88E30D35}" type="datetime'2''''''''01''''''''''''''''''''''''''''6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2016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28" name="Main Content">
            <a:extLst>
              <a:ext uri="{FF2B5EF4-FFF2-40B4-BE49-F238E27FC236}">
                <a16:creationId xmlns:a16="http://schemas.microsoft.com/office/drawing/2014/main" id="{4BAA7979-CF3C-4031-9EBC-6E0B897FB75E}"/>
              </a:ext>
            </a:extLst>
          </p:cNvPr>
          <p:cNvSpPr>
            <a:spLocks noGrp="1"/>
          </p:cNvSpPr>
          <p:nvPr>
            <p:custDataLst>
              <p:tags r:id="rId34"/>
            </p:custDataLst>
          </p:nvPr>
        </p:nvSpPr>
        <p:spPr bwMode="gray">
          <a:xfrm>
            <a:off x="7434264" y="3411538"/>
            <a:ext cx="379413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6AC67E27-18E3-43C6-AAD8-DE4FA3D53C3C}" type="datetime'''7''''''''''''.''''''''''''''5''''''%'''''''''''">
              <a:rPr kumimoji="0" lang="de-DE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7.5%</a:t>
            </a:fld>
            <a:endParaRPr kumimoji="0" lang="de-DE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29" name="Main Content">
            <a:extLst>
              <a:ext uri="{FF2B5EF4-FFF2-40B4-BE49-F238E27FC236}">
                <a16:creationId xmlns:a16="http://schemas.microsoft.com/office/drawing/2014/main" id="{3CA91E35-948B-4C4B-AFEB-A74A5B0F0A60}"/>
              </a:ext>
            </a:extLst>
          </p:cNvPr>
          <p:cNvSpPr>
            <a:spLocks noGrp="1"/>
          </p:cNvSpPr>
          <p:nvPr>
            <p:custDataLst>
              <p:tags r:id="rId35"/>
            </p:custDataLst>
          </p:nvPr>
        </p:nvSpPr>
        <p:spPr bwMode="gray">
          <a:xfrm>
            <a:off x="7392989" y="3148013"/>
            <a:ext cx="46037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B31B08AE-578D-4005-9971-2383709B14E0}" type="datetime'1''''1''''''''''.''''''9''''%'''''''''''''''''''">
              <a:rPr kumimoji="0" lang="de-DE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11.9%</a:t>
            </a:fld>
            <a:endParaRPr kumimoji="0" lang="de-DE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91" name="Main Content">
            <a:extLst>
              <a:ext uri="{FF2B5EF4-FFF2-40B4-BE49-F238E27FC236}">
                <a16:creationId xmlns:a16="http://schemas.microsoft.com/office/drawing/2014/main" id="{79F401A3-3F1F-4C22-A7CB-F5667201AAE6}"/>
              </a:ext>
            </a:extLst>
          </p:cNvPr>
          <p:cNvSpPr>
            <a:spLocks noGrp="1"/>
          </p:cNvSpPr>
          <p:nvPr>
            <p:custDataLst>
              <p:tags r:id="rId36"/>
            </p:custDataLst>
          </p:nvPr>
        </p:nvSpPr>
        <p:spPr bwMode="gray">
          <a:xfrm>
            <a:off x="1677988" y="4135438"/>
            <a:ext cx="32385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73534E19-5FAD-455E-B9CD-78CBFEC5B3F2}" type="datetime'''''''''''''''0''''''''''''''.''''''''''''''''''2''5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0.25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70" name="Main Content">
            <a:extLst>
              <a:ext uri="{FF2B5EF4-FFF2-40B4-BE49-F238E27FC236}">
                <a16:creationId xmlns:a16="http://schemas.microsoft.com/office/drawing/2014/main" id="{212579BA-1568-4C04-B2CB-DB2E919F1D05}"/>
              </a:ext>
            </a:extLst>
          </p:cNvPr>
          <p:cNvSpPr>
            <a:spLocks noGrp="1"/>
          </p:cNvSpPr>
          <p:nvPr>
            <p:custDataLst>
              <p:tags r:id="rId37"/>
            </p:custDataLst>
          </p:nvPr>
        </p:nvSpPr>
        <p:spPr bwMode="auto">
          <a:xfrm>
            <a:off x="8278813" y="4735513"/>
            <a:ext cx="336550" cy="16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FF8575AC-3670-40B1-8947-83A8E97027BE}" type="datetime'''2''''''''''''''''''''''''''''''''''''''''0''''''''''17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2017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30" name="Main Content">
            <a:extLst>
              <a:ext uri="{FF2B5EF4-FFF2-40B4-BE49-F238E27FC236}">
                <a16:creationId xmlns:a16="http://schemas.microsoft.com/office/drawing/2014/main" id="{66189B29-7AAB-4839-AD86-1E19AB3720F2}"/>
              </a:ext>
            </a:extLst>
          </p:cNvPr>
          <p:cNvSpPr>
            <a:spLocks noGrp="1"/>
          </p:cNvSpPr>
          <p:nvPr>
            <p:custDataLst>
              <p:tags r:id="rId38"/>
            </p:custDataLst>
          </p:nvPr>
        </p:nvSpPr>
        <p:spPr bwMode="gray">
          <a:xfrm>
            <a:off x="8237539" y="3397250"/>
            <a:ext cx="423863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C74B146A-5C92-409A-942B-A8049F10C72F}" type="datetime'7''.8%'''''''''''''''''''''''''''''''''''''''''''">
              <a:rPr kumimoji="0" lang="de-DE" altLang="en-US" sz="1000" b="1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7.8%</a:t>
            </a:fld>
            <a:endParaRPr kumimoji="0" lang="de-DE" sz="1000" b="1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92" name="Main Content">
            <a:extLst>
              <a:ext uri="{FF2B5EF4-FFF2-40B4-BE49-F238E27FC236}">
                <a16:creationId xmlns:a16="http://schemas.microsoft.com/office/drawing/2014/main" id="{517CDFA3-4778-48CB-A17F-87C7885B2239}"/>
              </a:ext>
            </a:extLst>
          </p:cNvPr>
          <p:cNvSpPr>
            <a:spLocks noGrp="1"/>
          </p:cNvSpPr>
          <p:nvPr>
            <p:custDataLst>
              <p:tags r:id="rId39"/>
            </p:custDataLst>
          </p:nvPr>
        </p:nvSpPr>
        <p:spPr bwMode="gray">
          <a:xfrm>
            <a:off x="2505075" y="4024313"/>
            <a:ext cx="32385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8C367700-9528-4242-ABAB-46EC2B9CB4FD}" type="datetime'''''''''0''''''''''''''''''''.3''''''''''''''''''''''2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0.32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93" name="Main Content">
            <a:extLst>
              <a:ext uri="{FF2B5EF4-FFF2-40B4-BE49-F238E27FC236}">
                <a16:creationId xmlns:a16="http://schemas.microsoft.com/office/drawing/2014/main" id="{9F843104-B392-44B9-9B83-E68669ECFE8E}"/>
              </a:ext>
            </a:extLst>
          </p:cNvPr>
          <p:cNvSpPr>
            <a:spLocks noGrp="1"/>
          </p:cNvSpPr>
          <p:nvPr>
            <p:custDataLst>
              <p:tags r:id="rId40"/>
            </p:custDataLst>
          </p:nvPr>
        </p:nvSpPr>
        <p:spPr bwMode="gray">
          <a:xfrm>
            <a:off x="3330575" y="3952875"/>
            <a:ext cx="32385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D80D99CB-A02D-434D-A420-60EE55817F0C}" type="datetime'0''''''''''''''''''''.''''3''''''''''''''''''7''''''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0.37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97" name="Main Content">
            <a:extLst>
              <a:ext uri="{FF2B5EF4-FFF2-40B4-BE49-F238E27FC236}">
                <a16:creationId xmlns:a16="http://schemas.microsoft.com/office/drawing/2014/main" id="{2048FA7C-AC48-44BD-99C5-315DB7FC1A4E}"/>
              </a:ext>
            </a:extLst>
          </p:cNvPr>
          <p:cNvSpPr>
            <a:spLocks noGrp="1"/>
          </p:cNvSpPr>
          <p:nvPr>
            <p:custDataLst>
              <p:tags r:id="rId41"/>
            </p:custDataLst>
          </p:nvPr>
        </p:nvSpPr>
        <p:spPr bwMode="gray">
          <a:xfrm>
            <a:off x="4981575" y="3940175"/>
            <a:ext cx="32385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07B51A4A-2619-4AE9-B06A-39DE74F7B5BA}" type="datetime'''''''''''''''''''''''0''''.3''''''''''''7''''''''''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0.37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98" name="Main Content">
            <a:extLst>
              <a:ext uri="{FF2B5EF4-FFF2-40B4-BE49-F238E27FC236}">
                <a16:creationId xmlns:a16="http://schemas.microsoft.com/office/drawing/2014/main" id="{C37A8E05-6579-4EC7-B65A-18B5A7D4310F}"/>
              </a:ext>
            </a:extLst>
          </p:cNvPr>
          <p:cNvSpPr>
            <a:spLocks noGrp="1"/>
          </p:cNvSpPr>
          <p:nvPr>
            <p:custDataLst>
              <p:tags r:id="rId42"/>
            </p:custDataLst>
          </p:nvPr>
        </p:nvSpPr>
        <p:spPr bwMode="gray">
          <a:xfrm>
            <a:off x="5807075" y="3875088"/>
            <a:ext cx="32385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B2AF414B-4BD3-46BD-B73C-C5DF540085E6}" type="datetime'''''''''''''''''0''''''''''''.''''''''''''4''''''''''''2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0.42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99" name="Main Content">
            <a:extLst>
              <a:ext uri="{FF2B5EF4-FFF2-40B4-BE49-F238E27FC236}">
                <a16:creationId xmlns:a16="http://schemas.microsoft.com/office/drawing/2014/main" id="{BA755D2F-1DA1-4FE5-A96B-C19211284932}"/>
              </a:ext>
            </a:extLst>
          </p:cNvPr>
          <p:cNvSpPr>
            <a:spLocks noGrp="1"/>
          </p:cNvSpPr>
          <p:nvPr>
            <p:custDataLst>
              <p:tags r:id="rId43"/>
            </p:custDataLst>
          </p:nvPr>
        </p:nvSpPr>
        <p:spPr bwMode="gray">
          <a:xfrm>
            <a:off x="6634163" y="3643313"/>
            <a:ext cx="32385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4C66087F-21B6-466F-AC80-8BAA78A363A8}" type="datetime'''''''0''''.''''''5''''7''''''''''''''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0.57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 useBgFill="1">
        <p:nvSpPr>
          <p:cNvPr id="100" name="Main Content">
            <a:extLst>
              <a:ext uri="{FF2B5EF4-FFF2-40B4-BE49-F238E27FC236}">
                <a16:creationId xmlns:a16="http://schemas.microsoft.com/office/drawing/2014/main" id="{5018A894-38C3-414D-93D0-267A32F5E680}"/>
              </a:ext>
            </a:extLst>
          </p:cNvPr>
          <p:cNvSpPr>
            <a:spLocks noGrp="1"/>
          </p:cNvSpPr>
          <p:nvPr>
            <p:custDataLst>
              <p:tags r:id="rId44"/>
            </p:custDataLst>
          </p:nvPr>
        </p:nvSpPr>
        <p:spPr bwMode="gray">
          <a:xfrm>
            <a:off x="7459663" y="3586163"/>
            <a:ext cx="323850" cy="152400"/>
          </a:xfrm>
          <a:prstGeom prst="rect">
            <a:avLst/>
          </a:prstGeom>
          <a:ln>
            <a:noFill/>
          </a:ln>
          <a:extLst/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E947B13C-9BB0-4397-A927-BA2A58EBFEEF}" type="datetime'''0''''''.''''6''''''''''''''1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0.61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 useBgFill="1">
        <p:nvSpPr>
          <p:cNvPr id="101" name="Main Content">
            <a:extLst>
              <a:ext uri="{FF2B5EF4-FFF2-40B4-BE49-F238E27FC236}">
                <a16:creationId xmlns:a16="http://schemas.microsoft.com/office/drawing/2014/main" id="{F85AD2F2-73BF-46C7-8028-54263ABC7985}"/>
              </a:ext>
            </a:extLst>
          </p:cNvPr>
          <p:cNvSpPr>
            <a:spLocks noGrp="1"/>
          </p:cNvSpPr>
          <p:nvPr>
            <p:custDataLst>
              <p:tags r:id="rId45"/>
            </p:custDataLst>
          </p:nvPr>
        </p:nvSpPr>
        <p:spPr bwMode="gray">
          <a:xfrm>
            <a:off x="7893050" y="3497263"/>
            <a:ext cx="352425" cy="168275"/>
          </a:xfrm>
          <a:prstGeom prst="rect">
            <a:avLst/>
          </a:prstGeom>
          <a:ln>
            <a:noFill/>
          </a:ln>
          <a:extLst/>
        </p:spPr>
        <p:txBody>
          <a:bodyPr vert="horz" wrap="none" lIns="17463" tIns="0" rIns="17463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DFA07A60-FB0E-448D-A0EF-ECF27DD23C2E}" type="datetime'''''''''''''''''''''''''0''''''''''''''''''''''''''''.''6''5'">
              <a:rPr kumimoji="0" lang="en-GB" altLang="en-US" sz="1000" b="1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0.65</a:t>
            </a:fld>
            <a:endParaRPr kumimoji="0" lang="en-GB" sz="1000" b="1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0" name="Main Content">
            <a:extLst>
              <a:ext uri="{FF2B5EF4-FFF2-40B4-BE49-F238E27FC236}">
                <a16:creationId xmlns:a16="http://schemas.microsoft.com/office/drawing/2014/main" id="{E744380E-F9A9-42E3-B32B-54A309DEEF52}"/>
              </a:ext>
            </a:extLst>
          </p:cNvPr>
          <p:cNvSpPr>
            <a:spLocks noGrp="1"/>
          </p:cNvSpPr>
          <p:nvPr>
            <p:custDataLst>
              <p:tags r:id="rId46"/>
            </p:custDataLst>
          </p:nvPr>
        </p:nvSpPr>
        <p:spPr bwMode="auto">
          <a:xfrm>
            <a:off x="4476750" y="2905125"/>
            <a:ext cx="512763" cy="193675"/>
          </a:xfrm>
          <a:prstGeom prst="ellipse">
            <a:avLst/>
          </a:prstGeom>
          <a:solidFill>
            <a:srgbClr val="FFFFFF"/>
          </a:solidFill>
          <a:ln w="12700">
            <a:solidFill>
              <a:srgbClr val="5CB335"/>
            </a:solidFill>
          </a:ln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2E79A323-92F5-49ED-8607-2405414825A6}" type="datetime'+''''''''''''''''''3''%'''''''''''''">
              <a:rPr kumimoji="0" lang="en-GB" altLang="en-US" sz="1000" b="1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ctr" defTabSz="365756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+3%</a:t>
            </a:fld>
            <a:endParaRPr kumimoji="0" lang="en-GB" sz="1000" b="1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cxnSp>
        <p:nvCxnSpPr>
          <p:cNvPr id="515" name="Straight Connector 514">
            <a:extLst>
              <a:ext uri="{FF2B5EF4-FFF2-40B4-BE49-F238E27FC236}">
                <a16:creationId xmlns:a16="http://schemas.microsoft.com/office/drawing/2014/main" id="{BD7058E9-6A2F-4EAC-97C5-197A15EDDA59}"/>
              </a:ext>
            </a:extLst>
          </p:cNvPr>
          <p:cNvCxnSpPr/>
          <p:nvPr>
            <p:custDataLst>
              <p:tags r:id="rId47"/>
            </p:custDataLst>
          </p:nvPr>
        </p:nvCxnSpPr>
        <p:spPr bwMode="gray">
          <a:xfrm>
            <a:off x="346075" y="1889125"/>
            <a:ext cx="328613" cy="0"/>
          </a:xfrm>
          <a:prstGeom prst="line">
            <a:avLst/>
          </a:prstGeom>
          <a:noFill/>
          <a:ln w="28575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16" name="Straight Connector 515">
            <a:extLst>
              <a:ext uri="{FF2B5EF4-FFF2-40B4-BE49-F238E27FC236}">
                <a16:creationId xmlns:a16="http://schemas.microsoft.com/office/drawing/2014/main" id="{B5E0BA47-9BEB-40FF-90F8-AC1E7536EA12}"/>
              </a:ext>
            </a:extLst>
          </p:cNvPr>
          <p:cNvCxnSpPr/>
          <p:nvPr>
            <p:custDataLst>
              <p:tags r:id="rId48"/>
            </p:custDataLst>
          </p:nvPr>
        </p:nvCxnSpPr>
        <p:spPr bwMode="gray">
          <a:xfrm>
            <a:off x="346075" y="2092325"/>
            <a:ext cx="328613" cy="0"/>
          </a:xfrm>
          <a:prstGeom prst="line">
            <a:avLst/>
          </a:prstGeom>
          <a:noFill/>
          <a:ln w="2857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17" name="Rectangle 516">
            <a:extLst>
              <a:ext uri="{FF2B5EF4-FFF2-40B4-BE49-F238E27FC236}">
                <a16:creationId xmlns:a16="http://schemas.microsoft.com/office/drawing/2014/main" id="{F0AC02C7-1CAE-408F-BB94-34C5327B24EE}"/>
              </a:ext>
            </a:extLst>
          </p:cNvPr>
          <p:cNvSpPr/>
          <p:nvPr>
            <p:custDataLst>
              <p:tags r:id="rId49"/>
            </p:custDataLst>
          </p:nvPr>
        </p:nvSpPr>
        <p:spPr bwMode="auto">
          <a:xfrm>
            <a:off x="1938338" y="1822450"/>
            <a:ext cx="179388" cy="133350"/>
          </a:xfrm>
          <a:prstGeom prst="rect">
            <a:avLst/>
          </a:prstGeom>
          <a:solidFill>
            <a:srgbClr val="032E45"/>
          </a:solidFill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>
                <a:solidFill>
                  <a:srgbClr val="ADAFB2"/>
                </a:solidFill>
              </a:uFill>
              <a:latin typeface="Verdana"/>
              <a:cs typeface="Arial"/>
            </a:endParaRPr>
          </a:p>
        </p:txBody>
      </p:sp>
      <p:sp>
        <p:nvSpPr>
          <p:cNvPr id="520" name="Main Content">
            <a:extLst>
              <a:ext uri="{FF2B5EF4-FFF2-40B4-BE49-F238E27FC236}">
                <a16:creationId xmlns:a16="http://schemas.microsoft.com/office/drawing/2014/main" id="{C06C4E1D-74F7-4BBC-92B2-A3631B213D71}"/>
              </a:ext>
            </a:extLst>
          </p:cNvPr>
          <p:cNvSpPr>
            <a:spLocks noGrp="1"/>
          </p:cNvSpPr>
          <p:nvPr>
            <p:custDataLst>
              <p:tags r:id="rId50"/>
            </p:custDataLst>
          </p:nvPr>
        </p:nvSpPr>
        <p:spPr bwMode="auto">
          <a:xfrm>
            <a:off x="725488" y="2020888"/>
            <a:ext cx="962025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9A27FADB-407E-49B2-9BB4-668682A726B7}" type="datetime'''''''''EB''''ITD''A M''''''a''''''rgin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l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EBITDA Margin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19" name="Main Content">
            <a:extLst>
              <a:ext uri="{FF2B5EF4-FFF2-40B4-BE49-F238E27FC236}">
                <a16:creationId xmlns:a16="http://schemas.microsoft.com/office/drawing/2014/main" id="{382044A2-240B-4376-A6D2-BC4DC5A8D52B}"/>
              </a:ext>
            </a:extLst>
          </p:cNvPr>
          <p:cNvSpPr>
            <a:spLocks noGrp="1"/>
          </p:cNvSpPr>
          <p:nvPr>
            <p:custDataLst>
              <p:tags r:id="rId51"/>
            </p:custDataLst>
          </p:nvPr>
        </p:nvSpPr>
        <p:spPr bwMode="auto">
          <a:xfrm>
            <a:off x="725488" y="1817688"/>
            <a:ext cx="776288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FEA7C45E-8C03-4D6F-9D05-69FFB11D5934}" type="datetime'''''E''B''IT ''''''''''''M''''''''''ar''g''''''i''''''''n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l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EBIT Margin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18" name="Main Content">
            <a:extLst>
              <a:ext uri="{FF2B5EF4-FFF2-40B4-BE49-F238E27FC236}">
                <a16:creationId xmlns:a16="http://schemas.microsoft.com/office/drawing/2014/main" id="{6CF8EF7B-526E-408B-AD89-FF8067DF020F}"/>
              </a:ext>
            </a:extLst>
          </p:cNvPr>
          <p:cNvSpPr>
            <a:spLocks noGrp="1"/>
          </p:cNvSpPr>
          <p:nvPr>
            <p:custDataLst>
              <p:tags r:id="rId52"/>
            </p:custDataLst>
          </p:nvPr>
        </p:nvSpPr>
        <p:spPr bwMode="auto">
          <a:xfrm>
            <a:off x="2168525" y="1817688"/>
            <a:ext cx="1404938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F3B150C2-E833-4214-B089-239C51ED2CC1}" type="datetime'''To''''p Su''''p''''''plie''r R''''''''''''e''''v''''enu''e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pPr marL="0" marR="0" lvl="2" indent="0" algn="l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Top Supplier Revenue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81" name="Section Indicator B1">
            <a:extLst>
              <a:ext uri="{FF2B5EF4-FFF2-40B4-BE49-F238E27FC236}">
                <a16:creationId xmlns:a16="http://schemas.microsoft.com/office/drawing/2014/main" id="{24B83328-192C-41CF-9801-4420047BBB7A}"/>
              </a:ext>
            </a:extLst>
          </p:cNvPr>
          <p:cNvSpPr txBox="1">
            <a:spLocks noGrp="1" noRot="1" noMove="1" noResize="1"/>
          </p:cNvSpPr>
          <p:nvPr/>
        </p:nvSpPr>
        <p:spPr bwMode="gray">
          <a:xfrm>
            <a:off x="7223732" y="115822"/>
            <a:ext cx="1645632" cy="889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none" lIns="0" tIns="182880" rIns="0" bIns="0" rtlCol="0" anchor="t">
            <a:noAutofit/>
          </a:bodyPr>
          <a:lstStyle/>
          <a:p>
            <a:pPr marL="0" marR="0" lvl="0" indent="0" algn="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all" spc="0" normalizeH="0" baseline="0" noProof="0" dirty="0">
                <a:ln>
                  <a:noFill/>
                </a:ln>
                <a:solidFill>
                  <a:srgbClr val="006176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Supplier performance</a:t>
            </a:r>
          </a:p>
        </p:txBody>
      </p:sp>
      <p:sp>
        <p:nvSpPr>
          <p:cNvPr id="77" name="SubHeaderV">
            <a:extLst>
              <a:ext uri="{FF2B5EF4-FFF2-40B4-BE49-F238E27FC236}">
                <a16:creationId xmlns:a16="http://schemas.microsoft.com/office/drawing/2014/main" id="{5493A653-8751-4A04-85DF-AFA132176F20}"/>
              </a:ext>
            </a:extLst>
          </p:cNvPr>
          <p:cNvSpPr txBox="1">
            <a:spLocks noGrp="1" noRot="1" noEditPoints="1" noAdjustHandles="1" noChangeShapeType="1"/>
          </p:cNvSpPr>
          <p:nvPr>
            <p:custDataLst>
              <p:tags r:id="rId53"/>
            </p:custDataLst>
          </p:nvPr>
        </p:nvSpPr>
        <p:spPr bwMode="gray">
          <a:xfrm>
            <a:off x="276224" y="1153622"/>
            <a:ext cx="8593200" cy="305356"/>
          </a:xfrm>
          <a:prstGeom prst="callout1">
            <a:avLst>
              <a:gd name="adj1" fmla="val 100000"/>
              <a:gd name="adj2" fmla="val 100000"/>
              <a:gd name="adj3" fmla="val 100000"/>
              <a:gd name="adj4" fmla="val 0"/>
            </a:avLst>
          </a:prstGeom>
          <a:noFill/>
          <a:ln>
            <a:solidFill>
              <a:schemeClr val="accent5"/>
            </a:solidFill>
          </a:ln>
          <a:effectLst/>
        </p:spPr>
        <p:txBody>
          <a:bodyPr vert="horz" wrap="square" lIns="0" tIns="0" rIns="0" bIns="73152" rtlCol="0" anchor="b" anchorCtr="0">
            <a:noAutofit/>
          </a:bodyPr>
          <a:lstStyle>
            <a:defPPr>
              <a:defRPr lang="en-US"/>
            </a:defPPr>
            <a:lvl1pPr>
              <a:lnSpc>
                <a:spcPct val="90000"/>
              </a:lnSpc>
              <a:defRPr sz="1200"/>
            </a:lvl1pPr>
          </a:lstStyle>
          <a:p>
            <a:pPr marL="0" marR="0" lvl="0" indent="0" algn="l" defTabSz="365756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Top 50 Tier 1 and 2 suppliers revenue (€trillion), EBITDA (%) and EBIT (%) – 2008 to 2017</a:t>
            </a:r>
          </a:p>
        </p:txBody>
      </p: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9185F7DF-C6B3-40E9-B2DF-0787D064A877}"/>
              </a:ext>
            </a:extLst>
          </p:cNvPr>
          <p:cNvCxnSpPr/>
          <p:nvPr/>
        </p:nvCxnSpPr>
        <p:spPr bwMode="gray">
          <a:xfrm>
            <a:off x="3848458" y="1888915"/>
            <a:ext cx="481012" cy="0"/>
          </a:xfrm>
          <a:prstGeom prst="line">
            <a:avLst/>
          </a:prstGeom>
          <a:noFill/>
          <a:ln w="9525" cap="flat" cmpd="sng" algn="ctr">
            <a:solidFill>
              <a:srgbClr val="5CB335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06" name="TextBox 105">
            <a:extLst>
              <a:ext uri="{FF2B5EF4-FFF2-40B4-BE49-F238E27FC236}">
                <a16:creationId xmlns:a16="http://schemas.microsoft.com/office/drawing/2014/main" id="{80D0FA36-6A55-4957-9E01-6BE7AEFF3D7C}"/>
              </a:ext>
            </a:extLst>
          </p:cNvPr>
          <p:cNvSpPr txBox="1"/>
          <p:nvPr/>
        </p:nvSpPr>
        <p:spPr>
          <a:xfrm>
            <a:off x="4365982" y="1808163"/>
            <a:ext cx="1800000" cy="12382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Growth in EBITDA Margin</a:t>
            </a:r>
          </a:p>
        </p:txBody>
      </p:sp>
      <p:graphicFrame>
        <p:nvGraphicFramePr>
          <p:cNvPr id="153" name="Table 152">
            <a:extLst>
              <a:ext uri="{FF2B5EF4-FFF2-40B4-BE49-F238E27FC236}">
                <a16:creationId xmlns:a16="http://schemas.microsoft.com/office/drawing/2014/main" id="{76F6A85D-58BF-4913-90E1-2E9DE762AC7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20699" y="5492433"/>
          <a:ext cx="8348660" cy="241934"/>
        </p:xfrm>
        <a:graphic>
          <a:graphicData uri="http://schemas.openxmlformats.org/drawingml/2006/table">
            <a:tbl>
              <a:tblPr bandRow="1"/>
              <a:tblGrid>
                <a:gridCol w="834866">
                  <a:extLst>
                    <a:ext uri="{9D8B030D-6E8A-4147-A177-3AD203B41FA5}">
                      <a16:colId xmlns:a16="http://schemas.microsoft.com/office/drawing/2014/main" val="1408296582"/>
                    </a:ext>
                  </a:extLst>
                </a:gridCol>
                <a:gridCol w="834866">
                  <a:extLst>
                    <a:ext uri="{9D8B030D-6E8A-4147-A177-3AD203B41FA5}">
                      <a16:colId xmlns:a16="http://schemas.microsoft.com/office/drawing/2014/main" val="3941322015"/>
                    </a:ext>
                  </a:extLst>
                </a:gridCol>
                <a:gridCol w="834866">
                  <a:extLst>
                    <a:ext uri="{9D8B030D-6E8A-4147-A177-3AD203B41FA5}">
                      <a16:colId xmlns:a16="http://schemas.microsoft.com/office/drawing/2014/main" val="1544075496"/>
                    </a:ext>
                  </a:extLst>
                </a:gridCol>
                <a:gridCol w="834866">
                  <a:extLst>
                    <a:ext uri="{9D8B030D-6E8A-4147-A177-3AD203B41FA5}">
                      <a16:colId xmlns:a16="http://schemas.microsoft.com/office/drawing/2014/main" val="4175833610"/>
                    </a:ext>
                  </a:extLst>
                </a:gridCol>
                <a:gridCol w="834866">
                  <a:extLst>
                    <a:ext uri="{9D8B030D-6E8A-4147-A177-3AD203B41FA5}">
                      <a16:colId xmlns:a16="http://schemas.microsoft.com/office/drawing/2014/main" val="161772312"/>
                    </a:ext>
                  </a:extLst>
                </a:gridCol>
                <a:gridCol w="834866">
                  <a:extLst>
                    <a:ext uri="{9D8B030D-6E8A-4147-A177-3AD203B41FA5}">
                      <a16:colId xmlns:a16="http://schemas.microsoft.com/office/drawing/2014/main" val="1811317984"/>
                    </a:ext>
                  </a:extLst>
                </a:gridCol>
                <a:gridCol w="834866">
                  <a:extLst>
                    <a:ext uri="{9D8B030D-6E8A-4147-A177-3AD203B41FA5}">
                      <a16:colId xmlns:a16="http://schemas.microsoft.com/office/drawing/2014/main" val="1878505100"/>
                    </a:ext>
                  </a:extLst>
                </a:gridCol>
                <a:gridCol w="834866">
                  <a:extLst>
                    <a:ext uri="{9D8B030D-6E8A-4147-A177-3AD203B41FA5}">
                      <a16:colId xmlns:a16="http://schemas.microsoft.com/office/drawing/2014/main" val="22639752"/>
                    </a:ext>
                  </a:extLst>
                </a:gridCol>
                <a:gridCol w="834866">
                  <a:extLst>
                    <a:ext uri="{9D8B030D-6E8A-4147-A177-3AD203B41FA5}">
                      <a16:colId xmlns:a16="http://schemas.microsoft.com/office/drawing/2014/main" val="3318795604"/>
                    </a:ext>
                  </a:extLst>
                </a:gridCol>
                <a:gridCol w="834866">
                  <a:extLst>
                    <a:ext uri="{9D8B030D-6E8A-4147-A177-3AD203B41FA5}">
                      <a16:colId xmlns:a16="http://schemas.microsoft.com/office/drawing/2014/main" val="2103874479"/>
                    </a:ext>
                  </a:extLst>
                </a:gridCol>
              </a:tblGrid>
              <a:tr h="24193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71</a:t>
                      </a:r>
                      <a:endParaRPr lang="en-GB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1" marB="0" anchor="ctr">
                    <a:lnR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64</a:t>
                      </a:r>
                      <a:endParaRPr lang="en-GB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1" marB="0" anchor="ctr">
                    <a:lnL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78</a:t>
                      </a:r>
                      <a:endParaRPr lang="en-GB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1" marB="0" anchor="ctr">
                    <a:lnL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80</a:t>
                      </a:r>
                      <a:endParaRPr lang="en-GB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1" marB="0" anchor="ctr">
                    <a:lnL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80</a:t>
                      </a:r>
                      <a:endParaRPr lang="en-GB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1" marB="0" anchor="ctr">
                    <a:lnL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84</a:t>
                      </a:r>
                      <a:endParaRPr lang="en-GB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1" marB="0" anchor="ctr">
                    <a:lnL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87</a:t>
                      </a:r>
                      <a:endParaRPr lang="en-GB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1" marB="0" anchor="ctr">
                    <a:lnL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89</a:t>
                      </a:r>
                      <a:endParaRPr lang="en-GB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1" marB="0" anchor="ctr">
                    <a:lnL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92</a:t>
                      </a:r>
                      <a:endParaRPr lang="en-GB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1" marB="0" anchor="ctr">
                    <a:lnL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94</a:t>
                      </a:r>
                      <a:endParaRPr lang="en-GB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1" marB="0" anchor="ctr">
                    <a:lnL w="9525" cap="flat" cmpd="sng" algn="ctr">
                      <a:solidFill>
                        <a:schemeClr val="accent5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53016221"/>
                  </a:ext>
                </a:extLst>
              </a:tr>
            </a:tbl>
          </a:graphicData>
        </a:graphic>
      </p:graphicFrame>
      <p:sp>
        <p:nvSpPr>
          <p:cNvPr id="154" name="TextBox 153">
            <a:extLst>
              <a:ext uri="{FF2B5EF4-FFF2-40B4-BE49-F238E27FC236}">
                <a16:creationId xmlns:a16="http://schemas.microsoft.com/office/drawing/2014/main" id="{357A7C54-806F-4C60-BF6B-1CFF500F29F6}"/>
              </a:ext>
            </a:extLst>
          </p:cNvPr>
          <p:cNvSpPr txBox="1"/>
          <p:nvPr/>
        </p:nvSpPr>
        <p:spPr>
          <a:xfrm>
            <a:off x="276224" y="5198760"/>
            <a:ext cx="1907983" cy="22851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48762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Volumes (million units)</a:t>
            </a:r>
          </a:p>
        </p:txBody>
      </p:sp>
    </p:spTree>
    <p:extLst>
      <p:ext uri="{BB962C8B-B14F-4D97-AF65-F5344CB8AC3E}">
        <p14:creationId xmlns:p14="http://schemas.microsoft.com/office/powerpoint/2010/main" val="30123430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A3964577-BC6B-41BA-9B42-9060697334E1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46" name="think-cell Slide" r:id="rId5" imgW="395" imgH="394" progId="TCLayout.ActiveDocument.1">
                  <p:embed/>
                </p:oleObj>
              </mc:Choice>
              <mc:Fallback>
                <p:oleObj name="think-cell Slide" r:id="rId5" imgW="395" imgH="394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A3964577-BC6B-41BA-9B42-9060697334E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 hidden="1">
            <a:extLst>
              <a:ext uri="{FF2B5EF4-FFF2-40B4-BE49-F238E27FC236}">
                <a16:creationId xmlns:a16="http://schemas.microsoft.com/office/drawing/2014/main" id="{B7E35241-7B0F-4BE9-96E4-AC1365BA971E}"/>
              </a:ext>
            </a:extLst>
          </p:cNvPr>
          <p:cNvSpPr/>
          <p:nvPr>
            <p:custDataLst>
              <p:tags r:id="rId3"/>
            </p:custDataLst>
          </p:nvPr>
        </p:nvSpPr>
        <p:spPr bwMode="gray">
          <a:xfrm>
            <a:off x="0" y="0"/>
            <a:ext cx="158750" cy="158750"/>
          </a:xfrm>
          <a:prstGeom prst="rect">
            <a:avLst/>
          </a:prstGeom>
          <a:solidFill>
            <a:schemeClr val="accent2"/>
          </a:solidFill>
        </p:spPr>
        <p:txBody>
          <a:bodyPr vert="horz" wrap="none" lIns="0" tIns="0" rIns="0" bIns="0" numCol="1" spcCol="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ts val="2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>
                <a:solidFill>
                  <a:srgbClr val="ADAFB2"/>
                </a:solidFill>
              </a:uFill>
              <a:latin typeface="Verdana" panose="020B0604030504040204" pitchFamily="34" charset="0"/>
              <a:cs typeface="Arial" panose="020B0604020202020204" pitchFamily="34" charset="0"/>
              <a:sym typeface="Verdana" panose="020B0604030504040204" pitchFamily="34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76225" y="423158"/>
            <a:ext cx="8594725" cy="719842"/>
          </a:xfrm>
        </p:spPr>
        <p:txBody>
          <a:bodyPr/>
          <a:lstStyle/>
          <a:p>
            <a:r>
              <a:rPr lang="en-US" dirty="0"/>
              <a:t>Headwinds and uncertainty increased over the last months </a:t>
            </a:r>
            <a:br>
              <a:rPr lang="en-US" dirty="0"/>
            </a:br>
            <a:r>
              <a:rPr lang="en-US" dirty="0"/>
              <a:t>– The industry is facing increasing short-term challenges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D7E3408-80AE-46B5-96E9-88683566315D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US" dirty="0"/>
              <a:t>1. Worldwide harmonized Light vehicles Test Procedure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7BC03FD-F9D9-4EBB-BBF9-C1971EA78034}"/>
              </a:ext>
            </a:extLst>
          </p:cNvPr>
          <p:cNvSpPr txBox="1"/>
          <p:nvPr/>
        </p:nvSpPr>
        <p:spPr>
          <a:xfrm>
            <a:off x="1780939" y="1377568"/>
            <a:ext cx="7086835" cy="10245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China: Market decline in summer 2018 </a:t>
            </a:r>
            <a:r>
              <a:rPr kumimoji="0" lang="en-US" sz="1200" b="0" i="1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(-4% in July/August)</a:t>
            </a:r>
          </a:p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Drop in consumer confidence</a:t>
            </a:r>
          </a:p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Rising fuel prices</a:t>
            </a:r>
          </a:p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Uncertainty due to tariff reduction on imported vehicles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7335E67-DC33-4BE0-8DDC-F88A64193C44}"/>
              </a:ext>
            </a:extLst>
          </p:cNvPr>
          <p:cNvSpPr/>
          <p:nvPr/>
        </p:nvSpPr>
        <p:spPr bwMode="gray">
          <a:xfrm>
            <a:off x="276225" y="1377567"/>
            <a:ext cx="1504800" cy="1024511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square" lIns="54000" tIns="54000" rIns="36000" bIns="54000" rtlCol="0" anchor="ctr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ea typeface="ＭＳ Ｐゴシック" pitchFamily="1" charset="-128"/>
                <a:cs typeface="Arial"/>
              </a:rPr>
              <a:t>China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062E7B5-110B-4CF2-B971-4976F05F1D43}"/>
              </a:ext>
            </a:extLst>
          </p:cNvPr>
          <p:cNvSpPr/>
          <p:nvPr/>
        </p:nvSpPr>
        <p:spPr bwMode="gray">
          <a:xfrm>
            <a:off x="276225" y="4876185"/>
            <a:ext cx="1504800" cy="785063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square" lIns="54000" tIns="54000" rIns="36000" bIns="54000" rtlCol="0" anchor="ctr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ea typeface="ＭＳ Ｐゴシック" pitchFamily="1" charset="-128"/>
                <a:cs typeface="Arial"/>
              </a:rPr>
              <a:t>US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ABA205D-CA98-4666-A9C1-ADD81BE7F062}"/>
              </a:ext>
            </a:extLst>
          </p:cNvPr>
          <p:cNvSpPr txBox="1"/>
          <p:nvPr/>
        </p:nvSpPr>
        <p:spPr>
          <a:xfrm>
            <a:off x="1780939" y="4876186"/>
            <a:ext cx="7086835" cy="71305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Still moderate growth</a:t>
            </a:r>
          </a:p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Slow down expected</a:t>
            </a:r>
          </a:p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Tariff war uncertainty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C8A2751-FC2E-4671-8937-6F1457137D9B}"/>
              </a:ext>
            </a:extLst>
          </p:cNvPr>
          <p:cNvSpPr/>
          <p:nvPr/>
        </p:nvSpPr>
        <p:spPr bwMode="gray">
          <a:xfrm>
            <a:off x="276225" y="2729071"/>
            <a:ext cx="1504800" cy="1864741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square" lIns="54000" tIns="54000" rIns="36000" bIns="54000" rtlCol="0" anchor="ctr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ea typeface="ＭＳ Ｐゴシック" pitchFamily="1" charset="-128"/>
                <a:cs typeface="Arial"/>
              </a:rPr>
              <a:t>Europe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DB5EC89-37A6-4D91-ABCC-6983EB0005B7}"/>
              </a:ext>
            </a:extLst>
          </p:cNvPr>
          <p:cNvSpPr txBox="1"/>
          <p:nvPr/>
        </p:nvSpPr>
        <p:spPr>
          <a:xfrm>
            <a:off x="1780939" y="2729072"/>
            <a:ext cx="7086835" cy="186474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August YTD growth </a:t>
            </a:r>
            <a:r>
              <a:rPr kumimoji="0" lang="en-US" sz="1200" b="0" i="1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(+6%)</a:t>
            </a:r>
          </a:p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Extraordinary sales jump in summer 2018 driven by WLTP</a:t>
            </a:r>
            <a:r>
              <a:rPr kumimoji="0" lang="en-US" sz="1200" b="0" i="0" u="none" strike="noStrike" kern="0" cap="none" spc="0" normalizeH="0" baseline="3000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1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 </a:t>
            </a:r>
            <a:r>
              <a:rPr kumimoji="0" lang="en-US" sz="1200" b="0" i="1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(+31% in August)</a:t>
            </a:r>
          </a:p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Slow-down expected </a:t>
            </a:r>
          </a:p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Pressure on Diesel technology </a:t>
            </a:r>
            <a:r>
              <a:rPr kumimoji="0" lang="en-US" sz="1200" b="0" i="1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(Diesel share H1/2018 at 39% versus 52% in 2015)</a:t>
            </a:r>
          </a:p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Brexit uncertainty </a:t>
            </a:r>
          </a:p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Tariff war uncertainty </a:t>
            </a:r>
          </a:p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Profit warning Daimler, BMW, Continental,…</a:t>
            </a:r>
          </a:p>
        </p:txBody>
      </p:sp>
      <p:sp>
        <p:nvSpPr>
          <p:cNvPr id="15" name="Section Indicator B1">
            <a:extLst>
              <a:ext uri="{FF2B5EF4-FFF2-40B4-BE49-F238E27FC236}">
                <a16:creationId xmlns:a16="http://schemas.microsoft.com/office/drawing/2014/main" id="{74502E9F-AF99-44AE-8EA3-3FA19235C096}"/>
              </a:ext>
            </a:extLst>
          </p:cNvPr>
          <p:cNvSpPr txBox="1">
            <a:spLocks noGrp="1" noRot="1" noMove="1" noResize="1"/>
          </p:cNvSpPr>
          <p:nvPr/>
        </p:nvSpPr>
        <p:spPr bwMode="gray">
          <a:xfrm>
            <a:off x="7223732" y="115822"/>
            <a:ext cx="1645632" cy="889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none" lIns="0" tIns="182880" rIns="0" bIns="0" rtlCol="0" anchor="t">
            <a:noAutofit/>
          </a:bodyPr>
          <a:lstStyle/>
          <a:p>
            <a:pPr marL="0" marR="0" lvl="0" indent="0" algn="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all" spc="0" normalizeH="0" baseline="0" noProof="0" dirty="0">
                <a:ln>
                  <a:noFill/>
                </a:ln>
                <a:solidFill>
                  <a:srgbClr val="006176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Latest market developments</a:t>
            </a:r>
          </a:p>
        </p:txBody>
      </p:sp>
    </p:spTree>
    <p:extLst>
      <p:ext uri="{BB962C8B-B14F-4D97-AF65-F5344CB8AC3E}">
        <p14:creationId xmlns:p14="http://schemas.microsoft.com/office/powerpoint/2010/main" val="18757252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A3964577-BC6B-41BA-9B42-9060697334E1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0" name="think-cell Slide" r:id="rId5" imgW="395" imgH="394" progId="TCLayout.ActiveDocument.1">
                  <p:embed/>
                </p:oleObj>
              </mc:Choice>
              <mc:Fallback>
                <p:oleObj name="think-cell Slide" r:id="rId5" imgW="395" imgH="394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A3964577-BC6B-41BA-9B42-9060697334E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 hidden="1">
            <a:extLst>
              <a:ext uri="{FF2B5EF4-FFF2-40B4-BE49-F238E27FC236}">
                <a16:creationId xmlns:a16="http://schemas.microsoft.com/office/drawing/2014/main" id="{B7E35241-7B0F-4BE9-96E4-AC1365BA971E}"/>
              </a:ext>
            </a:extLst>
          </p:cNvPr>
          <p:cNvSpPr/>
          <p:nvPr>
            <p:custDataLst>
              <p:tags r:id="rId3"/>
            </p:custDataLst>
          </p:nvPr>
        </p:nvSpPr>
        <p:spPr bwMode="gray">
          <a:xfrm>
            <a:off x="0" y="0"/>
            <a:ext cx="158750" cy="158750"/>
          </a:xfrm>
          <a:prstGeom prst="rect">
            <a:avLst/>
          </a:prstGeom>
          <a:solidFill>
            <a:schemeClr val="accent2"/>
          </a:solidFill>
        </p:spPr>
        <p:txBody>
          <a:bodyPr vert="horz" wrap="none" lIns="0" tIns="0" rIns="0" bIns="0" numCol="1" spcCol="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ts val="2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>
                <a:solidFill>
                  <a:srgbClr val="ADAFB2"/>
                </a:solidFill>
              </a:uFill>
              <a:latin typeface="Verdana" panose="020B0604030504040204" pitchFamily="34" charset="0"/>
              <a:cs typeface="Arial" panose="020B0604020202020204" pitchFamily="34" charset="0"/>
              <a:sym typeface="Verdana" panose="020B0604030504040204" pitchFamily="34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76225" y="423158"/>
            <a:ext cx="8594725" cy="719842"/>
          </a:xfrm>
        </p:spPr>
        <p:txBody>
          <a:bodyPr/>
          <a:lstStyle/>
          <a:p>
            <a:r>
              <a:rPr lang="en-GB" dirty="0"/>
              <a:t>Long-term challenges driven by regulation, changes in customer preferences and new technologies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D7E3408-80AE-46B5-96E9-88683566315D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US" dirty="0"/>
              <a:t>1. Worldwide harmonized Light vehicles Test Procedure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7BC03FD-F9D9-4EBB-BBF9-C1971EA78034}"/>
              </a:ext>
            </a:extLst>
          </p:cNvPr>
          <p:cNvSpPr txBox="1"/>
          <p:nvPr/>
        </p:nvSpPr>
        <p:spPr>
          <a:xfrm>
            <a:off x="1780939" y="1370671"/>
            <a:ext cx="7086835" cy="15846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CO2 targets (95g/km by 2021)</a:t>
            </a:r>
          </a:p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New emission test procedures (WLTP</a:t>
            </a:r>
            <a:r>
              <a:rPr kumimoji="0" lang="en-GB" sz="1200" b="0" i="0" u="none" strike="noStrike" kern="0" cap="none" spc="0" normalizeH="0" baseline="3000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1</a:t>
            </a: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 effective September 2018)</a:t>
            </a:r>
          </a:p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Shift of political discussion from ‘CO2 reduction’ to ‘reduction of tail pipe emission’</a:t>
            </a:r>
          </a:p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Diesel ban in cities</a:t>
            </a:r>
          </a:p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Cities developing new future mobility concepts</a:t>
            </a:r>
          </a:p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Governmental support of ‘clean’ technologies (different by countries)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7335E67-DC33-4BE0-8DDC-F88A64193C44}"/>
              </a:ext>
            </a:extLst>
          </p:cNvPr>
          <p:cNvSpPr/>
          <p:nvPr/>
        </p:nvSpPr>
        <p:spPr bwMode="gray">
          <a:xfrm>
            <a:off x="276225" y="1370670"/>
            <a:ext cx="1504800" cy="1584665"/>
          </a:xfrm>
          <a:prstGeom prst="rect">
            <a:avLst/>
          </a:prstGeom>
          <a:solidFill>
            <a:schemeClr val="accent3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square" lIns="54000" tIns="54000" rIns="36000" bIns="54000" rtlCol="0" anchor="ctr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ea typeface="ＭＳ Ｐゴシック" pitchFamily="1" charset="-128"/>
                <a:cs typeface="Arial"/>
              </a:rPr>
              <a:t>Regulation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062E7B5-110B-4CF2-B971-4976F05F1D43}"/>
              </a:ext>
            </a:extLst>
          </p:cNvPr>
          <p:cNvSpPr/>
          <p:nvPr/>
        </p:nvSpPr>
        <p:spPr bwMode="gray">
          <a:xfrm>
            <a:off x="276225" y="4581256"/>
            <a:ext cx="1504800" cy="1304588"/>
          </a:xfrm>
          <a:prstGeom prst="rect">
            <a:avLst/>
          </a:prstGeom>
          <a:solidFill>
            <a:schemeClr val="accent3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square" lIns="54000" tIns="54000" rIns="36000" bIns="54000" rtlCol="0" anchor="ctr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ea typeface="ＭＳ Ｐゴシック" pitchFamily="1" charset="-128"/>
                <a:cs typeface="Arial"/>
              </a:rPr>
              <a:t>Technology</a:t>
            </a: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>
                <a:solidFill>
                  <a:srgbClr val="ADAFB2"/>
                </a:solidFill>
              </a:uFill>
              <a:latin typeface="Verdana"/>
              <a:ea typeface="ＭＳ Ｐゴシック" pitchFamily="1" charset="-128"/>
              <a:cs typeface="Arial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ABA205D-CA98-4666-A9C1-ADD81BE7F062}"/>
              </a:ext>
            </a:extLst>
          </p:cNvPr>
          <p:cNvSpPr txBox="1"/>
          <p:nvPr/>
        </p:nvSpPr>
        <p:spPr>
          <a:xfrm>
            <a:off x="1780939" y="4581256"/>
            <a:ext cx="7086835" cy="13045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Connected </a:t>
            </a:r>
          </a:p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Autonomous driving</a:t>
            </a:r>
          </a:p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Electrification</a:t>
            </a:r>
          </a:p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Smartphone integration</a:t>
            </a:r>
          </a:p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…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C8A2751-FC2E-4671-8937-6F1457137D9B}"/>
              </a:ext>
            </a:extLst>
          </p:cNvPr>
          <p:cNvSpPr/>
          <p:nvPr/>
        </p:nvSpPr>
        <p:spPr bwMode="gray">
          <a:xfrm>
            <a:off x="276225" y="3217163"/>
            <a:ext cx="1504800" cy="1024511"/>
          </a:xfrm>
          <a:prstGeom prst="rect">
            <a:avLst/>
          </a:prstGeom>
          <a:solidFill>
            <a:schemeClr val="accent3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square" lIns="54000" tIns="54000" rIns="36000" bIns="54000" rtlCol="0" anchor="ctr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ea typeface="ＭＳ Ｐゴシック" pitchFamily="1" charset="-128"/>
                <a:cs typeface="Arial"/>
              </a:rPr>
              <a:t>Customer preferences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DB5EC89-37A6-4D91-ABCC-6983EB0005B7}"/>
              </a:ext>
            </a:extLst>
          </p:cNvPr>
          <p:cNvSpPr txBox="1"/>
          <p:nvPr/>
        </p:nvSpPr>
        <p:spPr>
          <a:xfrm>
            <a:off x="1780939" y="3217164"/>
            <a:ext cx="7086835" cy="10245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Declining importance of owning cars</a:t>
            </a:r>
          </a:p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Focus on mobility instead of on owning car (tailored individual mobility)</a:t>
            </a:r>
          </a:p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Pay per use generation (‘streaming mentality’)</a:t>
            </a:r>
          </a:p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On the other hand, trend to SUVs</a:t>
            </a:r>
          </a:p>
        </p:txBody>
      </p:sp>
      <p:sp>
        <p:nvSpPr>
          <p:cNvPr id="20" name="Section Indicator B1">
            <a:extLst>
              <a:ext uri="{FF2B5EF4-FFF2-40B4-BE49-F238E27FC236}">
                <a16:creationId xmlns:a16="http://schemas.microsoft.com/office/drawing/2014/main" id="{522BAB14-7B21-45CE-BD0E-2219A8B23C01}"/>
              </a:ext>
            </a:extLst>
          </p:cNvPr>
          <p:cNvSpPr txBox="1">
            <a:spLocks noGrp="1" noRot="1" noMove="1" noResize="1"/>
          </p:cNvSpPr>
          <p:nvPr/>
        </p:nvSpPr>
        <p:spPr bwMode="gray">
          <a:xfrm>
            <a:off x="7223732" y="115822"/>
            <a:ext cx="1645632" cy="889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none" lIns="0" tIns="182880" rIns="0" bIns="0" rtlCol="0" anchor="t">
            <a:noAutofit/>
          </a:bodyPr>
          <a:lstStyle/>
          <a:p>
            <a:pPr marL="0" marR="0" lvl="0" indent="0" algn="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all" spc="0" normalizeH="0" baseline="0" noProof="0" dirty="0">
                <a:ln>
                  <a:noFill/>
                </a:ln>
                <a:solidFill>
                  <a:srgbClr val="006176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drivers for change</a:t>
            </a:r>
          </a:p>
        </p:txBody>
      </p:sp>
    </p:spTree>
    <p:extLst>
      <p:ext uri="{BB962C8B-B14F-4D97-AF65-F5344CB8AC3E}">
        <p14:creationId xmlns:p14="http://schemas.microsoft.com/office/powerpoint/2010/main" val="9352314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1F03D673-EB2A-4EDF-A5DF-F1965645C051}"/>
              </a:ext>
            </a:extLst>
          </p:cNvPr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94" name="think-cell Slide" r:id="rId6" imgW="270" imgH="270" progId="TCLayout.ActiveDocument.1">
                  <p:embed/>
                </p:oleObj>
              </mc:Choice>
              <mc:Fallback>
                <p:oleObj name="think-cell Slide" r:id="rId6" imgW="270" imgH="270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1F03D673-EB2A-4EDF-A5DF-F1965645C05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id="{23AF5797-98CD-46CC-BAF2-A35729B37817}"/>
              </a:ext>
            </a:extLst>
          </p:cNvPr>
          <p:cNvSpPr/>
          <p:nvPr>
            <p:custDataLst>
              <p:tags r:id="rId4"/>
            </p:custDataLst>
          </p:nvPr>
        </p:nvSpPr>
        <p:spPr bwMode="gray">
          <a:xfrm>
            <a:off x="0" y="0"/>
            <a:ext cx="158750" cy="158750"/>
          </a:xfrm>
          <a:prstGeom prst="rect">
            <a:avLst/>
          </a:prstGeom>
          <a:solidFill>
            <a:schemeClr val="accent2"/>
          </a:solidFill>
        </p:spPr>
        <p:txBody>
          <a:bodyPr vert="horz" wrap="none" lIns="0" tIns="0" rIns="0" bIns="0" numCol="1" spcCol="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ts val="2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>
                <a:solidFill>
                  <a:srgbClr val="ADAFB2"/>
                </a:solidFill>
              </a:uFill>
              <a:latin typeface="Verdana" panose="020B0604030504040204" pitchFamily="34" charset="0"/>
              <a:cs typeface="Arial" panose="020B0604020202020204" pitchFamily="34" charset="0"/>
              <a:sym typeface="Verdana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future of mobility – CASE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410991" y="1196752"/>
            <a:ext cx="7503492" cy="1046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l" defTabSz="274317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0" cap="none" spc="0" normalizeH="0" baseline="0" noProof="0" dirty="0">
                <a:ln>
                  <a:noFill/>
                </a:ln>
                <a:solidFill>
                  <a:srgbClr val="032E45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Connected</a:t>
            </a:r>
          </a:p>
          <a:p>
            <a:pPr marL="173736" marR="0" lvl="1" indent="-173736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>
                <a:srgbClr val="38383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Customers expect </a:t>
            </a:r>
            <a:r>
              <a:rPr kumimoji="0" lang="en-GB" sz="11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seamless connectivity </a:t>
            </a: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and personal device integration</a:t>
            </a:r>
          </a:p>
          <a:p>
            <a:pPr marL="173736" marR="0" lvl="1" indent="-173736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>
                <a:srgbClr val="38383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Where </a:t>
            </a:r>
            <a:r>
              <a:rPr kumimoji="0" lang="en-GB" sz="11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OEMs are not able or prepared</a:t>
            </a: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, there are </a:t>
            </a:r>
            <a:r>
              <a:rPr kumimoji="0" lang="en-GB" sz="11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players out there </a:t>
            </a: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willing to further connect the car</a:t>
            </a:r>
          </a:p>
          <a:p>
            <a:pPr marL="173736" marR="0" lvl="1" indent="-173736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>
                <a:srgbClr val="38383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The automotive ecosystem needs to be ready to address </a:t>
            </a:r>
            <a:r>
              <a:rPr kumimoji="0" lang="en-GB" sz="11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cybersecurity threats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409856" y="2449160"/>
            <a:ext cx="7602722" cy="108452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l" defTabSz="274317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0" cap="none" spc="0" normalizeH="0" baseline="0" noProof="0" dirty="0">
                <a:ln>
                  <a:noFill/>
                </a:ln>
                <a:solidFill>
                  <a:srgbClr val="006176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Autonomous (AV)</a:t>
            </a:r>
          </a:p>
          <a:p>
            <a:pPr marL="173736" marR="0" lvl="1" indent="-173736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>
                <a:srgbClr val="38383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Biggest </a:t>
            </a:r>
            <a:r>
              <a:rPr kumimoji="0" lang="en-GB" sz="11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disruption in our lifetime</a:t>
            </a:r>
          </a:p>
          <a:p>
            <a:pPr marL="173736" marR="0" lvl="1" indent="-173736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>
                <a:srgbClr val="38383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Many </a:t>
            </a:r>
            <a:r>
              <a:rPr kumimoji="0" lang="en-GB" sz="11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basic autonomous </a:t>
            </a: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car </a:t>
            </a:r>
            <a:r>
              <a:rPr kumimoji="0" lang="en-GB" sz="11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features are already present in ADAS</a:t>
            </a:r>
            <a:r>
              <a:rPr kumimoji="0" lang="en-GB" sz="1100" b="0" i="0" u="none" strike="noStrike" kern="0" cap="none" spc="0" normalizeH="0" baseline="3000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1</a:t>
            </a:r>
            <a:r>
              <a:rPr kumimoji="0" lang="en-GB" sz="11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marL="173736" marR="0" lvl="1" indent="-173736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>
                <a:srgbClr val="38383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Still a lot of </a:t>
            </a:r>
            <a:r>
              <a:rPr kumimoji="0" lang="en-GB" sz="11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education</a:t>
            </a: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 needed to steer adoption</a:t>
            </a:r>
          </a:p>
          <a:p>
            <a:pPr marL="173736" marR="0" lvl="1" indent="-173736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>
                <a:srgbClr val="38383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Without a driver, an </a:t>
            </a:r>
            <a:r>
              <a:rPr kumimoji="0" lang="en-GB" sz="11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autonomous ecosystem </a:t>
            </a: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could </a:t>
            </a:r>
            <a:r>
              <a:rPr kumimoji="0" lang="en-GB" sz="11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revolutionize mobility </a:t>
            </a: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for many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410991" y="3751544"/>
            <a:ext cx="7503491" cy="1046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l" defTabSz="274317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0" cap="none" spc="0" normalizeH="0" baseline="0" noProof="0" dirty="0">
                <a:ln>
                  <a:noFill/>
                </a:ln>
                <a:solidFill>
                  <a:srgbClr val="0696A6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Shared mobility</a:t>
            </a:r>
          </a:p>
          <a:p>
            <a:pPr marL="173736" marR="0" lvl="1" indent="-173736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>
                <a:srgbClr val="38383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1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Ride sharing is taking off </a:t>
            </a: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in busy urban areas with good multimodal transit options – whereas </a:t>
            </a:r>
            <a:r>
              <a:rPr kumimoji="0" lang="en-GB" sz="11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car sharing has lost steam</a:t>
            </a:r>
          </a:p>
          <a:p>
            <a:pPr marL="173736" marR="0" lvl="1" indent="-173736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>
                <a:srgbClr val="38383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New mobility approaches for people and goods emerge, matching new </a:t>
            </a:r>
            <a:r>
              <a:rPr kumimoji="0" lang="en-GB" sz="11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car ownership attitudes</a:t>
            </a:r>
          </a:p>
          <a:p>
            <a:pPr marL="173736" marR="0" lvl="1" indent="-173736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>
                <a:srgbClr val="38383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Trend is highly </a:t>
            </a:r>
            <a:r>
              <a:rPr kumimoji="0" lang="en-GB" sz="11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synergistic with autonomous </a:t>
            </a: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capabilities and we expect more disruptions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410991" y="5044380"/>
            <a:ext cx="7503493" cy="108452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l" defTabSz="274317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0" cap="none" spc="0" normalizeH="0" baseline="0" noProof="0" dirty="0">
                <a:ln>
                  <a:noFill/>
                </a:ln>
                <a:solidFill>
                  <a:srgbClr val="77B0BE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Electric/electrified (EV)</a:t>
            </a:r>
          </a:p>
          <a:p>
            <a:pPr marL="173736" marR="0" lvl="1" indent="-173736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>
                <a:srgbClr val="38383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e-mobility </a:t>
            </a:r>
            <a:r>
              <a:rPr kumimoji="0" lang="en-GB" sz="11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picking up worldwide </a:t>
            </a: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driven by sales and range improvement</a:t>
            </a:r>
          </a:p>
          <a:p>
            <a:pPr marL="173736" marR="0" lvl="1" indent="-173736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>
                <a:srgbClr val="38383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1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China at the forefront </a:t>
            </a: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of this shift with highest e-Range &amp; key players launching new vehicles</a:t>
            </a:r>
          </a:p>
          <a:p>
            <a:pPr marL="173736" marR="0" lvl="1" indent="-173736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>
                <a:srgbClr val="38383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1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Cost parity achieved in the next decade</a:t>
            </a: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, but will depend on the segment, location and use-case </a:t>
            </a:r>
          </a:p>
          <a:p>
            <a:pPr marL="173736" marR="0" lvl="1" indent="-173736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>
                <a:srgbClr val="38383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1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Infrastructure challenges </a:t>
            </a: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need to be addressed</a:t>
            </a:r>
          </a:p>
        </p:txBody>
      </p:sp>
      <p:cxnSp>
        <p:nvCxnSpPr>
          <p:cNvPr id="32" name="Straight Connector 31"/>
          <p:cNvCxnSpPr>
            <a:cxnSpLocks/>
          </p:cNvCxnSpPr>
          <p:nvPr/>
        </p:nvCxnSpPr>
        <p:spPr bwMode="auto">
          <a:xfrm>
            <a:off x="158750" y="2342903"/>
            <a:ext cx="8531134" cy="0"/>
          </a:xfrm>
          <a:prstGeom prst="line">
            <a:avLst/>
          </a:prstGeom>
          <a:solidFill>
            <a:schemeClr val="bg2"/>
          </a:solidFill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5" name="Section Indicator B1">
            <a:extLst>
              <a:ext uri="{FF2B5EF4-FFF2-40B4-BE49-F238E27FC236}">
                <a16:creationId xmlns:a16="http://schemas.microsoft.com/office/drawing/2014/main" id="{C61A45C1-561B-4DC3-83B8-F772BED32626}"/>
              </a:ext>
            </a:extLst>
          </p:cNvPr>
          <p:cNvSpPr txBox="1">
            <a:spLocks noGrp="1" noRot="1" noMove="1" noResize="1"/>
          </p:cNvSpPr>
          <p:nvPr/>
        </p:nvSpPr>
        <p:spPr bwMode="gray">
          <a:xfrm>
            <a:off x="7223732" y="115822"/>
            <a:ext cx="1645632" cy="889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none" lIns="0" tIns="182880" rIns="0" bIns="0" rtlCol="0" anchor="t">
            <a:noAutofit/>
          </a:bodyPr>
          <a:lstStyle/>
          <a:p>
            <a:pPr marL="0" marR="0" lvl="0" indent="0" algn="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all" spc="0" normalizeH="0" baseline="0" noProof="0" dirty="0">
                <a:ln>
                  <a:noFill/>
                </a:ln>
                <a:solidFill>
                  <a:srgbClr val="006176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The case challenge</a:t>
            </a:r>
          </a:p>
        </p:txBody>
      </p:sp>
      <p:grpSp>
        <p:nvGrpSpPr>
          <p:cNvPr id="30" name="Group 60">
            <a:extLst>
              <a:ext uri="{FF2B5EF4-FFF2-40B4-BE49-F238E27FC236}">
                <a16:creationId xmlns:a16="http://schemas.microsoft.com/office/drawing/2014/main" id="{E17F1911-D220-4936-B5CF-FAB71216AC74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92380" y="1364686"/>
            <a:ext cx="472084" cy="624154"/>
            <a:chOff x="1295" y="1661"/>
            <a:chExt cx="565" cy="747"/>
          </a:xfrm>
        </p:grpSpPr>
        <p:sp>
          <p:nvSpPr>
            <p:cNvPr id="31" name="Freeform 61">
              <a:extLst>
                <a:ext uri="{FF2B5EF4-FFF2-40B4-BE49-F238E27FC236}">
                  <a16:creationId xmlns:a16="http://schemas.microsoft.com/office/drawing/2014/main" id="{A4A4DA25-CBEB-443E-837C-FBDAC234333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95" y="1944"/>
              <a:ext cx="565" cy="464"/>
            </a:xfrm>
            <a:custGeom>
              <a:avLst/>
              <a:gdLst>
                <a:gd name="T0" fmla="*/ 201 w 209"/>
                <a:gd name="T1" fmla="*/ 172 h 172"/>
                <a:gd name="T2" fmla="*/ 176 w 209"/>
                <a:gd name="T3" fmla="*/ 172 h 172"/>
                <a:gd name="T4" fmla="*/ 168 w 209"/>
                <a:gd name="T5" fmla="*/ 164 h 172"/>
                <a:gd name="T6" fmla="*/ 168 w 209"/>
                <a:gd name="T7" fmla="*/ 151 h 172"/>
                <a:gd name="T8" fmla="*/ 41 w 209"/>
                <a:gd name="T9" fmla="*/ 151 h 172"/>
                <a:gd name="T10" fmla="*/ 41 w 209"/>
                <a:gd name="T11" fmla="*/ 164 h 172"/>
                <a:gd name="T12" fmla="*/ 33 w 209"/>
                <a:gd name="T13" fmla="*/ 172 h 172"/>
                <a:gd name="T14" fmla="*/ 8 w 209"/>
                <a:gd name="T15" fmla="*/ 172 h 172"/>
                <a:gd name="T16" fmla="*/ 0 w 209"/>
                <a:gd name="T17" fmla="*/ 164 h 172"/>
                <a:gd name="T18" fmla="*/ 0 w 209"/>
                <a:gd name="T19" fmla="*/ 100 h 172"/>
                <a:gd name="T20" fmla="*/ 4 w 209"/>
                <a:gd name="T21" fmla="*/ 81 h 172"/>
                <a:gd name="T22" fmla="*/ 36 w 209"/>
                <a:gd name="T23" fmla="*/ 16 h 172"/>
                <a:gd name="T24" fmla="*/ 60 w 209"/>
                <a:gd name="T25" fmla="*/ 0 h 172"/>
                <a:gd name="T26" fmla="*/ 148 w 209"/>
                <a:gd name="T27" fmla="*/ 0 h 172"/>
                <a:gd name="T28" fmla="*/ 174 w 209"/>
                <a:gd name="T29" fmla="*/ 16 h 172"/>
                <a:gd name="T30" fmla="*/ 205 w 209"/>
                <a:gd name="T31" fmla="*/ 82 h 172"/>
                <a:gd name="T32" fmla="*/ 209 w 209"/>
                <a:gd name="T33" fmla="*/ 100 h 172"/>
                <a:gd name="T34" fmla="*/ 209 w 209"/>
                <a:gd name="T35" fmla="*/ 164 h 172"/>
                <a:gd name="T36" fmla="*/ 201 w 209"/>
                <a:gd name="T37" fmla="*/ 172 h 172"/>
                <a:gd name="T38" fmla="*/ 35 w 209"/>
                <a:gd name="T39" fmla="*/ 145 h 172"/>
                <a:gd name="T40" fmla="*/ 174 w 209"/>
                <a:gd name="T41" fmla="*/ 145 h 172"/>
                <a:gd name="T42" fmla="*/ 174 w 209"/>
                <a:gd name="T43" fmla="*/ 164 h 172"/>
                <a:gd name="T44" fmla="*/ 176 w 209"/>
                <a:gd name="T45" fmla="*/ 165 h 172"/>
                <a:gd name="T46" fmla="*/ 201 w 209"/>
                <a:gd name="T47" fmla="*/ 165 h 172"/>
                <a:gd name="T48" fmla="*/ 202 w 209"/>
                <a:gd name="T49" fmla="*/ 164 h 172"/>
                <a:gd name="T50" fmla="*/ 202 w 209"/>
                <a:gd name="T51" fmla="*/ 100 h 172"/>
                <a:gd name="T52" fmla="*/ 199 w 209"/>
                <a:gd name="T53" fmla="*/ 84 h 172"/>
                <a:gd name="T54" fmla="*/ 168 w 209"/>
                <a:gd name="T55" fmla="*/ 19 h 172"/>
                <a:gd name="T56" fmla="*/ 148 w 209"/>
                <a:gd name="T57" fmla="*/ 7 h 172"/>
                <a:gd name="T58" fmla="*/ 60 w 209"/>
                <a:gd name="T59" fmla="*/ 7 h 172"/>
                <a:gd name="T60" fmla="*/ 42 w 209"/>
                <a:gd name="T61" fmla="*/ 19 h 172"/>
                <a:gd name="T62" fmla="*/ 10 w 209"/>
                <a:gd name="T63" fmla="*/ 84 h 172"/>
                <a:gd name="T64" fmla="*/ 7 w 209"/>
                <a:gd name="T65" fmla="*/ 100 h 172"/>
                <a:gd name="T66" fmla="*/ 7 w 209"/>
                <a:gd name="T67" fmla="*/ 164 h 172"/>
                <a:gd name="T68" fmla="*/ 8 w 209"/>
                <a:gd name="T69" fmla="*/ 165 h 172"/>
                <a:gd name="T70" fmla="*/ 33 w 209"/>
                <a:gd name="T71" fmla="*/ 165 h 172"/>
                <a:gd name="T72" fmla="*/ 35 w 209"/>
                <a:gd name="T73" fmla="*/ 164 h 172"/>
                <a:gd name="T74" fmla="*/ 35 w 209"/>
                <a:gd name="T75" fmla="*/ 14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09" h="172">
                  <a:moveTo>
                    <a:pt x="201" y="172"/>
                  </a:moveTo>
                  <a:cubicBezTo>
                    <a:pt x="176" y="172"/>
                    <a:pt x="176" y="172"/>
                    <a:pt x="176" y="172"/>
                  </a:cubicBezTo>
                  <a:cubicBezTo>
                    <a:pt x="171" y="172"/>
                    <a:pt x="168" y="169"/>
                    <a:pt x="168" y="164"/>
                  </a:cubicBezTo>
                  <a:cubicBezTo>
                    <a:pt x="168" y="151"/>
                    <a:pt x="168" y="151"/>
                    <a:pt x="168" y="151"/>
                  </a:cubicBezTo>
                  <a:cubicBezTo>
                    <a:pt x="41" y="151"/>
                    <a:pt x="41" y="151"/>
                    <a:pt x="41" y="151"/>
                  </a:cubicBezTo>
                  <a:cubicBezTo>
                    <a:pt x="41" y="164"/>
                    <a:pt x="41" y="164"/>
                    <a:pt x="41" y="164"/>
                  </a:cubicBezTo>
                  <a:cubicBezTo>
                    <a:pt x="41" y="168"/>
                    <a:pt x="38" y="172"/>
                    <a:pt x="33" y="172"/>
                  </a:cubicBezTo>
                  <a:cubicBezTo>
                    <a:pt x="8" y="172"/>
                    <a:pt x="8" y="172"/>
                    <a:pt x="8" y="172"/>
                  </a:cubicBezTo>
                  <a:cubicBezTo>
                    <a:pt x="4" y="172"/>
                    <a:pt x="0" y="169"/>
                    <a:pt x="0" y="164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93"/>
                    <a:pt x="1" y="88"/>
                    <a:pt x="4" y="81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39" y="7"/>
                    <a:pt x="50" y="0"/>
                    <a:pt x="60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58" y="0"/>
                    <a:pt x="169" y="7"/>
                    <a:pt x="174" y="16"/>
                  </a:cubicBezTo>
                  <a:cubicBezTo>
                    <a:pt x="205" y="82"/>
                    <a:pt x="205" y="82"/>
                    <a:pt x="205" y="82"/>
                  </a:cubicBezTo>
                  <a:cubicBezTo>
                    <a:pt x="208" y="89"/>
                    <a:pt x="209" y="94"/>
                    <a:pt x="209" y="100"/>
                  </a:cubicBezTo>
                  <a:cubicBezTo>
                    <a:pt x="209" y="164"/>
                    <a:pt x="209" y="164"/>
                    <a:pt x="209" y="164"/>
                  </a:cubicBezTo>
                  <a:cubicBezTo>
                    <a:pt x="209" y="168"/>
                    <a:pt x="205" y="172"/>
                    <a:pt x="201" y="172"/>
                  </a:cubicBezTo>
                  <a:close/>
                  <a:moveTo>
                    <a:pt x="35" y="145"/>
                  </a:moveTo>
                  <a:cubicBezTo>
                    <a:pt x="174" y="145"/>
                    <a:pt x="174" y="145"/>
                    <a:pt x="174" y="145"/>
                  </a:cubicBezTo>
                  <a:cubicBezTo>
                    <a:pt x="174" y="164"/>
                    <a:pt x="174" y="164"/>
                    <a:pt x="174" y="164"/>
                  </a:cubicBezTo>
                  <a:cubicBezTo>
                    <a:pt x="174" y="165"/>
                    <a:pt x="175" y="165"/>
                    <a:pt x="176" y="165"/>
                  </a:cubicBezTo>
                  <a:cubicBezTo>
                    <a:pt x="201" y="165"/>
                    <a:pt x="201" y="165"/>
                    <a:pt x="201" y="165"/>
                  </a:cubicBezTo>
                  <a:cubicBezTo>
                    <a:pt x="202" y="165"/>
                    <a:pt x="202" y="165"/>
                    <a:pt x="202" y="164"/>
                  </a:cubicBezTo>
                  <a:cubicBezTo>
                    <a:pt x="202" y="100"/>
                    <a:pt x="202" y="100"/>
                    <a:pt x="202" y="100"/>
                  </a:cubicBezTo>
                  <a:cubicBezTo>
                    <a:pt x="202" y="94"/>
                    <a:pt x="202" y="91"/>
                    <a:pt x="199" y="84"/>
                  </a:cubicBezTo>
                  <a:cubicBezTo>
                    <a:pt x="168" y="19"/>
                    <a:pt x="168" y="19"/>
                    <a:pt x="168" y="19"/>
                  </a:cubicBezTo>
                  <a:cubicBezTo>
                    <a:pt x="164" y="12"/>
                    <a:pt x="156" y="7"/>
                    <a:pt x="14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53" y="7"/>
                    <a:pt x="44" y="12"/>
                    <a:pt x="42" y="19"/>
                  </a:cubicBezTo>
                  <a:cubicBezTo>
                    <a:pt x="10" y="84"/>
                    <a:pt x="10" y="84"/>
                    <a:pt x="10" y="84"/>
                  </a:cubicBezTo>
                  <a:cubicBezTo>
                    <a:pt x="8" y="90"/>
                    <a:pt x="7" y="94"/>
                    <a:pt x="7" y="100"/>
                  </a:cubicBezTo>
                  <a:cubicBezTo>
                    <a:pt x="7" y="164"/>
                    <a:pt x="7" y="164"/>
                    <a:pt x="7" y="164"/>
                  </a:cubicBezTo>
                  <a:cubicBezTo>
                    <a:pt x="7" y="165"/>
                    <a:pt x="7" y="165"/>
                    <a:pt x="8" y="165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4" y="165"/>
                    <a:pt x="35" y="165"/>
                    <a:pt x="35" y="164"/>
                  </a:cubicBezTo>
                  <a:lnTo>
                    <a:pt x="35" y="145"/>
                  </a:lnTo>
                  <a:close/>
                </a:path>
              </a:pathLst>
            </a:custGeom>
            <a:solidFill>
              <a:srgbClr val="032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74317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90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5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endParaRPr>
            </a:p>
          </p:txBody>
        </p:sp>
        <p:sp>
          <p:nvSpPr>
            <p:cNvPr id="43" name="Freeform 62">
              <a:extLst>
                <a:ext uri="{FF2B5EF4-FFF2-40B4-BE49-F238E27FC236}">
                  <a16:creationId xmlns:a16="http://schemas.microsoft.com/office/drawing/2014/main" id="{5EF1EE58-E022-4CFD-A7BE-7EDD76584BD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65" y="2001"/>
              <a:ext cx="422" cy="167"/>
            </a:xfrm>
            <a:custGeom>
              <a:avLst/>
              <a:gdLst>
                <a:gd name="T0" fmla="*/ 156 w 156"/>
                <a:gd name="T1" fmla="*/ 62 h 62"/>
                <a:gd name="T2" fmla="*/ 0 w 156"/>
                <a:gd name="T3" fmla="*/ 62 h 62"/>
                <a:gd name="T4" fmla="*/ 24 w 156"/>
                <a:gd name="T5" fmla="*/ 13 h 62"/>
                <a:gd name="T6" fmla="*/ 40 w 156"/>
                <a:gd name="T7" fmla="*/ 0 h 62"/>
                <a:gd name="T8" fmla="*/ 113 w 156"/>
                <a:gd name="T9" fmla="*/ 0 h 62"/>
                <a:gd name="T10" fmla="*/ 133 w 156"/>
                <a:gd name="T11" fmla="*/ 12 h 62"/>
                <a:gd name="T12" fmla="*/ 156 w 156"/>
                <a:gd name="T13" fmla="*/ 62 h 62"/>
                <a:gd name="T14" fmla="*/ 11 w 156"/>
                <a:gd name="T15" fmla="*/ 56 h 62"/>
                <a:gd name="T16" fmla="*/ 146 w 156"/>
                <a:gd name="T17" fmla="*/ 56 h 62"/>
                <a:gd name="T18" fmla="*/ 127 w 156"/>
                <a:gd name="T19" fmla="*/ 15 h 62"/>
                <a:gd name="T20" fmla="*/ 113 w 156"/>
                <a:gd name="T21" fmla="*/ 7 h 62"/>
                <a:gd name="T22" fmla="*/ 40 w 156"/>
                <a:gd name="T23" fmla="*/ 7 h 62"/>
                <a:gd name="T24" fmla="*/ 30 w 156"/>
                <a:gd name="T25" fmla="*/ 15 h 62"/>
                <a:gd name="T26" fmla="*/ 11 w 156"/>
                <a:gd name="T27" fmla="*/ 5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6" h="62">
                  <a:moveTo>
                    <a:pt x="156" y="62"/>
                  </a:moveTo>
                  <a:cubicBezTo>
                    <a:pt x="0" y="62"/>
                    <a:pt x="0" y="62"/>
                    <a:pt x="0" y="62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8" y="4"/>
                    <a:pt x="32" y="1"/>
                    <a:pt x="40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24" y="0"/>
                    <a:pt x="128" y="3"/>
                    <a:pt x="133" y="12"/>
                  </a:cubicBezTo>
                  <a:lnTo>
                    <a:pt x="156" y="62"/>
                  </a:lnTo>
                  <a:close/>
                  <a:moveTo>
                    <a:pt x="11" y="56"/>
                  </a:moveTo>
                  <a:cubicBezTo>
                    <a:pt x="146" y="56"/>
                    <a:pt x="146" y="56"/>
                    <a:pt x="146" y="56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4" y="8"/>
                    <a:pt x="121" y="7"/>
                    <a:pt x="113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36" y="7"/>
                    <a:pt x="33" y="9"/>
                    <a:pt x="30" y="15"/>
                  </a:cubicBezTo>
                  <a:lnTo>
                    <a:pt x="11" y="56"/>
                  </a:lnTo>
                  <a:close/>
                </a:path>
              </a:pathLst>
            </a:custGeom>
            <a:solidFill>
              <a:srgbClr val="032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74317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90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5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endParaRPr>
            </a:p>
          </p:txBody>
        </p:sp>
        <p:sp>
          <p:nvSpPr>
            <p:cNvPr id="44" name="Freeform 63">
              <a:extLst>
                <a:ext uri="{FF2B5EF4-FFF2-40B4-BE49-F238E27FC236}">
                  <a16:creationId xmlns:a16="http://schemas.microsoft.com/office/drawing/2014/main" id="{EB1D59FB-FD74-4528-8FEA-A9DE9EB7D2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657" y="2211"/>
              <a:ext cx="149" cy="78"/>
            </a:xfrm>
            <a:custGeom>
              <a:avLst/>
              <a:gdLst>
                <a:gd name="T0" fmla="*/ 0 w 149"/>
                <a:gd name="T1" fmla="*/ 78 h 78"/>
                <a:gd name="T2" fmla="*/ 22 w 149"/>
                <a:gd name="T3" fmla="*/ 0 h 78"/>
                <a:gd name="T4" fmla="*/ 149 w 149"/>
                <a:gd name="T5" fmla="*/ 0 h 78"/>
                <a:gd name="T6" fmla="*/ 127 w 149"/>
                <a:gd name="T7" fmla="*/ 60 h 78"/>
                <a:gd name="T8" fmla="*/ 0 w 149"/>
                <a:gd name="T9" fmla="*/ 78 h 78"/>
                <a:gd name="T10" fmla="*/ 35 w 149"/>
                <a:gd name="T11" fmla="*/ 16 h 78"/>
                <a:gd name="T12" fmla="*/ 22 w 149"/>
                <a:gd name="T13" fmla="*/ 60 h 78"/>
                <a:gd name="T14" fmla="*/ 116 w 149"/>
                <a:gd name="T15" fmla="*/ 46 h 78"/>
                <a:gd name="T16" fmla="*/ 127 w 149"/>
                <a:gd name="T17" fmla="*/ 16 h 78"/>
                <a:gd name="T18" fmla="*/ 35 w 149"/>
                <a:gd name="T19" fmla="*/ 1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9" h="78">
                  <a:moveTo>
                    <a:pt x="0" y="78"/>
                  </a:moveTo>
                  <a:lnTo>
                    <a:pt x="22" y="0"/>
                  </a:lnTo>
                  <a:lnTo>
                    <a:pt x="149" y="0"/>
                  </a:lnTo>
                  <a:lnTo>
                    <a:pt x="127" y="60"/>
                  </a:lnTo>
                  <a:lnTo>
                    <a:pt x="0" y="78"/>
                  </a:lnTo>
                  <a:close/>
                  <a:moveTo>
                    <a:pt x="35" y="16"/>
                  </a:moveTo>
                  <a:lnTo>
                    <a:pt x="22" y="60"/>
                  </a:lnTo>
                  <a:lnTo>
                    <a:pt x="116" y="46"/>
                  </a:lnTo>
                  <a:lnTo>
                    <a:pt x="127" y="16"/>
                  </a:lnTo>
                  <a:lnTo>
                    <a:pt x="35" y="16"/>
                  </a:lnTo>
                  <a:close/>
                </a:path>
              </a:pathLst>
            </a:custGeom>
            <a:solidFill>
              <a:srgbClr val="032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74317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90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5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endParaRPr>
            </a:p>
          </p:txBody>
        </p:sp>
        <p:sp>
          <p:nvSpPr>
            <p:cNvPr id="45" name="Freeform 64">
              <a:extLst>
                <a:ext uri="{FF2B5EF4-FFF2-40B4-BE49-F238E27FC236}">
                  <a16:creationId xmlns:a16="http://schemas.microsoft.com/office/drawing/2014/main" id="{B64115C5-B422-49A6-B32E-C1891A1596C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49" y="2211"/>
              <a:ext cx="148" cy="78"/>
            </a:xfrm>
            <a:custGeom>
              <a:avLst/>
              <a:gdLst>
                <a:gd name="T0" fmla="*/ 148 w 148"/>
                <a:gd name="T1" fmla="*/ 78 h 78"/>
                <a:gd name="T2" fmla="*/ 21 w 148"/>
                <a:gd name="T3" fmla="*/ 60 h 78"/>
                <a:gd name="T4" fmla="*/ 0 w 148"/>
                <a:gd name="T5" fmla="*/ 0 h 78"/>
                <a:gd name="T6" fmla="*/ 127 w 148"/>
                <a:gd name="T7" fmla="*/ 0 h 78"/>
                <a:gd name="T8" fmla="*/ 148 w 148"/>
                <a:gd name="T9" fmla="*/ 78 h 78"/>
                <a:gd name="T10" fmla="*/ 32 w 148"/>
                <a:gd name="T11" fmla="*/ 46 h 78"/>
                <a:gd name="T12" fmla="*/ 127 w 148"/>
                <a:gd name="T13" fmla="*/ 60 h 78"/>
                <a:gd name="T14" fmla="*/ 116 w 148"/>
                <a:gd name="T15" fmla="*/ 16 h 78"/>
                <a:gd name="T16" fmla="*/ 21 w 148"/>
                <a:gd name="T17" fmla="*/ 16 h 78"/>
                <a:gd name="T18" fmla="*/ 32 w 148"/>
                <a:gd name="T19" fmla="*/ 4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8" h="78">
                  <a:moveTo>
                    <a:pt x="148" y="78"/>
                  </a:moveTo>
                  <a:lnTo>
                    <a:pt x="21" y="60"/>
                  </a:lnTo>
                  <a:lnTo>
                    <a:pt x="0" y="0"/>
                  </a:lnTo>
                  <a:lnTo>
                    <a:pt x="127" y="0"/>
                  </a:lnTo>
                  <a:lnTo>
                    <a:pt x="148" y="78"/>
                  </a:lnTo>
                  <a:close/>
                  <a:moveTo>
                    <a:pt x="32" y="46"/>
                  </a:moveTo>
                  <a:lnTo>
                    <a:pt x="127" y="60"/>
                  </a:lnTo>
                  <a:lnTo>
                    <a:pt x="116" y="16"/>
                  </a:lnTo>
                  <a:lnTo>
                    <a:pt x="21" y="16"/>
                  </a:lnTo>
                  <a:lnTo>
                    <a:pt x="32" y="46"/>
                  </a:lnTo>
                  <a:close/>
                </a:path>
              </a:pathLst>
            </a:custGeom>
            <a:solidFill>
              <a:srgbClr val="032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74317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90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5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endParaRPr>
            </a:p>
          </p:txBody>
        </p:sp>
        <p:sp>
          <p:nvSpPr>
            <p:cNvPr id="46" name="Freeform 65">
              <a:extLst>
                <a:ext uri="{FF2B5EF4-FFF2-40B4-BE49-F238E27FC236}">
                  <a16:creationId xmlns:a16="http://schemas.microsoft.com/office/drawing/2014/main" id="{7BC3E88E-CE59-45C0-B586-9585BC323421}"/>
                </a:ext>
              </a:extLst>
            </p:cNvPr>
            <p:cNvSpPr>
              <a:spLocks/>
            </p:cNvSpPr>
            <p:nvPr/>
          </p:nvSpPr>
          <p:spPr bwMode="auto">
            <a:xfrm>
              <a:off x="1403" y="1661"/>
              <a:ext cx="351" cy="108"/>
            </a:xfrm>
            <a:custGeom>
              <a:avLst/>
              <a:gdLst>
                <a:gd name="T0" fmla="*/ 128 w 130"/>
                <a:gd name="T1" fmla="*/ 34 h 40"/>
                <a:gd name="T2" fmla="*/ 64 w 130"/>
                <a:gd name="T3" fmla="*/ 0 h 40"/>
                <a:gd name="T4" fmla="*/ 1 w 130"/>
                <a:gd name="T5" fmla="*/ 33 h 40"/>
                <a:gd name="T6" fmla="*/ 0 w 130"/>
                <a:gd name="T7" fmla="*/ 36 h 40"/>
                <a:gd name="T8" fmla="*/ 2 w 130"/>
                <a:gd name="T9" fmla="*/ 38 h 40"/>
                <a:gd name="T10" fmla="*/ 5 w 130"/>
                <a:gd name="T11" fmla="*/ 39 h 40"/>
                <a:gd name="T12" fmla="*/ 7 w 130"/>
                <a:gd name="T13" fmla="*/ 37 h 40"/>
                <a:gd name="T14" fmla="*/ 64 w 130"/>
                <a:gd name="T15" fmla="*/ 8 h 40"/>
                <a:gd name="T16" fmla="*/ 122 w 130"/>
                <a:gd name="T17" fmla="*/ 38 h 40"/>
                <a:gd name="T18" fmla="*/ 125 w 130"/>
                <a:gd name="T19" fmla="*/ 40 h 40"/>
                <a:gd name="T20" fmla="*/ 127 w 130"/>
                <a:gd name="T21" fmla="*/ 39 h 40"/>
                <a:gd name="T22" fmla="*/ 128 w 130"/>
                <a:gd name="T23" fmla="*/ 3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0" h="40">
                  <a:moveTo>
                    <a:pt x="128" y="34"/>
                  </a:moveTo>
                  <a:cubicBezTo>
                    <a:pt x="114" y="13"/>
                    <a:pt x="90" y="0"/>
                    <a:pt x="64" y="0"/>
                  </a:cubicBezTo>
                  <a:cubicBezTo>
                    <a:pt x="39" y="0"/>
                    <a:pt x="15" y="12"/>
                    <a:pt x="1" y="33"/>
                  </a:cubicBezTo>
                  <a:cubicBezTo>
                    <a:pt x="0" y="34"/>
                    <a:pt x="0" y="35"/>
                    <a:pt x="0" y="36"/>
                  </a:cubicBezTo>
                  <a:cubicBezTo>
                    <a:pt x="0" y="37"/>
                    <a:pt x="1" y="38"/>
                    <a:pt x="2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6" y="39"/>
                    <a:pt x="6" y="38"/>
                    <a:pt x="7" y="37"/>
                  </a:cubicBezTo>
                  <a:cubicBezTo>
                    <a:pt x="20" y="19"/>
                    <a:pt x="41" y="8"/>
                    <a:pt x="64" y="8"/>
                  </a:cubicBezTo>
                  <a:cubicBezTo>
                    <a:pt x="87" y="8"/>
                    <a:pt x="109" y="19"/>
                    <a:pt x="122" y="38"/>
                  </a:cubicBezTo>
                  <a:cubicBezTo>
                    <a:pt x="123" y="39"/>
                    <a:pt x="124" y="40"/>
                    <a:pt x="125" y="40"/>
                  </a:cubicBezTo>
                  <a:cubicBezTo>
                    <a:pt x="126" y="40"/>
                    <a:pt x="127" y="40"/>
                    <a:pt x="127" y="39"/>
                  </a:cubicBezTo>
                  <a:cubicBezTo>
                    <a:pt x="129" y="38"/>
                    <a:pt x="130" y="36"/>
                    <a:pt x="128" y="34"/>
                  </a:cubicBezTo>
                  <a:close/>
                </a:path>
              </a:pathLst>
            </a:custGeom>
            <a:solidFill>
              <a:srgbClr val="032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74317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90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5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endParaRPr>
            </a:p>
          </p:txBody>
        </p:sp>
        <p:sp>
          <p:nvSpPr>
            <p:cNvPr id="47" name="Freeform 66">
              <a:extLst>
                <a:ext uri="{FF2B5EF4-FFF2-40B4-BE49-F238E27FC236}">
                  <a16:creationId xmlns:a16="http://schemas.microsoft.com/office/drawing/2014/main" id="{DDCF838D-5598-4269-8221-89A50D61089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33" y="1828"/>
              <a:ext cx="89" cy="87"/>
            </a:xfrm>
            <a:custGeom>
              <a:avLst/>
              <a:gdLst>
                <a:gd name="T0" fmla="*/ 16 w 33"/>
                <a:gd name="T1" fmla="*/ 0 h 32"/>
                <a:gd name="T2" fmla="*/ 0 w 33"/>
                <a:gd name="T3" fmla="*/ 16 h 32"/>
                <a:gd name="T4" fmla="*/ 16 w 33"/>
                <a:gd name="T5" fmla="*/ 32 h 32"/>
                <a:gd name="T6" fmla="*/ 33 w 33"/>
                <a:gd name="T7" fmla="*/ 16 h 32"/>
                <a:gd name="T8" fmla="*/ 16 w 33"/>
                <a:gd name="T9" fmla="*/ 0 h 32"/>
                <a:gd name="T10" fmla="*/ 25 w 33"/>
                <a:gd name="T11" fmla="*/ 16 h 32"/>
                <a:gd name="T12" fmla="*/ 16 w 33"/>
                <a:gd name="T13" fmla="*/ 25 h 32"/>
                <a:gd name="T14" fmla="*/ 8 w 33"/>
                <a:gd name="T15" fmla="*/ 16 h 32"/>
                <a:gd name="T16" fmla="*/ 16 w 33"/>
                <a:gd name="T17" fmla="*/ 8 h 32"/>
                <a:gd name="T18" fmla="*/ 25 w 33"/>
                <a:gd name="T19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32">
                  <a:moveTo>
                    <a:pt x="16" y="0"/>
                  </a:moveTo>
                  <a:cubicBezTo>
                    <a:pt x="8" y="0"/>
                    <a:pt x="0" y="7"/>
                    <a:pt x="0" y="16"/>
                  </a:cubicBezTo>
                  <a:cubicBezTo>
                    <a:pt x="0" y="25"/>
                    <a:pt x="8" y="32"/>
                    <a:pt x="16" y="32"/>
                  </a:cubicBezTo>
                  <a:cubicBezTo>
                    <a:pt x="25" y="32"/>
                    <a:pt x="33" y="25"/>
                    <a:pt x="33" y="16"/>
                  </a:cubicBezTo>
                  <a:cubicBezTo>
                    <a:pt x="33" y="7"/>
                    <a:pt x="25" y="0"/>
                    <a:pt x="16" y="0"/>
                  </a:cubicBezTo>
                  <a:close/>
                  <a:moveTo>
                    <a:pt x="25" y="16"/>
                  </a:moveTo>
                  <a:cubicBezTo>
                    <a:pt x="25" y="21"/>
                    <a:pt x="21" y="25"/>
                    <a:pt x="16" y="25"/>
                  </a:cubicBezTo>
                  <a:cubicBezTo>
                    <a:pt x="12" y="25"/>
                    <a:pt x="8" y="21"/>
                    <a:pt x="8" y="16"/>
                  </a:cubicBezTo>
                  <a:cubicBezTo>
                    <a:pt x="8" y="12"/>
                    <a:pt x="12" y="8"/>
                    <a:pt x="16" y="8"/>
                  </a:cubicBezTo>
                  <a:cubicBezTo>
                    <a:pt x="21" y="8"/>
                    <a:pt x="25" y="12"/>
                    <a:pt x="25" y="16"/>
                  </a:cubicBezTo>
                  <a:close/>
                </a:path>
              </a:pathLst>
            </a:custGeom>
            <a:solidFill>
              <a:srgbClr val="032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74317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90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5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endParaRPr>
            </a:p>
          </p:txBody>
        </p:sp>
        <p:sp>
          <p:nvSpPr>
            <p:cNvPr id="48" name="Freeform 67">
              <a:extLst>
                <a:ext uri="{FF2B5EF4-FFF2-40B4-BE49-F238E27FC236}">
                  <a16:creationId xmlns:a16="http://schemas.microsoft.com/office/drawing/2014/main" id="{2A1EAC84-5F17-4FF4-ACD4-3DF691913E6D}"/>
                </a:ext>
              </a:extLst>
            </p:cNvPr>
            <p:cNvSpPr>
              <a:spLocks/>
            </p:cNvSpPr>
            <p:nvPr/>
          </p:nvSpPr>
          <p:spPr bwMode="auto">
            <a:xfrm>
              <a:off x="1457" y="1748"/>
              <a:ext cx="241" cy="78"/>
            </a:xfrm>
            <a:custGeom>
              <a:avLst/>
              <a:gdLst>
                <a:gd name="T0" fmla="*/ 88 w 89"/>
                <a:gd name="T1" fmla="*/ 24 h 29"/>
                <a:gd name="T2" fmla="*/ 45 w 89"/>
                <a:gd name="T3" fmla="*/ 0 h 29"/>
                <a:gd name="T4" fmla="*/ 1 w 89"/>
                <a:gd name="T5" fmla="*/ 23 h 29"/>
                <a:gd name="T6" fmla="*/ 1 w 89"/>
                <a:gd name="T7" fmla="*/ 26 h 29"/>
                <a:gd name="T8" fmla="*/ 2 w 89"/>
                <a:gd name="T9" fmla="*/ 28 h 29"/>
                <a:gd name="T10" fmla="*/ 5 w 89"/>
                <a:gd name="T11" fmla="*/ 29 h 29"/>
                <a:gd name="T12" fmla="*/ 7 w 89"/>
                <a:gd name="T13" fmla="*/ 27 h 29"/>
                <a:gd name="T14" fmla="*/ 45 w 89"/>
                <a:gd name="T15" fmla="*/ 8 h 29"/>
                <a:gd name="T16" fmla="*/ 82 w 89"/>
                <a:gd name="T17" fmla="*/ 28 h 29"/>
                <a:gd name="T18" fmla="*/ 85 w 89"/>
                <a:gd name="T19" fmla="*/ 29 h 29"/>
                <a:gd name="T20" fmla="*/ 87 w 89"/>
                <a:gd name="T21" fmla="*/ 29 h 29"/>
                <a:gd name="T22" fmla="*/ 88 w 89"/>
                <a:gd name="T23" fmla="*/ 2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9" h="29">
                  <a:moveTo>
                    <a:pt x="88" y="24"/>
                  </a:moveTo>
                  <a:cubicBezTo>
                    <a:pt x="78" y="9"/>
                    <a:pt x="62" y="0"/>
                    <a:pt x="45" y="0"/>
                  </a:cubicBezTo>
                  <a:cubicBezTo>
                    <a:pt x="27" y="0"/>
                    <a:pt x="11" y="9"/>
                    <a:pt x="1" y="23"/>
                  </a:cubicBezTo>
                  <a:cubicBezTo>
                    <a:pt x="1" y="24"/>
                    <a:pt x="0" y="25"/>
                    <a:pt x="1" y="26"/>
                  </a:cubicBezTo>
                  <a:cubicBezTo>
                    <a:pt x="1" y="27"/>
                    <a:pt x="1" y="28"/>
                    <a:pt x="2" y="28"/>
                  </a:cubicBezTo>
                  <a:cubicBezTo>
                    <a:pt x="3" y="29"/>
                    <a:pt x="4" y="29"/>
                    <a:pt x="5" y="29"/>
                  </a:cubicBezTo>
                  <a:cubicBezTo>
                    <a:pt x="6" y="29"/>
                    <a:pt x="7" y="28"/>
                    <a:pt x="7" y="27"/>
                  </a:cubicBezTo>
                  <a:cubicBezTo>
                    <a:pt x="16" y="15"/>
                    <a:pt x="30" y="8"/>
                    <a:pt x="45" y="8"/>
                  </a:cubicBezTo>
                  <a:cubicBezTo>
                    <a:pt x="60" y="8"/>
                    <a:pt x="74" y="15"/>
                    <a:pt x="82" y="28"/>
                  </a:cubicBezTo>
                  <a:cubicBezTo>
                    <a:pt x="83" y="29"/>
                    <a:pt x="84" y="29"/>
                    <a:pt x="85" y="29"/>
                  </a:cubicBezTo>
                  <a:cubicBezTo>
                    <a:pt x="86" y="29"/>
                    <a:pt x="87" y="29"/>
                    <a:pt x="87" y="29"/>
                  </a:cubicBezTo>
                  <a:cubicBezTo>
                    <a:pt x="89" y="28"/>
                    <a:pt x="89" y="25"/>
                    <a:pt x="88" y="24"/>
                  </a:cubicBezTo>
                  <a:close/>
                </a:path>
              </a:pathLst>
            </a:custGeom>
            <a:solidFill>
              <a:srgbClr val="032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74317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90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5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endParaRP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0A17C0EE-7B18-4567-A8A7-123B223881A5}"/>
              </a:ext>
            </a:extLst>
          </p:cNvPr>
          <p:cNvGrpSpPr/>
          <p:nvPr/>
        </p:nvGrpSpPr>
        <p:grpSpPr>
          <a:xfrm>
            <a:off x="547298" y="2708920"/>
            <a:ext cx="636612" cy="456648"/>
            <a:chOff x="3932238" y="2970213"/>
            <a:chExt cx="1274762" cy="914400"/>
          </a:xfrm>
        </p:grpSpPr>
        <p:sp>
          <p:nvSpPr>
            <p:cNvPr id="50" name="Freeform 48">
              <a:extLst>
                <a:ext uri="{FF2B5EF4-FFF2-40B4-BE49-F238E27FC236}">
                  <a16:creationId xmlns:a16="http://schemas.microsoft.com/office/drawing/2014/main" id="{105490E0-8F68-4160-9CE2-B6EEB1794F0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21150" y="3141663"/>
              <a:ext cx="896938" cy="742950"/>
            </a:xfrm>
            <a:custGeom>
              <a:avLst/>
              <a:gdLst>
                <a:gd name="T0" fmla="*/ 202 w 210"/>
                <a:gd name="T1" fmla="*/ 173 h 173"/>
                <a:gd name="T2" fmla="*/ 177 w 210"/>
                <a:gd name="T3" fmla="*/ 173 h 173"/>
                <a:gd name="T4" fmla="*/ 169 w 210"/>
                <a:gd name="T5" fmla="*/ 164 h 173"/>
                <a:gd name="T6" fmla="*/ 169 w 210"/>
                <a:gd name="T7" fmla="*/ 152 h 173"/>
                <a:gd name="T8" fmla="*/ 41 w 210"/>
                <a:gd name="T9" fmla="*/ 152 h 173"/>
                <a:gd name="T10" fmla="*/ 41 w 210"/>
                <a:gd name="T11" fmla="*/ 164 h 173"/>
                <a:gd name="T12" fmla="*/ 33 w 210"/>
                <a:gd name="T13" fmla="*/ 173 h 173"/>
                <a:gd name="T14" fmla="*/ 8 w 210"/>
                <a:gd name="T15" fmla="*/ 173 h 173"/>
                <a:gd name="T16" fmla="*/ 0 w 210"/>
                <a:gd name="T17" fmla="*/ 164 h 173"/>
                <a:gd name="T18" fmla="*/ 0 w 210"/>
                <a:gd name="T19" fmla="*/ 100 h 173"/>
                <a:gd name="T20" fmla="*/ 4 w 210"/>
                <a:gd name="T21" fmla="*/ 81 h 173"/>
                <a:gd name="T22" fmla="*/ 35 w 210"/>
                <a:gd name="T23" fmla="*/ 16 h 173"/>
                <a:gd name="T24" fmla="*/ 60 w 210"/>
                <a:gd name="T25" fmla="*/ 0 h 173"/>
                <a:gd name="T26" fmla="*/ 149 w 210"/>
                <a:gd name="T27" fmla="*/ 0 h 173"/>
                <a:gd name="T28" fmla="*/ 174 w 210"/>
                <a:gd name="T29" fmla="*/ 15 h 173"/>
                <a:gd name="T30" fmla="*/ 206 w 210"/>
                <a:gd name="T31" fmla="*/ 81 h 173"/>
                <a:gd name="T32" fmla="*/ 210 w 210"/>
                <a:gd name="T33" fmla="*/ 100 h 173"/>
                <a:gd name="T34" fmla="*/ 210 w 210"/>
                <a:gd name="T35" fmla="*/ 164 h 173"/>
                <a:gd name="T36" fmla="*/ 202 w 210"/>
                <a:gd name="T37" fmla="*/ 173 h 173"/>
                <a:gd name="T38" fmla="*/ 35 w 210"/>
                <a:gd name="T39" fmla="*/ 145 h 173"/>
                <a:gd name="T40" fmla="*/ 175 w 210"/>
                <a:gd name="T41" fmla="*/ 145 h 173"/>
                <a:gd name="T42" fmla="*/ 175 w 210"/>
                <a:gd name="T43" fmla="*/ 164 h 173"/>
                <a:gd name="T44" fmla="*/ 177 w 210"/>
                <a:gd name="T45" fmla="*/ 166 h 173"/>
                <a:gd name="T46" fmla="*/ 202 w 210"/>
                <a:gd name="T47" fmla="*/ 166 h 173"/>
                <a:gd name="T48" fmla="*/ 203 w 210"/>
                <a:gd name="T49" fmla="*/ 164 h 173"/>
                <a:gd name="T50" fmla="*/ 203 w 210"/>
                <a:gd name="T51" fmla="*/ 100 h 173"/>
                <a:gd name="T52" fmla="*/ 200 w 210"/>
                <a:gd name="T53" fmla="*/ 84 h 173"/>
                <a:gd name="T54" fmla="*/ 168 w 210"/>
                <a:gd name="T55" fmla="*/ 18 h 173"/>
                <a:gd name="T56" fmla="*/ 149 w 210"/>
                <a:gd name="T57" fmla="*/ 6 h 173"/>
                <a:gd name="T58" fmla="*/ 60 w 210"/>
                <a:gd name="T59" fmla="*/ 6 h 173"/>
                <a:gd name="T60" fmla="*/ 41 w 210"/>
                <a:gd name="T61" fmla="*/ 18 h 173"/>
                <a:gd name="T62" fmla="*/ 10 w 210"/>
                <a:gd name="T63" fmla="*/ 84 h 173"/>
                <a:gd name="T64" fmla="*/ 6 w 210"/>
                <a:gd name="T65" fmla="*/ 100 h 173"/>
                <a:gd name="T66" fmla="*/ 6 w 210"/>
                <a:gd name="T67" fmla="*/ 164 h 173"/>
                <a:gd name="T68" fmla="*/ 8 w 210"/>
                <a:gd name="T69" fmla="*/ 166 h 173"/>
                <a:gd name="T70" fmla="*/ 33 w 210"/>
                <a:gd name="T71" fmla="*/ 166 h 173"/>
                <a:gd name="T72" fmla="*/ 35 w 210"/>
                <a:gd name="T73" fmla="*/ 164 h 173"/>
                <a:gd name="T74" fmla="*/ 35 w 210"/>
                <a:gd name="T75" fmla="*/ 145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10" h="173">
                  <a:moveTo>
                    <a:pt x="202" y="173"/>
                  </a:moveTo>
                  <a:cubicBezTo>
                    <a:pt x="177" y="173"/>
                    <a:pt x="177" y="173"/>
                    <a:pt x="177" y="173"/>
                  </a:cubicBezTo>
                  <a:cubicBezTo>
                    <a:pt x="172" y="173"/>
                    <a:pt x="169" y="169"/>
                    <a:pt x="169" y="164"/>
                  </a:cubicBezTo>
                  <a:cubicBezTo>
                    <a:pt x="169" y="152"/>
                    <a:pt x="169" y="152"/>
                    <a:pt x="169" y="152"/>
                  </a:cubicBezTo>
                  <a:cubicBezTo>
                    <a:pt x="41" y="152"/>
                    <a:pt x="41" y="152"/>
                    <a:pt x="41" y="152"/>
                  </a:cubicBezTo>
                  <a:cubicBezTo>
                    <a:pt x="41" y="164"/>
                    <a:pt x="41" y="164"/>
                    <a:pt x="41" y="164"/>
                  </a:cubicBezTo>
                  <a:cubicBezTo>
                    <a:pt x="41" y="169"/>
                    <a:pt x="38" y="173"/>
                    <a:pt x="33" y="173"/>
                  </a:cubicBezTo>
                  <a:cubicBezTo>
                    <a:pt x="8" y="173"/>
                    <a:pt x="8" y="173"/>
                    <a:pt x="8" y="173"/>
                  </a:cubicBezTo>
                  <a:cubicBezTo>
                    <a:pt x="3" y="173"/>
                    <a:pt x="0" y="169"/>
                    <a:pt x="0" y="164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93"/>
                    <a:pt x="1" y="88"/>
                    <a:pt x="4" y="81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9" y="7"/>
                    <a:pt x="50" y="0"/>
                    <a:pt x="60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59" y="0"/>
                    <a:pt x="170" y="7"/>
                    <a:pt x="174" y="15"/>
                  </a:cubicBezTo>
                  <a:cubicBezTo>
                    <a:pt x="206" y="81"/>
                    <a:pt x="206" y="81"/>
                    <a:pt x="206" y="81"/>
                  </a:cubicBezTo>
                  <a:cubicBezTo>
                    <a:pt x="209" y="89"/>
                    <a:pt x="210" y="93"/>
                    <a:pt x="210" y="100"/>
                  </a:cubicBezTo>
                  <a:cubicBezTo>
                    <a:pt x="210" y="164"/>
                    <a:pt x="210" y="164"/>
                    <a:pt x="210" y="164"/>
                  </a:cubicBezTo>
                  <a:cubicBezTo>
                    <a:pt x="210" y="169"/>
                    <a:pt x="207" y="173"/>
                    <a:pt x="202" y="173"/>
                  </a:cubicBezTo>
                  <a:close/>
                  <a:moveTo>
                    <a:pt x="35" y="145"/>
                  </a:moveTo>
                  <a:cubicBezTo>
                    <a:pt x="175" y="145"/>
                    <a:pt x="175" y="145"/>
                    <a:pt x="175" y="145"/>
                  </a:cubicBezTo>
                  <a:cubicBezTo>
                    <a:pt x="175" y="164"/>
                    <a:pt x="175" y="164"/>
                    <a:pt x="175" y="164"/>
                  </a:cubicBezTo>
                  <a:cubicBezTo>
                    <a:pt x="175" y="166"/>
                    <a:pt x="176" y="166"/>
                    <a:pt x="177" y="166"/>
                  </a:cubicBezTo>
                  <a:cubicBezTo>
                    <a:pt x="202" y="166"/>
                    <a:pt x="202" y="166"/>
                    <a:pt x="202" y="166"/>
                  </a:cubicBezTo>
                  <a:cubicBezTo>
                    <a:pt x="203" y="166"/>
                    <a:pt x="203" y="165"/>
                    <a:pt x="203" y="164"/>
                  </a:cubicBezTo>
                  <a:cubicBezTo>
                    <a:pt x="203" y="100"/>
                    <a:pt x="203" y="100"/>
                    <a:pt x="203" y="100"/>
                  </a:cubicBezTo>
                  <a:cubicBezTo>
                    <a:pt x="203" y="94"/>
                    <a:pt x="203" y="90"/>
                    <a:pt x="200" y="84"/>
                  </a:cubicBezTo>
                  <a:cubicBezTo>
                    <a:pt x="168" y="18"/>
                    <a:pt x="168" y="18"/>
                    <a:pt x="168" y="18"/>
                  </a:cubicBezTo>
                  <a:cubicBezTo>
                    <a:pt x="165" y="12"/>
                    <a:pt x="156" y="6"/>
                    <a:pt x="149" y="6"/>
                  </a:cubicBezTo>
                  <a:cubicBezTo>
                    <a:pt x="60" y="6"/>
                    <a:pt x="60" y="6"/>
                    <a:pt x="60" y="6"/>
                  </a:cubicBezTo>
                  <a:cubicBezTo>
                    <a:pt x="53" y="6"/>
                    <a:pt x="44" y="12"/>
                    <a:pt x="41" y="18"/>
                  </a:cubicBezTo>
                  <a:cubicBezTo>
                    <a:pt x="10" y="84"/>
                    <a:pt x="10" y="84"/>
                    <a:pt x="10" y="84"/>
                  </a:cubicBezTo>
                  <a:cubicBezTo>
                    <a:pt x="7" y="90"/>
                    <a:pt x="6" y="94"/>
                    <a:pt x="6" y="100"/>
                  </a:cubicBezTo>
                  <a:cubicBezTo>
                    <a:pt x="6" y="164"/>
                    <a:pt x="6" y="164"/>
                    <a:pt x="6" y="164"/>
                  </a:cubicBezTo>
                  <a:cubicBezTo>
                    <a:pt x="6" y="166"/>
                    <a:pt x="7" y="166"/>
                    <a:pt x="8" y="166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4" y="166"/>
                    <a:pt x="35" y="165"/>
                    <a:pt x="35" y="164"/>
                  </a:cubicBezTo>
                  <a:lnTo>
                    <a:pt x="35" y="145"/>
                  </a:lnTo>
                  <a:close/>
                </a:path>
              </a:pathLst>
            </a:custGeom>
            <a:solidFill>
              <a:srgbClr val="032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74317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90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5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endParaRPr>
            </a:p>
          </p:txBody>
        </p:sp>
        <p:sp>
          <p:nvSpPr>
            <p:cNvPr id="51" name="Freeform 49">
              <a:extLst>
                <a:ext uri="{FF2B5EF4-FFF2-40B4-BE49-F238E27FC236}">
                  <a16:creationId xmlns:a16="http://schemas.microsoft.com/office/drawing/2014/main" id="{6EE4A846-02C0-4D85-A7DB-4356B71598C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32275" y="3232150"/>
              <a:ext cx="671513" cy="265113"/>
            </a:xfrm>
            <a:custGeom>
              <a:avLst/>
              <a:gdLst>
                <a:gd name="T0" fmla="*/ 157 w 157"/>
                <a:gd name="T1" fmla="*/ 62 h 62"/>
                <a:gd name="T2" fmla="*/ 0 w 157"/>
                <a:gd name="T3" fmla="*/ 62 h 62"/>
                <a:gd name="T4" fmla="*/ 24 w 157"/>
                <a:gd name="T5" fmla="*/ 12 h 62"/>
                <a:gd name="T6" fmla="*/ 40 w 157"/>
                <a:gd name="T7" fmla="*/ 0 h 62"/>
                <a:gd name="T8" fmla="*/ 113 w 157"/>
                <a:gd name="T9" fmla="*/ 0 h 62"/>
                <a:gd name="T10" fmla="*/ 134 w 157"/>
                <a:gd name="T11" fmla="*/ 12 h 62"/>
                <a:gd name="T12" fmla="*/ 157 w 157"/>
                <a:gd name="T13" fmla="*/ 62 h 62"/>
                <a:gd name="T14" fmla="*/ 10 w 157"/>
                <a:gd name="T15" fmla="*/ 56 h 62"/>
                <a:gd name="T16" fmla="*/ 147 w 157"/>
                <a:gd name="T17" fmla="*/ 56 h 62"/>
                <a:gd name="T18" fmla="*/ 128 w 157"/>
                <a:gd name="T19" fmla="*/ 15 h 62"/>
                <a:gd name="T20" fmla="*/ 113 w 157"/>
                <a:gd name="T21" fmla="*/ 6 h 62"/>
                <a:gd name="T22" fmla="*/ 40 w 157"/>
                <a:gd name="T23" fmla="*/ 6 h 62"/>
                <a:gd name="T24" fmla="*/ 30 w 157"/>
                <a:gd name="T25" fmla="*/ 15 h 62"/>
                <a:gd name="T26" fmla="*/ 10 w 157"/>
                <a:gd name="T27" fmla="*/ 5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7" h="62">
                  <a:moveTo>
                    <a:pt x="157" y="62"/>
                  </a:moveTo>
                  <a:cubicBezTo>
                    <a:pt x="0" y="62"/>
                    <a:pt x="0" y="62"/>
                    <a:pt x="0" y="6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8" y="4"/>
                    <a:pt x="32" y="1"/>
                    <a:pt x="40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24" y="0"/>
                    <a:pt x="129" y="2"/>
                    <a:pt x="134" y="12"/>
                  </a:cubicBezTo>
                  <a:lnTo>
                    <a:pt x="157" y="62"/>
                  </a:lnTo>
                  <a:close/>
                  <a:moveTo>
                    <a:pt x="10" y="56"/>
                  </a:moveTo>
                  <a:cubicBezTo>
                    <a:pt x="147" y="56"/>
                    <a:pt x="147" y="56"/>
                    <a:pt x="147" y="56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4" y="8"/>
                    <a:pt x="122" y="6"/>
                    <a:pt x="113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36" y="7"/>
                    <a:pt x="33" y="8"/>
                    <a:pt x="30" y="15"/>
                  </a:cubicBezTo>
                  <a:lnTo>
                    <a:pt x="10" y="56"/>
                  </a:lnTo>
                  <a:close/>
                </a:path>
              </a:pathLst>
            </a:custGeom>
            <a:solidFill>
              <a:srgbClr val="032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74317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90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5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endParaRPr>
            </a:p>
          </p:txBody>
        </p:sp>
        <p:sp>
          <p:nvSpPr>
            <p:cNvPr id="52" name="Freeform 50">
              <a:extLst>
                <a:ext uri="{FF2B5EF4-FFF2-40B4-BE49-F238E27FC236}">
                  <a16:creationId xmlns:a16="http://schemas.microsoft.com/office/drawing/2014/main" id="{35C959F9-C737-472C-B7FA-CEAFE9D54B0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97413" y="3565525"/>
              <a:ext cx="236538" cy="125413"/>
            </a:xfrm>
            <a:custGeom>
              <a:avLst/>
              <a:gdLst>
                <a:gd name="T0" fmla="*/ 0 w 149"/>
                <a:gd name="T1" fmla="*/ 79 h 79"/>
                <a:gd name="T2" fmla="*/ 22 w 149"/>
                <a:gd name="T3" fmla="*/ 0 h 79"/>
                <a:gd name="T4" fmla="*/ 149 w 149"/>
                <a:gd name="T5" fmla="*/ 0 h 79"/>
                <a:gd name="T6" fmla="*/ 127 w 149"/>
                <a:gd name="T7" fmla="*/ 60 h 79"/>
                <a:gd name="T8" fmla="*/ 0 w 149"/>
                <a:gd name="T9" fmla="*/ 79 h 79"/>
                <a:gd name="T10" fmla="*/ 33 w 149"/>
                <a:gd name="T11" fmla="*/ 17 h 79"/>
                <a:gd name="T12" fmla="*/ 22 w 149"/>
                <a:gd name="T13" fmla="*/ 60 h 79"/>
                <a:gd name="T14" fmla="*/ 116 w 149"/>
                <a:gd name="T15" fmla="*/ 46 h 79"/>
                <a:gd name="T16" fmla="*/ 127 w 149"/>
                <a:gd name="T17" fmla="*/ 17 h 79"/>
                <a:gd name="T18" fmla="*/ 33 w 149"/>
                <a:gd name="T19" fmla="*/ 17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9" h="79">
                  <a:moveTo>
                    <a:pt x="0" y="79"/>
                  </a:moveTo>
                  <a:lnTo>
                    <a:pt x="22" y="0"/>
                  </a:lnTo>
                  <a:lnTo>
                    <a:pt x="149" y="0"/>
                  </a:lnTo>
                  <a:lnTo>
                    <a:pt x="127" y="60"/>
                  </a:lnTo>
                  <a:lnTo>
                    <a:pt x="0" y="79"/>
                  </a:lnTo>
                  <a:close/>
                  <a:moveTo>
                    <a:pt x="33" y="17"/>
                  </a:moveTo>
                  <a:lnTo>
                    <a:pt x="22" y="60"/>
                  </a:lnTo>
                  <a:lnTo>
                    <a:pt x="116" y="46"/>
                  </a:lnTo>
                  <a:lnTo>
                    <a:pt x="127" y="17"/>
                  </a:lnTo>
                  <a:lnTo>
                    <a:pt x="33" y="17"/>
                  </a:lnTo>
                  <a:close/>
                </a:path>
              </a:pathLst>
            </a:custGeom>
            <a:solidFill>
              <a:srgbClr val="032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74317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90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5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endParaRPr>
            </a:p>
          </p:txBody>
        </p:sp>
        <p:sp>
          <p:nvSpPr>
            <p:cNvPr id="53" name="Freeform 51">
              <a:extLst>
                <a:ext uri="{FF2B5EF4-FFF2-40B4-BE49-F238E27FC236}">
                  <a16:creationId xmlns:a16="http://schemas.microsoft.com/office/drawing/2014/main" id="{7EC03E38-BDE2-45F5-98DF-FEBEF30C654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06875" y="3565525"/>
              <a:ext cx="234950" cy="125413"/>
            </a:xfrm>
            <a:custGeom>
              <a:avLst/>
              <a:gdLst>
                <a:gd name="T0" fmla="*/ 148 w 148"/>
                <a:gd name="T1" fmla="*/ 79 h 79"/>
                <a:gd name="T2" fmla="*/ 21 w 148"/>
                <a:gd name="T3" fmla="*/ 60 h 79"/>
                <a:gd name="T4" fmla="*/ 0 w 148"/>
                <a:gd name="T5" fmla="*/ 0 h 79"/>
                <a:gd name="T6" fmla="*/ 126 w 148"/>
                <a:gd name="T7" fmla="*/ 0 h 79"/>
                <a:gd name="T8" fmla="*/ 148 w 148"/>
                <a:gd name="T9" fmla="*/ 79 h 79"/>
                <a:gd name="T10" fmla="*/ 32 w 148"/>
                <a:gd name="T11" fmla="*/ 46 h 79"/>
                <a:gd name="T12" fmla="*/ 126 w 148"/>
                <a:gd name="T13" fmla="*/ 60 h 79"/>
                <a:gd name="T14" fmla="*/ 115 w 148"/>
                <a:gd name="T15" fmla="*/ 17 h 79"/>
                <a:gd name="T16" fmla="*/ 21 w 148"/>
                <a:gd name="T17" fmla="*/ 17 h 79"/>
                <a:gd name="T18" fmla="*/ 32 w 148"/>
                <a:gd name="T19" fmla="*/ 46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8" h="79">
                  <a:moveTo>
                    <a:pt x="148" y="79"/>
                  </a:moveTo>
                  <a:lnTo>
                    <a:pt x="21" y="60"/>
                  </a:lnTo>
                  <a:lnTo>
                    <a:pt x="0" y="0"/>
                  </a:lnTo>
                  <a:lnTo>
                    <a:pt x="126" y="0"/>
                  </a:lnTo>
                  <a:lnTo>
                    <a:pt x="148" y="79"/>
                  </a:lnTo>
                  <a:close/>
                  <a:moveTo>
                    <a:pt x="32" y="46"/>
                  </a:moveTo>
                  <a:lnTo>
                    <a:pt x="126" y="60"/>
                  </a:lnTo>
                  <a:lnTo>
                    <a:pt x="115" y="17"/>
                  </a:lnTo>
                  <a:lnTo>
                    <a:pt x="21" y="17"/>
                  </a:lnTo>
                  <a:lnTo>
                    <a:pt x="32" y="46"/>
                  </a:lnTo>
                  <a:close/>
                </a:path>
              </a:pathLst>
            </a:custGeom>
            <a:solidFill>
              <a:srgbClr val="032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74317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90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5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endParaRPr>
            </a:p>
          </p:txBody>
        </p:sp>
        <p:sp>
          <p:nvSpPr>
            <p:cNvPr id="54" name="Freeform 52">
              <a:extLst>
                <a:ext uri="{FF2B5EF4-FFF2-40B4-BE49-F238E27FC236}">
                  <a16:creationId xmlns:a16="http://schemas.microsoft.com/office/drawing/2014/main" id="{EC12D67E-BC8D-40F2-9D78-A5AB16295E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906963" y="3051175"/>
              <a:ext cx="236538" cy="352425"/>
            </a:xfrm>
            <a:custGeom>
              <a:avLst/>
              <a:gdLst>
                <a:gd name="T0" fmla="*/ 4 w 55"/>
                <a:gd name="T1" fmla="*/ 0 h 82"/>
                <a:gd name="T2" fmla="*/ 1 w 55"/>
                <a:gd name="T3" fmla="*/ 0 h 82"/>
                <a:gd name="T4" fmla="*/ 0 w 55"/>
                <a:gd name="T5" fmla="*/ 2 h 82"/>
                <a:gd name="T6" fmla="*/ 0 w 55"/>
                <a:gd name="T7" fmla="*/ 4 h 82"/>
                <a:gd name="T8" fmla="*/ 2 w 55"/>
                <a:gd name="T9" fmla="*/ 5 h 82"/>
                <a:gd name="T10" fmla="*/ 39 w 55"/>
                <a:gd name="T11" fmla="*/ 78 h 82"/>
                <a:gd name="T12" fmla="*/ 39 w 55"/>
                <a:gd name="T13" fmla="*/ 80 h 82"/>
                <a:gd name="T14" fmla="*/ 40 w 55"/>
                <a:gd name="T15" fmla="*/ 82 h 82"/>
                <a:gd name="T16" fmla="*/ 41 w 55"/>
                <a:gd name="T17" fmla="*/ 82 h 82"/>
                <a:gd name="T18" fmla="*/ 42 w 55"/>
                <a:gd name="T19" fmla="*/ 82 h 82"/>
                <a:gd name="T20" fmla="*/ 44 w 55"/>
                <a:gd name="T21" fmla="*/ 80 h 82"/>
                <a:gd name="T22" fmla="*/ 4 w 55"/>
                <a:gd name="T23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82">
                  <a:moveTo>
                    <a:pt x="4" y="0"/>
                  </a:moveTo>
                  <a:cubicBezTo>
                    <a:pt x="3" y="0"/>
                    <a:pt x="2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1" y="4"/>
                    <a:pt x="1" y="5"/>
                    <a:pt x="2" y="5"/>
                  </a:cubicBezTo>
                  <a:cubicBezTo>
                    <a:pt x="32" y="15"/>
                    <a:pt x="49" y="48"/>
                    <a:pt x="39" y="78"/>
                  </a:cubicBezTo>
                  <a:cubicBezTo>
                    <a:pt x="38" y="79"/>
                    <a:pt x="38" y="80"/>
                    <a:pt x="39" y="80"/>
                  </a:cubicBezTo>
                  <a:cubicBezTo>
                    <a:pt x="39" y="81"/>
                    <a:pt x="40" y="82"/>
                    <a:pt x="40" y="82"/>
                  </a:cubicBezTo>
                  <a:cubicBezTo>
                    <a:pt x="41" y="82"/>
                    <a:pt x="41" y="82"/>
                    <a:pt x="41" y="82"/>
                  </a:cubicBezTo>
                  <a:cubicBezTo>
                    <a:pt x="42" y="82"/>
                    <a:pt x="42" y="82"/>
                    <a:pt x="42" y="82"/>
                  </a:cubicBezTo>
                  <a:cubicBezTo>
                    <a:pt x="43" y="81"/>
                    <a:pt x="44" y="81"/>
                    <a:pt x="44" y="80"/>
                  </a:cubicBezTo>
                  <a:cubicBezTo>
                    <a:pt x="55" y="47"/>
                    <a:pt x="37" y="11"/>
                    <a:pt x="4" y="0"/>
                  </a:cubicBezTo>
                  <a:close/>
                </a:path>
              </a:pathLst>
            </a:custGeom>
            <a:solidFill>
              <a:srgbClr val="032E45"/>
            </a:solidFill>
            <a:ln w="9525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74317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90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5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endParaRPr>
            </a:p>
          </p:txBody>
        </p:sp>
        <p:sp>
          <p:nvSpPr>
            <p:cNvPr id="55" name="Freeform 53">
              <a:extLst>
                <a:ext uri="{FF2B5EF4-FFF2-40B4-BE49-F238E27FC236}">
                  <a16:creationId xmlns:a16="http://schemas.microsoft.com/office/drawing/2014/main" id="{903F2056-34C7-4A4A-84EF-AC6031524D80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3950" y="2970213"/>
              <a:ext cx="273050" cy="458788"/>
            </a:xfrm>
            <a:custGeom>
              <a:avLst/>
              <a:gdLst>
                <a:gd name="T0" fmla="*/ 51 w 64"/>
                <a:gd name="T1" fmla="*/ 42 h 107"/>
                <a:gd name="T2" fmla="*/ 4 w 64"/>
                <a:gd name="T3" fmla="*/ 1 h 107"/>
                <a:gd name="T4" fmla="*/ 4 w 64"/>
                <a:gd name="T5" fmla="*/ 1 h 107"/>
                <a:gd name="T6" fmla="*/ 0 w 64"/>
                <a:gd name="T7" fmla="*/ 3 h 107"/>
                <a:gd name="T8" fmla="*/ 0 w 64"/>
                <a:gd name="T9" fmla="*/ 5 h 107"/>
                <a:gd name="T10" fmla="*/ 2 w 64"/>
                <a:gd name="T11" fmla="*/ 6 h 107"/>
                <a:gd name="T12" fmla="*/ 51 w 64"/>
                <a:gd name="T13" fmla="*/ 103 h 107"/>
                <a:gd name="T14" fmla="*/ 51 w 64"/>
                <a:gd name="T15" fmla="*/ 105 h 107"/>
                <a:gd name="T16" fmla="*/ 52 w 64"/>
                <a:gd name="T17" fmla="*/ 107 h 107"/>
                <a:gd name="T18" fmla="*/ 53 w 64"/>
                <a:gd name="T19" fmla="*/ 107 h 107"/>
                <a:gd name="T20" fmla="*/ 54 w 64"/>
                <a:gd name="T21" fmla="*/ 107 h 107"/>
                <a:gd name="T22" fmla="*/ 56 w 64"/>
                <a:gd name="T23" fmla="*/ 105 h 107"/>
                <a:gd name="T24" fmla="*/ 51 w 64"/>
                <a:gd name="T25" fmla="*/ 42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" h="107">
                  <a:moveTo>
                    <a:pt x="51" y="42"/>
                  </a:moveTo>
                  <a:cubicBezTo>
                    <a:pt x="41" y="22"/>
                    <a:pt x="24" y="8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2" y="0"/>
                    <a:pt x="1" y="1"/>
                    <a:pt x="0" y="3"/>
                  </a:cubicBezTo>
                  <a:cubicBezTo>
                    <a:pt x="0" y="3"/>
                    <a:pt x="0" y="4"/>
                    <a:pt x="0" y="5"/>
                  </a:cubicBezTo>
                  <a:cubicBezTo>
                    <a:pt x="1" y="5"/>
                    <a:pt x="1" y="6"/>
                    <a:pt x="2" y="6"/>
                  </a:cubicBezTo>
                  <a:cubicBezTo>
                    <a:pt x="42" y="19"/>
                    <a:pt x="64" y="63"/>
                    <a:pt x="51" y="103"/>
                  </a:cubicBezTo>
                  <a:cubicBezTo>
                    <a:pt x="50" y="104"/>
                    <a:pt x="50" y="105"/>
                    <a:pt x="51" y="105"/>
                  </a:cubicBezTo>
                  <a:cubicBezTo>
                    <a:pt x="51" y="106"/>
                    <a:pt x="52" y="107"/>
                    <a:pt x="52" y="107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4" y="107"/>
                    <a:pt x="54" y="107"/>
                    <a:pt x="54" y="107"/>
                  </a:cubicBezTo>
                  <a:cubicBezTo>
                    <a:pt x="55" y="106"/>
                    <a:pt x="56" y="106"/>
                    <a:pt x="56" y="105"/>
                  </a:cubicBezTo>
                  <a:cubicBezTo>
                    <a:pt x="63" y="84"/>
                    <a:pt x="61" y="62"/>
                    <a:pt x="51" y="42"/>
                  </a:cubicBezTo>
                  <a:close/>
                </a:path>
              </a:pathLst>
            </a:custGeom>
            <a:solidFill>
              <a:srgbClr val="032E45"/>
            </a:solidFill>
            <a:ln w="9525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74317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90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5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endParaRPr>
            </a:p>
          </p:txBody>
        </p:sp>
        <p:sp>
          <p:nvSpPr>
            <p:cNvPr id="56" name="Freeform 54">
              <a:extLst>
                <a:ext uri="{FF2B5EF4-FFF2-40B4-BE49-F238E27FC236}">
                  <a16:creationId xmlns:a16="http://schemas.microsoft.com/office/drawing/2014/main" id="{E287CF5B-77D7-4FAF-B45E-51253BCC2C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881563" y="3128963"/>
              <a:ext cx="153988" cy="249238"/>
            </a:xfrm>
            <a:custGeom>
              <a:avLst/>
              <a:gdLst>
                <a:gd name="T0" fmla="*/ 29 w 36"/>
                <a:gd name="T1" fmla="*/ 22 h 58"/>
                <a:gd name="T2" fmla="*/ 4 w 36"/>
                <a:gd name="T3" fmla="*/ 0 h 58"/>
                <a:gd name="T4" fmla="*/ 1 w 36"/>
                <a:gd name="T5" fmla="*/ 0 h 58"/>
                <a:gd name="T6" fmla="*/ 0 w 36"/>
                <a:gd name="T7" fmla="*/ 2 h 58"/>
                <a:gd name="T8" fmla="*/ 0 w 36"/>
                <a:gd name="T9" fmla="*/ 4 h 58"/>
                <a:gd name="T10" fmla="*/ 2 w 36"/>
                <a:gd name="T11" fmla="*/ 5 h 58"/>
                <a:gd name="T12" fmla="*/ 27 w 36"/>
                <a:gd name="T13" fmla="*/ 54 h 58"/>
                <a:gd name="T14" fmla="*/ 28 w 36"/>
                <a:gd name="T15" fmla="*/ 58 h 58"/>
                <a:gd name="T16" fmla="*/ 29 w 36"/>
                <a:gd name="T17" fmla="*/ 58 h 58"/>
                <a:gd name="T18" fmla="*/ 32 w 36"/>
                <a:gd name="T19" fmla="*/ 56 h 58"/>
                <a:gd name="T20" fmla="*/ 29 w 36"/>
                <a:gd name="T21" fmla="*/ 22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" h="58">
                  <a:moveTo>
                    <a:pt x="29" y="22"/>
                  </a:moveTo>
                  <a:cubicBezTo>
                    <a:pt x="24" y="12"/>
                    <a:pt x="15" y="4"/>
                    <a:pt x="4" y="0"/>
                  </a:cubicBezTo>
                  <a:cubicBezTo>
                    <a:pt x="3" y="0"/>
                    <a:pt x="2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1" y="4"/>
                    <a:pt x="1" y="5"/>
                    <a:pt x="2" y="5"/>
                  </a:cubicBezTo>
                  <a:cubicBezTo>
                    <a:pt x="22" y="12"/>
                    <a:pt x="33" y="34"/>
                    <a:pt x="27" y="54"/>
                  </a:cubicBezTo>
                  <a:cubicBezTo>
                    <a:pt x="26" y="56"/>
                    <a:pt x="27" y="57"/>
                    <a:pt x="28" y="58"/>
                  </a:cubicBezTo>
                  <a:cubicBezTo>
                    <a:pt x="29" y="58"/>
                    <a:pt x="29" y="58"/>
                    <a:pt x="29" y="58"/>
                  </a:cubicBezTo>
                  <a:cubicBezTo>
                    <a:pt x="30" y="58"/>
                    <a:pt x="31" y="57"/>
                    <a:pt x="32" y="56"/>
                  </a:cubicBezTo>
                  <a:cubicBezTo>
                    <a:pt x="36" y="45"/>
                    <a:pt x="35" y="33"/>
                    <a:pt x="29" y="22"/>
                  </a:cubicBezTo>
                  <a:close/>
                </a:path>
              </a:pathLst>
            </a:custGeom>
            <a:solidFill>
              <a:srgbClr val="032E45"/>
            </a:solidFill>
            <a:ln w="9525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74317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90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5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endParaRPr>
            </a:p>
          </p:txBody>
        </p:sp>
        <p:sp>
          <p:nvSpPr>
            <p:cNvPr id="57" name="Freeform 55">
              <a:extLst>
                <a:ext uri="{FF2B5EF4-FFF2-40B4-BE49-F238E27FC236}">
                  <a16:creationId xmlns:a16="http://schemas.microsoft.com/office/drawing/2014/main" id="{A0107273-5681-4816-9ADC-4B2E4B6BFB2E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7325" y="3051175"/>
              <a:ext cx="234950" cy="352425"/>
            </a:xfrm>
            <a:custGeom>
              <a:avLst/>
              <a:gdLst>
                <a:gd name="T0" fmla="*/ 51 w 55"/>
                <a:gd name="T1" fmla="*/ 0 h 82"/>
                <a:gd name="T2" fmla="*/ 53 w 55"/>
                <a:gd name="T3" fmla="*/ 0 h 82"/>
                <a:gd name="T4" fmla="*/ 55 w 55"/>
                <a:gd name="T5" fmla="*/ 2 h 82"/>
                <a:gd name="T6" fmla="*/ 55 w 55"/>
                <a:gd name="T7" fmla="*/ 4 h 82"/>
                <a:gd name="T8" fmla="*/ 53 w 55"/>
                <a:gd name="T9" fmla="*/ 5 h 82"/>
                <a:gd name="T10" fmla="*/ 16 w 55"/>
                <a:gd name="T11" fmla="*/ 78 h 82"/>
                <a:gd name="T12" fmla="*/ 16 w 55"/>
                <a:gd name="T13" fmla="*/ 80 h 82"/>
                <a:gd name="T14" fmla="*/ 15 w 55"/>
                <a:gd name="T15" fmla="*/ 82 h 82"/>
                <a:gd name="T16" fmla="*/ 14 w 55"/>
                <a:gd name="T17" fmla="*/ 82 h 82"/>
                <a:gd name="T18" fmla="*/ 12 w 55"/>
                <a:gd name="T19" fmla="*/ 82 h 82"/>
                <a:gd name="T20" fmla="*/ 11 w 55"/>
                <a:gd name="T21" fmla="*/ 80 h 82"/>
                <a:gd name="T22" fmla="*/ 51 w 55"/>
                <a:gd name="T23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82">
                  <a:moveTo>
                    <a:pt x="51" y="0"/>
                  </a:moveTo>
                  <a:cubicBezTo>
                    <a:pt x="52" y="0"/>
                    <a:pt x="53" y="0"/>
                    <a:pt x="53" y="0"/>
                  </a:cubicBezTo>
                  <a:cubicBezTo>
                    <a:pt x="54" y="0"/>
                    <a:pt x="55" y="1"/>
                    <a:pt x="55" y="2"/>
                  </a:cubicBezTo>
                  <a:cubicBezTo>
                    <a:pt x="55" y="2"/>
                    <a:pt x="55" y="3"/>
                    <a:pt x="55" y="4"/>
                  </a:cubicBezTo>
                  <a:cubicBezTo>
                    <a:pt x="54" y="4"/>
                    <a:pt x="54" y="5"/>
                    <a:pt x="53" y="5"/>
                  </a:cubicBezTo>
                  <a:cubicBezTo>
                    <a:pt x="23" y="15"/>
                    <a:pt x="6" y="48"/>
                    <a:pt x="16" y="78"/>
                  </a:cubicBezTo>
                  <a:cubicBezTo>
                    <a:pt x="17" y="79"/>
                    <a:pt x="16" y="80"/>
                    <a:pt x="16" y="80"/>
                  </a:cubicBezTo>
                  <a:cubicBezTo>
                    <a:pt x="16" y="81"/>
                    <a:pt x="15" y="82"/>
                    <a:pt x="15" y="82"/>
                  </a:cubicBezTo>
                  <a:cubicBezTo>
                    <a:pt x="14" y="82"/>
                    <a:pt x="14" y="82"/>
                    <a:pt x="14" y="82"/>
                  </a:cubicBezTo>
                  <a:cubicBezTo>
                    <a:pt x="13" y="82"/>
                    <a:pt x="13" y="82"/>
                    <a:pt x="12" y="82"/>
                  </a:cubicBezTo>
                  <a:cubicBezTo>
                    <a:pt x="12" y="81"/>
                    <a:pt x="11" y="81"/>
                    <a:pt x="11" y="80"/>
                  </a:cubicBezTo>
                  <a:cubicBezTo>
                    <a:pt x="0" y="47"/>
                    <a:pt x="18" y="11"/>
                    <a:pt x="51" y="0"/>
                  </a:cubicBezTo>
                  <a:close/>
                </a:path>
              </a:pathLst>
            </a:custGeom>
            <a:solidFill>
              <a:srgbClr val="032E45"/>
            </a:solidFill>
            <a:ln w="9525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74317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90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5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endParaRPr>
            </a:p>
          </p:txBody>
        </p:sp>
        <p:sp>
          <p:nvSpPr>
            <p:cNvPr id="58" name="Freeform 56">
              <a:extLst>
                <a:ext uri="{FF2B5EF4-FFF2-40B4-BE49-F238E27FC236}">
                  <a16:creationId xmlns:a16="http://schemas.microsoft.com/office/drawing/2014/main" id="{EA523025-5977-4750-A036-1B39E1ABA97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2238" y="2970213"/>
              <a:ext cx="274638" cy="458788"/>
            </a:xfrm>
            <a:custGeom>
              <a:avLst/>
              <a:gdLst>
                <a:gd name="T0" fmla="*/ 13 w 64"/>
                <a:gd name="T1" fmla="*/ 42 h 107"/>
                <a:gd name="T2" fmla="*/ 60 w 64"/>
                <a:gd name="T3" fmla="*/ 1 h 107"/>
                <a:gd name="T4" fmla="*/ 60 w 64"/>
                <a:gd name="T5" fmla="*/ 1 h 107"/>
                <a:gd name="T6" fmla="*/ 64 w 64"/>
                <a:gd name="T7" fmla="*/ 3 h 107"/>
                <a:gd name="T8" fmla="*/ 64 w 64"/>
                <a:gd name="T9" fmla="*/ 5 h 107"/>
                <a:gd name="T10" fmla="*/ 62 w 64"/>
                <a:gd name="T11" fmla="*/ 6 h 107"/>
                <a:gd name="T12" fmla="*/ 13 w 64"/>
                <a:gd name="T13" fmla="*/ 103 h 107"/>
                <a:gd name="T14" fmla="*/ 13 w 64"/>
                <a:gd name="T15" fmla="*/ 105 h 107"/>
                <a:gd name="T16" fmla="*/ 12 w 64"/>
                <a:gd name="T17" fmla="*/ 107 h 107"/>
                <a:gd name="T18" fmla="*/ 11 w 64"/>
                <a:gd name="T19" fmla="*/ 107 h 107"/>
                <a:gd name="T20" fmla="*/ 9 w 64"/>
                <a:gd name="T21" fmla="*/ 107 h 107"/>
                <a:gd name="T22" fmla="*/ 8 w 64"/>
                <a:gd name="T23" fmla="*/ 105 h 107"/>
                <a:gd name="T24" fmla="*/ 13 w 64"/>
                <a:gd name="T25" fmla="*/ 42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" h="107">
                  <a:moveTo>
                    <a:pt x="13" y="42"/>
                  </a:moveTo>
                  <a:cubicBezTo>
                    <a:pt x="22" y="22"/>
                    <a:pt x="39" y="8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2" y="0"/>
                    <a:pt x="63" y="1"/>
                    <a:pt x="64" y="3"/>
                  </a:cubicBezTo>
                  <a:cubicBezTo>
                    <a:pt x="64" y="3"/>
                    <a:pt x="64" y="4"/>
                    <a:pt x="64" y="5"/>
                  </a:cubicBezTo>
                  <a:cubicBezTo>
                    <a:pt x="63" y="5"/>
                    <a:pt x="63" y="6"/>
                    <a:pt x="62" y="6"/>
                  </a:cubicBezTo>
                  <a:cubicBezTo>
                    <a:pt x="22" y="19"/>
                    <a:pt x="0" y="63"/>
                    <a:pt x="13" y="103"/>
                  </a:cubicBezTo>
                  <a:cubicBezTo>
                    <a:pt x="14" y="104"/>
                    <a:pt x="13" y="105"/>
                    <a:pt x="13" y="105"/>
                  </a:cubicBezTo>
                  <a:cubicBezTo>
                    <a:pt x="13" y="106"/>
                    <a:pt x="12" y="107"/>
                    <a:pt x="12" y="107"/>
                  </a:cubicBezTo>
                  <a:cubicBezTo>
                    <a:pt x="11" y="107"/>
                    <a:pt x="11" y="107"/>
                    <a:pt x="11" y="107"/>
                  </a:cubicBezTo>
                  <a:cubicBezTo>
                    <a:pt x="10" y="107"/>
                    <a:pt x="10" y="107"/>
                    <a:pt x="9" y="107"/>
                  </a:cubicBezTo>
                  <a:cubicBezTo>
                    <a:pt x="9" y="106"/>
                    <a:pt x="8" y="106"/>
                    <a:pt x="8" y="105"/>
                  </a:cubicBezTo>
                  <a:cubicBezTo>
                    <a:pt x="1" y="84"/>
                    <a:pt x="3" y="62"/>
                    <a:pt x="13" y="42"/>
                  </a:cubicBezTo>
                  <a:close/>
                </a:path>
              </a:pathLst>
            </a:custGeom>
            <a:solidFill>
              <a:srgbClr val="032E45"/>
            </a:solidFill>
            <a:ln w="9525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74317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90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5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endParaRPr>
            </a:p>
          </p:txBody>
        </p:sp>
        <p:sp>
          <p:nvSpPr>
            <p:cNvPr id="59" name="Freeform 57">
              <a:extLst>
                <a:ext uri="{FF2B5EF4-FFF2-40B4-BE49-F238E27FC236}">
                  <a16:creationId xmlns:a16="http://schemas.microsoft.com/office/drawing/2014/main" id="{6474DCD9-033E-43AE-BFFD-BF031DE71D58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3688" y="3128963"/>
              <a:ext cx="153988" cy="249238"/>
            </a:xfrm>
            <a:custGeom>
              <a:avLst/>
              <a:gdLst>
                <a:gd name="T0" fmla="*/ 7 w 36"/>
                <a:gd name="T1" fmla="*/ 22 h 58"/>
                <a:gd name="T2" fmla="*/ 32 w 36"/>
                <a:gd name="T3" fmla="*/ 0 h 58"/>
                <a:gd name="T4" fmla="*/ 34 w 36"/>
                <a:gd name="T5" fmla="*/ 0 h 58"/>
                <a:gd name="T6" fmla="*/ 36 w 36"/>
                <a:gd name="T7" fmla="*/ 2 h 58"/>
                <a:gd name="T8" fmla="*/ 36 w 36"/>
                <a:gd name="T9" fmla="*/ 4 h 58"/>
                <a:gd name="T10" fmla="*/ 34 w 36"/>
                <a:gd name="T11" fmla="*/ 5 h 58"/>
                <a:gd name="T12" fmla="*/ 9 w 36"/>
                <a:gd name="T13" fmla="*/ 54 h 58"/>
                <a:gd name="T14" fmla="*/ 8 w 36"/>
                <a:gd name="T15" fmla="*/ 58 h 58"/>
                <a:gd name="T16" fmla="*/ 7 w 36"/>
                <a:gd name="T17" fmla="*/ 58 h 58"/>
                <a:gd name="T18" fmla="*/ 4 w 36"/>
                <a:gd name="T19" fmla="*/ 56 h 58"/>
                <a:gd name="T20" fmla="*/ 7 w 36"/>
                <a:gd name="T21" fmla="*/ 22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" h="58">
                  <a:moveTo>
                    <a:pt x="7" y="22"/>
                  </a:moveTo>
                  <a:cubicBezTo>
                    <a:pt x="12" y="12"/>
                    <a:pt x="21" y="4"/>
                    <a:pt x="32" y="0"/>
                  </a:cubicBezTo>
                  <a:cubicBezTo>
                    <a:pt x="33" y="0"/>
                    <a:pt x="34" y="0"/>
                    <a:pt x="34" y="0"/>
                  </a:cubicBezTo>
                  <a:cubicBezTo>
                    <a:pt x="35" y="0"/>
                    <a:pt x="36" y="1"/>
                    <a:pt x="36" y="2"/>
                  </a:cubicBezTo>
                  <a:cubicBezTo>
                    <a:pt x="36" y="2"/>
                    <a:pt x="36" y="3"/>
                    <a:pt x="36" y="4"/>
                  </a:cubicBezTo>
                  <a:cubicBezTo>
                    <a:pt x="35" y="4"/>
                    <a:pt x="35" y="5"/>
                    <a:pt x="34" y="5"/>
                  </a:cubicBezTo>
                  <a:cubicBezTo>
                    <a:pt x="14" y="12"/>
                    <a:pt x="3" y="34"/>
                    <a:pt x="9" y="54"/>
                  </a:cubicBezTo>
                  <a:cubicBezTo>
                    <a:pt x="10" y="56"/>
                    <a:pt x="9" y="57"/>
                    <a:pt x="8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6" y="58"/>
                    <a:pt x="4" y="57"/>
                    <a:pt x="4" y="56"/>
                  </a:cubicBezTo>
                  <a:cubicBezTo>
                    <a:pt x="0" y="45"/>
                    <a:pt x="1" y="33"/>
                    <a:pt x="7" y="22"/>
                  </a:cubicBezTo>
                  <a:close/>
                </a:path>
              </a:pathLst>
            </a:custGeom>
            <a:solidFill>
              <a:srgbClr val="032E45"/>
            </a:solidFill>
            <a:ln w="9525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74317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90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5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endParaRPr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507B5261-C71B-4572-92FB-C6CB756D01D1}"/>
              </a:ext>
            </a:extLst>
          </p:cNvPr>
          <p:cNvGrpSpPr/>
          <p:nvPr/>
        </p:nvGrpSpPr>
        <p:grpSpPr>
          <a:xfrm>
            <a:off x="630058" y="3948496"/>
            <a:ext cx="471092" cy="560624"/>
            <a:chOff x="5935663" y="2519363"/>
            <a:chExt cx="893763" cy="1063625"/>
          </a:xfrm>
        </p:grpSpPr>
        <p:sp>
          <p:nvSpPr>
            <p:cNvPr id="61" name="Freeform 71">
              <a:extLst>
                <a:ext uri="{FF2B5EF4-FFF2-40B4-BE49-F238E27FC236}">
                  <a16:creationId xmlns:a16="http://schemas.microsoft.com/office/drawing/2014/main" id="{FC90362F-6087-495B-9470-4BB8AA33D1F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00788" y="2519363"/>
              <a:ext cx="163513" cy="158750"/>
            </a:xfrm>
            <a:custGeom>
              <a:avLst/>
              <a:gdLst>
                <a:gd name="T0" fmla="*/ 19 w 38"/>
                <a:gd name="T1" fmla="*/ 37 h 37"/>
                <a:gd name="T2" fmla="*/ 0 w 38"/>
                <a:gd name="T3" fmla="*/ 18 h 37"/>
                <a:gd name="T4" fmla="*/ 19 w 38"/>
                <a:gd name="T5" fmla="*/ 0 h 37"/>
                <a:gd name="T6" fmla="*/ 38 w 38"/>
                <a:gd name="T7" fmla="*/ 18 h 37"/>
                <a:gd name="T8" fmla="*/ 19 w 38"/>
                <a:gd name="T9" fmla="*/ 37 h 37"/>
                <a:gd name="T10" fmla="*/ 19 w 38"/>
                <a:gd name="T11" fmla="*/ 5 h 37"/>
                <a:gd name="T12" fmla="*/ 6 w 38"/>
                <a:gd name="T13" fmla="*/ 18 h 37"/>
                <a:gd name="T14" fmla="*/ 19 w 38"/>
                <a:gd name="T15" fmla="*/ 32 h 37"/>
                <a:gd name="T16" fmla="*/ 32 w 38"/>
                <a:gd name="T17" fmla="*/ 18 h 37"/>
                <a:gd name="T18" fmla="*/ 19 w 38"/>
                <a:gd name="T19" fmla="*/ 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37">
                  <a:moveTo>
                    <a:pt x="19" y="37"/>
                  </a:moveTo>
                  <a:cubicBezTo>
                    <a:pt x="8" y="37"/>
                    <a:pt x="0" y="29"/>
                    <a:pt x="0" y="18"/>
                  </a:cubicBezTo>
                  <a:cubicBezTo>
                    <a:pt x="0" y="8"/>
                    <a:pt x="8" y="0"/>
                    <a:pt x="19" y="0"/>
                  </a:cubicBezTo>
                  <a:cubicBezTo>
                    <a:pt x="29" y="0"/>
                    <a:pt x="38" y="8"/>
                    <a:pt x="38" y="18"/>
                  </a:cubicBezTo>
                  <a:cubicBezTo>
                    <a:pt x="38" y="29"/>
                    <a:pt x="29" y="37"/>
                    <a:pt x="19" y="37"/>
                  </a:cubicBezTo>
                  <a:close/>
                  <a:moveTo>
                    <a:pt x="19" y="5"/>
                  </a:moveTo>
                  <a:cubicBezTo>
                    <a:pt x="12" y="5"/>
                    <a:pt x="6" y="11"/>
                    <a:pt x="6" y="18"/>
                  </a:cubicBezTo>
                  <a:cubicBezTo>
                    <a:pt x="6" y="26"/>
                    <a:pt x="12" y="32"/>
                    <a:pt x="19" y="32"/>
                  </a:cubicBezTo>
                  <a:cubicBezTo>
                    <a:pt x="26" y="32"/>
                    <a:pt x="32" y="26"/>
                    <a:pt x="32" y="18"/>
                  </a:cubicBezTo>
                  <a:cubicBezTo>
                    <a:pt x="32" y="11"/>
                    <a:pt x="26" y="5"/>
                    <a:pt x="19" y="5"/>
                  </a:cubicBezTo>
                  <a:close/>
                </a:path>
              </a:pathLst>
            </a:custGeom>
            <a:solidFill>
              <a:srgbClr val="032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74317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90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5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endParaRPr>
            </a:p>
          </p:txBody>
        </p:sp>
        <p:sp>
          <p:nvSpPr>
            <p:cNvPr id="62" name="Freeform 72">
              <a:extLst>
                <a:ext uri="{FF2B5EF4-FFF2-40B4-BE49-F238E27FC236}">
                  <a16:creationId xmlns:a16="http://schemas.microsoft.com/office/drawing/2014/main" id="{7D8C13AA-86A9-4594-9904-82F049C12CC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26150" y="2574925"/>
              <a:ext cx="158750" cy="163513"/>
            </a:xfrm>
            <a:custGeom>
              <a:avLst/>
              <a:gdLst>
                <a:gd name="T0" fmla="*/ 18 w 37"/>
                <a:gd name="T1" fmla="*/ 38 h 38"/>
                <a:gd name="T2" fmla="*/ 0 w 37"/>
                <a:gd name="T3" fmla="*/ 19 h 38"/>
                <a:gd name="T4" fmla="*/ 18 w 37"/>
                <a:gd name="T5" fmla="*/ 0 h 38"/>
                <a:gd name="T6" fmla="*/ 37 w 37"/>
                <a:gd name="T7" fmla="*/ 19 h 38"/>
                <a:gd name="T8" fmla="*/ 18 w 37"/>
                <a:gd name="T9" fmla="*/ 38 h 38"/>
                <a:gd name="T10" fmla="*/ 18 w 37"/>
                <a:gd name="T11" fmla="*/ 6 h 38"/>
                <a:gd name="T12" fmla="*/ 5 w 37"/>
                <a:gd name="T13" fmla="*/ 19 h 38"/>
                <a:gd name="T14" fmla="*/ 18 w 37"/>
                <a:gd name="T15" fmla="*/ 32 h 38"/>
                <a:gd name="T16" fmla="*/ 32 w 37"/>
                <a:gd name="T17" fmla="*/ 19 h 38"/>
                <a:gd name="T18" fmla="*/ 18 w 37"/>
                <a:gd name="T19" fmla="*/ 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" h="38">
                  <a:moveTo>
                    <a:pt x="18" y="38"/>
                  </a:moveTo>
                  <a:cubicBezTo>
                    <a:pt x="8" y="38"/>
                    <a:pt x="0" y="29"/>
                    <a:pt x="0" y="19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29" y="0"/>
                    <a:pt x="37" y="8"/>
                    <a:pt x="37" y="19"/>
                  </a:cubicBezTo>
                  <a:cubicBezTo>
                    <a:pt x="37" y="29"/>
                    <a:pt x="29" y="38"/>
                    <a:pt x="18" y="38"/>
                  </a:cubicBezTo>
                  <a:close/>
                  <a:moveTo>
                    <a:pt x="18" y="6"/>
                  </a:moveTo>
                  <a:cubicBezTo>
                    <a:pt x="11" y="6"/>
                    <a:pt x="5" y="12"/>
                    <a:pt x="5" y="19"/>
                  </a:cubicBezTo>
                  <a:cubicBezTo>
                    <a:pt x="5" y="26"/>
                    <a:pt x="11" y="32"/>
                    <a:pt x="18" y="32"/>
                  </a:cubicBezTo>
                  <a:cubicBezTo>
                    <a:pt x="26" y="32"/>
                    <a:pt x="32" y="26"/>
                    <a:pt x="32" y="19"/>
                  </a:cubicBezTo>
                  <a:cubicBezTo>
                    <a:pt x="32" y="12"/>
                    <a:pt x="26" y="6"/>
                    <a:pt x="18" y="6"/>
                  </a:cubicBezTo>
                  <a:close/>
                </a:path>
              </a:pathLst>
            </a:custGeom>
            <a:solidFill>
              <a:srgbClr val="032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74317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90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5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endParaRPr>
            </a:p>
          </p:txBody>
        </p:sp>
        <p:sp>
          <p:nvSpPr>
            <p:cNvPr id="63" name="Freeform 73">
              <a:extLst>
                <a:ext uri="{FF2B5EF4-FFF2-40B4-BE49-F238E27FC236}">
                  <a16:creationId xmlns:a16="http://schemas.microsoft.com/office/drawing/2014/main" id="{C0292813-4038-47FD-ADE4-0D1BA366425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575425" y="2574925"/>
              <a:ext cx="163513" cy="163513"/>
            </a:xfrm>
            <a:custGeom>
              <a:avLst/>
              <a:gdLst>
                <a:gd name="T0" fmla="*/ 19 w 38"/>
                <a:gd name="T1" fmla="*/ 38 h 38"/>
                <a:gd name="T2" fmla="*/ 0 w 38"/>
                <a:gd name="T3" fmla="*/ 19 h 38"/>
                <a:gd name="T4" fmla="*/ 19 w 38"/>
                <a:gd name="T5" fmla="*/ 0 h 38"/>
                <a:gd name="T6" fmla="*/ 38 w 38"/>
                <a:gd name="T7" fmla="*/ 19 h 38"/>
                <a:gd name="T8" fmla="*/ 19 w 38"/>
                <a:gd name="T9" fmla="*/ 38 h 38"/>
                <a:gd name="T10" fmla="*/ 19 w 38"/>
                <a:gd name="T11" fmla="*/ 6 h 38"/>
                <a:gd name="T12" fmla="*/ 6 w 38"/>
                <a:gd name="T13" fmla="*/ 19 h 38"/>
                <a:gd name="T14" fmla="*/ 19 w 38"/>
                <a:gd name="T15" fmla="*/ 32 h 38"/>
                <a:gd name="T16" fmla="*/ 32 w 38"/>
                <a:gd name="T17" fmla="*/ 19 h 38"/>
                <a:gd name="T18" fmla="*/ 19 w 38"/>
                <a:gd name="T19" fmla="*/ 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38">
                  <a:moveTo>
                    <a:pt x="19" y="38"/>
                  </a:moveTo>
                  <a:cubicBezTo>
                    <a:pt x="9" y="38"/>
                    <a:pt x="0" y="29"/>
                    <a:pt x="0" y="19"/>
                  </a:cubicBezTo>
                  <a:cubicBezTo>
                    <a:pt x="0" y="8"/>
                    <a:pt x="9" y="0"/>
                    <a:pt x="19" y="0"/>
                  </a:cubicBezTo>
                  <a:cubicBezTo>
                    <a:pt x="29" y="0"/>
                    <a:pt x="38" y="8"/>
                    <a:pt x="38" y="19"/>
                  </a:cubicBezTo>
                  <a:cubicBezTo>
                    <a:pt x="38" y="29"/>
                    <a:pt x="29" y="38"/>
                    <a:pt x="19" y="38"/>
                  </a:cubicBezTo>
                  <a:close/>
                  <a:moveTo>
                    <a:pt x="19" y="6"/>
                  </a:moveTo>
                  <a:cubicBezTo>
                    <a:pt x="12" y="6"/>
                    <a:pt x="6" y="12"/>
                    <a:pt x="6" y="19"/>
                  </a:cubicBezTo>
                  <a:cubicBezTo>
                    <a:pt x="6" y="26"/>
                    <a:pt x="12" y="32"/>
                    <a:pt x="19" y="32"/>
                  </a:cubicBezTo>
                  <a:cubicBezTo>
                    <a:pt x="26" y="32"/>
                    <a:pt x="32" y="26"/>
                    <a:pt x="32" y="19"/>
                  </a:cubicBezTo>
                  <a:cubicBezTo>
                    <a:pt x="32" y="12"/>
                    <a:pt x="26" y="6"/>
                    <a:pt x="19" y="6"/>
                  </a:cubicBezTo>
                  <a:close/>
                </a:path>
              </a:pathLst>
            </a:custGeom>
            <a:solidFill>
              <a:srgbClr val="032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74317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90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5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endParaRPr>
            </a:p>
          </p:txBody>
        </p:sp>
        <p:sp>
          <p:nvSpPr>
            <p:cNvPr id="64" name="Freeform 74">
              <a:extLst>
                <a:ext uri="{FF2B5EF4-FFF2-40B4-BE49-F238E27FC236}">
                  <a16:creationId xmlns:a16="http://schemas.microsoft.com/office/drawing/2014/main" id="{7463D857-F3A4-4C30-8D83-50FF0E5E1F8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53163" y="2700338"/>
              <a:ext cx="254000" cy="171450"/>
            </a:xfrm>
            <a:custGeom>
              <a:avLst/>
              <a:gdLst>
                <a:gd name="T0" fmla="*/ 59 w 59"/>
                <a:gd name="T1" fmla="*/ 39 h 40"/>
                <a:gd name="T2" fmla="*/ 56 w 59"/>
                <a:gd name="T3" fmla="*/ 40 h 40"/>
                <a:gd name="T4" fmla="*/ 30 w 59"/>
                <a:gd name="T5" fmla="*/ 38 h 40"/>
                <a:gd name="T6" fmla="*/ 4 w 59"/>
                <a:gd name="T7" fmla="*/ 40 h 40"/>
                <a:gd name="T8" fmla="*/ 0 w 59"/>
                <a:gd name="T9" fmla="*/ 39 h 40"/>
                <a:gd name="T10" fmla="*/ 0 w 59"/>
                <a:gd name="T11" fmla="*/ 30 h 40"/>
                <a:gd name="T12" fmla="*/ 30 w 59"/>
                <a:gd name="T13" fmla="*/ 0 h 40"/>
                <a:gd name="T14" fmla="*/ 59 w 59"/>
                <a:gd name="T15" fmla="*/ 30 h 40"/>
                <a:gd name="T16" fmla="*/ 59 w 59"/>
                <a:gd name="T17" fmla="*/ 39 h 40"/>
                <a:gd name="T18" fmla="*/ 30 w 59"/>
                <a:gd name="T19" fmla="*/ 35 h 40"/>
                <a:gd name="T20" fmla="*/ 54 w 59"/>
                <a:gd name="T21" fmla="*/ 34 h 40"/>
                <a:gd name="T22" fmla="*/ 54 w 59"/>
                <a:gd name="T23" fmla="*/ 30 h 40"/>
                <a:gd name="T24" fmla="*/ 30 w 59"/>
                <a:gd name="T25" fmla="*/ 6 h 40"/>
                <a:gd name="T26" fmla="*/ 6 w 59"/>
                <a:gd name="T27" fmla="*/ 30 h 40"/>
                <a:gd name="T28" fmla="*/ 6 w 59"/>
                <a:gd name="T29" fmla="*/ 34 h 40"/>
                <a:gd name="T30" fmla="*/ 30 w 59"/>
                <a:gd name="T31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9" h="40">
                  <a:moveTo>
                    <a:pt x="59" y="39"/>
                  </a:moveTo>
                  <a:cubicBezTo>
                    <a:pt x="56" y="40"/>
                    <a:pt x="56" y="40"/>
                    <a:pt x="56" y="40"/>
                  </a:cubicBezTo>
                  <a:cubicBezTo>
                    <a:pt x="47" y="39"/>
                    <a:pt x="39" y="38"/>
                    <a:pt x="30" y="38"/>
                  </a:cubicBezTo>
                  <a:cubicBezTo>
                    <a:pt x="21" y="38"/>
                    <a:pt x="13" y="39"/>
                    <a:pt x="4" y="40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13"/>
                    <a:pt x="13" y="0"/>
                    <a:pt x="30" y="0"/>
                  </a:cubicBezTo>
                  <a:cubicBezTo>
                    <a:pt x="46" y="0"/>
                    <a:pt x="59" y="13"/>
                    <a:pt x="59" y="30"/>
                  </a:cubicBezTo>
                  <a:lnTo>
                    <a:pt x="59" y="39"/>
                  </a:lnTo>
                  <a:close/>
                  <a:moveTo>
                    <a:pt x="30" y="35"/>
                  </a:moveTo>
                  <a:cubicBezTo>
                    <a:pt x="38" y="35"/>
                    <a:pt x="46" y="35"/>
                    <a:pt x="54" y="34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16"/>
                    <a:pt x="43" y="6"/>
                    <a:pt x="30" y="6"/>
                  </a:cubicBezTo>
                  <a:cubicBezTo>
                    <a:pt x="16" y="6"/>
                    <a:pt x="6" y="16"/>
                    <a:pt x="6" y="30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15" y="34"/>
                    <a:pt x="23" y="35"/>
                    <a:pt x="30" y="35"/>
                  </a:cubicBezTo>
                  <a:close/>
                </a:path>
              </a:pathLst>
            </a:custGeom>
            <a:solidFill>
              <a:srgbClr val="032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74317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90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5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endParaRPr>
            </a:p>
          </p:txBody>
        </p:sp>
        <p:sp>
          <p:nvSpPr>
            <p:cNvPr id="65" name="Freeform 75">
              <a:extLst>
                <a:ext uri="{FF2B5EF4-FFF2-40B4-BE49-F238E27FC236}">
                  <a16:creationId xmlns:a16="http://schemas.microsoft.com/office/drawing/2014/main" id="{FCE20072-8FDE-45DC-ABE6-F264B7160448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8050" y="2759075"/>
              <a:ext cx="249238" cy="254000"/>
            </a:xfrm>
            <a:custGeom>
              <a:avLst/>
              <a:gdLst>
                <a:gd name="T0" fmla="*/ 5 w 58"/>
                <a:gd name="T1" fmla="*/ 53 h 59"/>
                <a:gd name="T2" fmla="*/ 5 w 58"/>
                <a:gd name="T3" fmla="*/ 29 h 59"/>
                <a:gd name="T4" fmla="*/ 29 w 58"/>
                <a:gd name="T5" fmla="*/ 5 h 59"/>
                <a:gd name="T6" fmla="*/ 51 w 58"/>
                <a:gd name="T7" fmla="*/ 20 h 59"/>
                <a:gd name="T8" fmla="*/ 58 w 58"/>
                <a:gd name="T9" fmla="*/ 23 h 59"/>
                <a:gd name="T10" fmla="*/ 57 w 58"/>
                <a:gd name="T11" fmla="*/ 22 h 59"/>
                <a:gd name="T12" fmla="*/ 29 w 58"/>
                <a:gd name="T13" fmla="*/ 0 h 59"/>
                <a:gd name="T14" fmla="*/ 0 w 58"/>
                <a:gd name="T15" fmla="*/ 29 h 59"/>
                <a:gd name="T16" fmla="*/ 0 w 58"/>
                <a:gd name="T17" fmla="*/ 59 h 59"/>
                <a:gd name="T18" fmla="*/ 16 w 58"/>
                <a:gd name="T19" fmla="*/ 59 h 59"/>
                <a:gd name="T20" fmla="*/ 16 w 58"/>
                <a:gd name="T21" fmla="*/ 53 h 59"/>
                <a:gd name="T22" fmla="*/ 5 w 58"/>
                <a:gd name="T23" fmla="*/ 53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59">
                  <a:moveTo>
                    <a:pt x="5" y="53"/>
                  </a:moveTo>
                  <a:cubicBezTo>
                    <a:pt x="5" y="29"/>
                    <a:pt x="5" y="29"/>
                    <a:pt x="5" y="29"/>
                  </a:cubicBezTo>
                  <a:cubicBezTo>
                    <a:pt x="5" y="16"/>
                    <a:pt x="16" y="5"/>
                    <a:pt x="29" y="5"/>
                  </a:cubicBezTo>
                  <a:cubicBezTo>
                    <a:pt x="39" y="5"/>
                    <a:pt x="47" y="11"/>
                    <a:pt x="51" y="20"/>
                  </a:cubicBezTo>
                  <a:cubicBezTo>
                    <a:pt x="53" y="21"/>
                    <a:pt x="56" y="22"/>
                    <a:pt x="58" y="23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4" y="9"/>
                    <a:pt x="42" y="0"/>
                    <a:pt x="29" y="0"/>
                  </a:cubicBezTo>
                  <a:cubicBezTo>
                    <a:pt x="12" y="0"/>
                    <a:pt x="0" y="13"/>
                    <a:pt x="0" y="2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6" y="57"/>
                    <a:pt x="16" y="55"/>
                    <a:pt x="16" y="53"/>
                  </a:cubicBezTo>
                  <a:lnTo>
                    <a:pt x="5" y="53"/>
                  </a:lnTo>
                  <a:close/>
                </a:path>
              </a:pathLst>
            </a:custGeom>
            <a:solidFill>
              <a:srgbClr val="032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74317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90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5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endParaRPr>
            </a:p>
          </p:txBody>
        </p:sp>
        <p:sp>
          <p:nvSpPr>
            <p:cNvPr id="66" name="Freeform 76">
              <a:extLst>
                <a:ext uri="{FF2B5EF4-FFF2-40B4-BE49-F238E27FC236}">
                  <a16:creationId xmlns:a16="http://schemas.microsoft.com/office/drawing/2014/main" id="{E9700913-F030-443F-AAE8-37DE0FB155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529388" y="2759075"/>
              <a:ext cx="249238" cy="254000"/>
            </a:xfrm>
            <a:custGeom>
              <a:avLst/>
              <a:gdLst>
                <a:gd name="T0" fmla="*/ 52 w 58"/>
                <a:gd name="T1" fmla="*/ 53 h 59"/>
                <a:gd name="T2" fmla="*/ 52 w 58"/>
                <a:gd name="T3" fmla="*/ 29 h 59"/>
                <a:gd name="T4" fmla="*/ 28 w 58"/>
                <a:gd name="T5" fmla="*/ 5 h 59"/>
                <a:gd name="T6" fmla="*/ 7 w 58"/>
                <a:gd name="T7" fmla="*/ 20 h 59"/>
                <a:gd name="T8" fmla="*/ 0 w 58"/>
                <a:gd name="T9" fmla="*/ 23 h 59"/>
                <a:gd name="T10" fmla="*/ 0 w 58"/>
                <a:gd name="T11" fmla="*/ 22 h 59"/>
                <a:gd name="T12" fmla="*/ 28 w 58"/>
                <a:gd name="T13" fmla="*/ 0 h 59"/>
                <a:gd name="T14" fmla="*/ 58 w 58"/>
                <a:gd name="T15" fmla="*/ 29 h 59"/>
                <a:gd name="T16" fmla="*/ 58 w 58"/>
                <a:gd name="T17" fmla="*/ 59 h 59"/>
                <a:gd name="T18" fmla="*/ 41 w 58"/>
                <a:gd name="T19" fmla="*/ 59 h 59"/>
                <a:gd name="T20" fmla="*/ 42 w 58"/>
                <a:gd name="T21" fmla="*/ 53 h 59"/>
                <a:gd name="T22" fmla="*/ 52 w 58"/>
                <a:gd name="T23" fmla="*/ 53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59">
                  <a:moveTo>
                    <a:pt x="52" y="53"/>
                  </a:moveTo>
                  <a:cubicBezTo>
                    <a:pt x="52" y="29"/>
                    <a:pt x="52" y="29"/>
                    <a:pt x="52" y="29"/>
                  </a:cubicBezTo>
                  <a:cubicBezTo>
                    <a:pt x="52" y="16"/>
                    <a:pt x="42" y="5"/>
                    <a:pt x="28" y="5"/>
                  </a:cubicBezTo>
                  <a:cubicBezTo>
                    <a:pt x="19" y="5"/>
                    <a:pt x="10" y="11"/>
                    <a:pt x="7" y="20"/>
                  </a:cubicBezTo>
                  <a:cubicBezTo>
                    <a:pt x="4" y="21"/>
                    <a:pt x="2" y="22"/>
                    <a:pt x="0" y="23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3" y="9"/>
                    <a:pt x="15" y="0"/>
                    <a:pt x="28" y="0"/>
                  </a:cubicBezTo>
                  <a:cubicBezTo>
                    <a:pt x="45" y="0"/>
                    <a:pt x="58" y="13"/>
                    <a:pt x="58" y="29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2" y="57"/>
                    <a:pt x="42" y="55"/>
                    <a:pt x="42" y="53"/>
                  </a:cubicBezTo>
                  <a:lnTo>
                    <a:pt x="52" y="53"/>
                  </a:lnTo>
                  <a:close/>
                </a:path>
              </a:pathLst>
            </a:custGeom>
            <a:solidFill>
              <a:srgbClr val="032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74317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90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5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endParaRPr>
            </a:p>
          </p:txBody>
        </p:sp>
        <p:sp>
          <p:nvSpPr>
            <p:cNvPr id="67" name="Freeform 77">
              <a:extLst>
                <a:ext uri="{FF2B5EF4-FFF2-40B4-BE49-F238E27FC236}">
                  <a16:creationId xmlns:a16="http://schemas.microsoft.com/office/drawing/2014/main" id="{0F956563-C6DE-44E3-A6BE-73CFDDE4FF3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35663" y="2844800"/>
              <a:ext cx="893763" cy="738188"/>
            </a:xfrm>
            <a:custGeom>
              <a:avLst/>
              <a:gdLst>
                <a:gd name="T0" fmla="*/ 200 w 208"/>
                <a:gd name="T1" fmla="*/ 172 h 172"/>
                <a:gd name="T2" fmla="*/ 175 w 208"/>
                <a:gd name="T3" fmla="*/ 172 h 172"/>
                <a:gd name="T4" fmla="*/ 167 w 208"/>
                <a:gd name="T5" fmla="*/ 164 h 172"/>
                <a:gd name="T6" fmla="*/ 167 w 208"/>
                <a:gd name="T7" fmla="*/ 151 h 172"/>
                <a:gd name="T8" fmla="*/ 41 w 208"/>
                <a:gd name="T9" fmla="*/ 151 h 172"/>
                <a:gd name="T10" fmla="*/ 41 w 208"/>
                <a:gd name="T11" fmla="*/ 164 h 172"/>
                <a:gd name="T12" fmla="*/ 33 w 208"/>
                <a:gd name="T13" fmla="*/ 172 h 172"/>
                <a:gd name="T14" fmla="*/ 8 w 208"/>
                <a:gd name="T15" fmla="*/ 172 h 172"/>
                <a:gd name="T16" fmla="*/ 0 w 208"/>
                <a:gd name="T17" fmla="*/ 164 h 172"/>
                <a:gd name="T18" fmla="*/ 0 w 208"/>
                <a:gd name="T19" fmla="*/ 100 h 172"/>
                <a:gd name="T20" fmla="*/ 4 w 208"/>
                <a:gd name="T21" fmla="*/ 81 h 172"/>
                <a:gd name="T22" fmla="*/ 35 w 208"/>
                <a:gd name="T23" fmla="*/ 16 h 172"/>
                <a:gd name="T24" fmla="*/ 59 w 208"/>
                <a:gd name="T25" fmla="*/ 0 h 172"/>
                <a:gd name="T26" fmla="*/ 148 w 208"/>
                <a:gd name="T27" fmla="*/ 0 h 172"/>
                <a:gd name="T28" fmla="*/ 173 w 208"/>
                <a:gd name="T29" fmla="*/ 16 h 172"/>
                <a:gd name="T30" fmla="*/ 204 w 208"/>
                <a:gd name="T31" fmla="*/ 81 h 172"/>
                <a:gd name="T32" fmla="*/ 208 w 208"/>
                <a:gd name="T33" fmla="*/ 100 h 172"/>
                <a:gd name="T34" fmla="*/ 208 w 208"/>
                <a:gd name="T35" fmla="*/ 164 h 172"/>
                <a:gd name="T36" fmla="*/ 200 w 208"/>
                <a:gd name="T37" fmla="*/ 172 h 172"/>
                <a:gd name="T38" fmla="*/ 34 w 208"/>
                <a:gd name="T39" fmla="*/ 144 h 172"/>
                <a:gd name="T40" fmla="*/ 174 w 208"/>
                <a:gd name="T41" fmla="*/ 144 h 172"/>
                <a:gd name="T42" fmla="*/ 174 w 208"/>
                <a:gd name="T43" fmla="*/ 164 h 172"/>
                <a:gd name="T44" fmla="*/ 175 w 208"/>
                <a:gd name="T45" fmla="*/ 165 h 172"/>
                <a:gd name="T46" fmla="*/ 200 w 208"/>
                <a:gd name="T47" fmla="*/ 165 h 172"/>
                <a:gd name="T48" fmla="*/ 201 w 208"/>
                <a:gd name="T49" fmla="*/ 164 h 172"/>
                <a:gd name="T50" fmla="*/ 201 w 208"/>
                <a:gd name="T51" fmla="*/ 100 h 172"/>
                <a:gd name="T52" fmla="*/ 198 w 208"/>
                <a:gd name="T53" fmla="*/ 84 h 172"/>
                <a:gd name="T54" fmla="*/ 167 w 208"/>
                <a:gd name="T55" fmla="*/ 19 h 172"/>
                <a:gd name="T56" fmla="*/ 148 w 208"/>
                <a:gd name="T57" fmla="*/ 7 h 172"/>
                <a:gd name="T58" fmla="*/ 59 w 208"/>
                <a:gd name="T59" fmla="*/ 7 h 172"/>
                <a:gd name="T60" fmla="*/ 41 w 208"/>
                <a:gd name="T61" fmla="*/ 19 h 172"/>
                <a:gd name="T62" fmla="*/ 10 w 208"/>
                <a:gd name="T63" fmla="*/ 84 h 172"/>
                <a:gd name="T64" fmla="*/ 6 w 208"/>
                <a:gd name="T65" fmla="*/ 100 h 172"/>
                <a:gd name="T66" fmla="*/ 6 w 208"/>
                <a:gd name="T67" fmla="*/ 164 h 172"/>
                <a:gd name="T68" fmla="*/ 8 w 208"/>
                <a:gd name="T69" fmla="*/ 165 h 172"/>
                <a:gd name="T70" fmla="*/ 33 w 208"/>
                <a:gd name="T71" fmla="*/ 165 h 172"/>
                <a:gd name="T72" fmla="*/ 34 w 208"/>
                <a:gd name="T73" fmla="*/ 164 h 172"/>
                <a:gd name="T74" fmla="*/ 34 w 208"/>
                <a:gd name="T75" fmla="*/ 14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08" h="172">
                  <a:moveTo>
                    <a:pt x="200" y="172"/>
                  </a:moveTo>
                  <a:cubicBezTo>
                    <a:pt x="175" y="172"/>
                    <a:pt x="175" y="172"/>
                    <a:pt x="175" y="172"/>
                  </a:cubicBezTo>
                  <a:cubicBezTo>
                    <a:pt x="170" y="172"/>
                    <a:pt x="167" y="168"/>
                    <a:pt x="167" y="164"/>
                  </a:cubicBezTo>
                  <a:cubicBezTo>
                    <a:pt x="167" y="151"/>
                    <a:pt x="167" y="151"/>
                    <a:pt x="167" y="151"/>
                  </a:cubicBezTo>
                  <a:cubicBezTo>
                    <a:pt x="41" y="151"/>
                    <a:pt x="41" y="151"/>
                    <a:pt x="41" y="151"/>
                  </a:cubicBezTo>
                  <a:cubicBezTo>
                    <a:pt x="41" y="164"/>
                    <a:pt x="41" y="164"/>
                    <a:pt x="41" y="164"/>
                  </a:cubicBezTo>
                  <a:cubicBezTo>
                    <a:pt x="41" y="168"/>
                    <a:pt x="37" y="172"/>
                    <a:pt x="33" y="172"/>
                  </a:cubicBezTo>
                  <a:cubicBezTo>
                    <a:pt x="8" y="172"/>
                    <a:pt x="8" y="172"/>
                    <a:pt x="8" y="172"/>
                  </a:cubicBezTo>
                  <a:cubicBezTo>
                    <a:pt x="3" y="172"/>
                    <a:pt x="0" y="168"/>
                    <a:pt x="0" y="164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93"/>
                    <a:pt x="1" y="87"/>
                    <a:pt x="4" y="81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9" y="7"/>
                    <a:pt x="50" y="0"/>
                    <a:pt x="59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57" y="0"/>
                    <a:pt x="168" y="7"/>
                    <a:pt x="173" y="16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7" y="88"/>
                    <a:pt x="208" y="93"/>
                    <a:pt x="208" y="100"/>
                  </a:cubicBezTo>
                  <a:cubicBezTo>
                    <a:pt x="208" y="164"/>
                    <a:pt x="208" y="164"/>
                    <a:pt x="208" y="164"/>
                  </a:cubicBezTo>
                  <a:cubicBezTo>
                    <a:pt x="208" y="168"/>
                    <a:pt x="204" y="172"/>
                    <a:pt x="200" y="172"/>
                  </a:cubicBezTo>
                  <a:close/>
                  <a:moveTo>
                    <a:pt x="34" y="144"/>
                  </a:moveTo>
                  <a:cubicBezTo>
                    <a:pt x="174" y="144"/>
                    <a:pt x="174" y="144"/>
                    <a:pt x="174" y="144"/>
                  </a:cubicBezTo>
                  <a:cubicBezTo>
                    <a:pt x="174" y="164"/>
                    <a:pt x="174" y="164"/>
                    <a:pt x="174" y="164"/>
                  </a:cubicBezTo>
                  <a:cubicBezTo>
                    <a:pt x="174" y="165"/>
                    <a:pt x="174" y="165"/>
                    <a:pt x="175" y="165"/>
                  </a:cubicBezTo>
                  <a:cubicBezTo>
                    <a:pt x="200" y="165"/>
                    <a:pt x="200" y="165"/>
                    <a:pt x="200" y="165"/>
                  </a:cubicBezTo>
                  <a:cubicBezTo>
                    <a:pt x="201" y="165"/>
                    <a:pt x="201" y="164"/>
                    <a:pt x="201" y="164"/>
                  </a:cubicBezTo>
                  <a:cubicBezTo>
                    <a:pt x="201" y="100"/>
                    <a:pt x="201" y="100"/>
                    <a:pt x="201" y="100"/>
                  </a:cubicBezTo>
                  <a:cubicBezTo>
                    <a:pt x="201" y="94"/>
                    <a:pt x="201" y="90"/>
                    <a:pt x="198" y="84"/>
                  </a:cubicBezTo>
                  <a:cubicBezTo>
                    <a:pt x="167" y="19"/>
                    <a:pt x="167" y="19"/>
                    <a:pt x="167" y="19"/>
                  </a:cubicBezTo>
                  <a:cubicBezTo>
                    <a:pt x="163" y="12"/>
                    <a:pt x="155" y="7"/>
                    <a:pt x="148" y="7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52" y="7"/>
                    <a:pt x="44" y="12"/>
                    <a:pt x="41" y="19"/>
                  </a:cubicBezTo>
                  <a:cubicBezTo>
                    <a:pt x="10" y="84"/>
                    <a:pt x="10" y="84"/>
                    <a:pt x="10" y="84"/>
                  </a:cubicBezTo>
                  <a:cubicBezTo>
                    <a:pt x="7" y="89"/>
                    <a:pt x="6" y="94"/>
                    <a:pt x="6" y="100"/>
                  </a:cubicBezTo>
                  <a:cubicBezTo>
                    <a:pt x="6" y="164"/>
                    <a:pt x="6" y="164"/>
                    <a:pt x="6" y="164"/>
                  </a:cubicBezTo>
                  <a:cubicBezTo>
                    <a:pt x="6" y="165"/>
                    <a:pt x="7" y="165"/>
                    <a:pt x="8" y="165"/>
                  </a:cubicBezTo>
                  <a:cubicBezTo>
                    <a:pt x="33" y="165"/>
                    <a:pt x="33" y="165"/>
                    <a:pt x="33" y="165"/>
                  </a:cubicBezTo>
                  <a:cubicBezTo>
                    <a:pt x="34" y="165"/>
                    <a:pt x="34" y="164"/>
                    <a:pt x="34" y="164"/>
                  </a:cubicBezTo>
                  <a:lnTo>
                    <a:pt x="34" y="144"/>
                  </a:lnTo>
                  <a:close/>
                </a:path>
              </a:pathLst>
            </a:custGeom>
            <a:solidFill>
              <a:srgbClr val="032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74317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90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5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endParaRPr>
            </a:p>
          </p:txBody>
        </p:sp>
        <p:sp>
          <p:nvSpPr>
            <p:cNvPr id="68" name="Freeform 78">
              <a:extLst>
                <a:ext uri="{FF2B5EF4-FFF2-40B4-BE49-F238E27FC236}">
                  <a16:creationId xmlns:a16="http://schemas.microsoft.com/office/drawing/2014/main" id="{2D789A86-483A-4CA6-8D1C-2FE15CD9D3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43613" y="2935288"/>
              <a:ext cx="669925" cy="265113"/>
            </a:xfrm>
            <a:custGeom>
              <a:avLst/>
              <a:gdLst>
                <a:gd name="T0" fmla="*/ 156 w 156"/>
                <a:gd name="T1" fmla="*/ 62 h 62"/>
                <a:gd name="T2" fmla="*/ 0 w 156"/>
                <a:gd name="T3" fmla="*/ 62 h 62"/>
                <a:gd name="T4" fmla="*/ 24 w 156"/>
                <a:gd name="T5" fmla="*/ 12 h 62"/>
                <a:gd name="T6" fmla="*/ 40 w 156"/>
                <a:gd name="T7" fmla="*/ 0 h 62"/>
                <a:gd name="T8" fmla="*/ 113 w 156"/>
                <a:gd name="T9" fmla="*/ 0 h 62"/>
                <a:gd name="T10" fmla="*/ 133 w 156"/>
                <a:gd name="T11" fmla="*/ 12 h 62"/>
                <a:gd name="T12" fmla="*/ 156 w 156"/>
                <a:gd name="T13" fmla="*/ 62 h 62"/>
                <a:gd name="T14" fmla="*/ 11 w 156"/>
                <a:gd name="T15" fmla="*/ 55 h 62"/>
                <a:gd name="T16" fmla="*/ 146 w 156"/>
                <a:gd name="T17" fmla="*/ 55 h 62"/>
                <a:gd name="T18" fmla="*/ 127 w 156"/>
                <a:gd name="T19" fmla="*/ 15 h 62"/>
                <a:gd name="T20" fmla="*/ 113 w 156"/>
                <a:gd name="T21" fmla="*/ 6 h 62"/>
                <a:gd name="T22" fmla="*/ 41 w 156"/>
                <a:gd name="T23" fmla="*/ 6 h 62"/>
                <a:gd name="T24" fmla="*/ 30 w 156"/>
                <a:gd name="T25" fmla="*/ 15 h 62"/>
                <a:gd name="T26" fmla="*/ 11 w 156"/>
                <a:gd name="T27" fmla="*/ 5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6" h="62">
                  <a:moveTo>
                    <a:pt x="156" y="62"/>
                  </a:moveTo>
                  <a:cubicBezTo>
                    <a:pt x="0" y="62"/>
                    <a:pt x="0" y="62"/>
                    <a:pt x="0" y="6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8" y="4"/>
                    <a:pt x="32" y="1"/>
                    <a:pt x="40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24" y="0"/>
                    <a:pt x="128" y="3"/>
                    <a:pt x="133" y="12"/>
                  </a:cubicBezTo>
                  <a:lnTo>
                    <a:pt x="156" y="62"/>
                  </a:lnTo>
                  <a:close/>
                  <a:moveTo>
                    <a:pt x="11" y="55"/>
                  </a:moveTo>
                  <a:cubicBezTo>
                    <a:pt x="146" y="55"/>
                    <a:pt x="146" y="55"/>
                    <a:pt x="146" y="55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4" y="8"/>
                    <a:pt x="121" y="6"/>
                    <a:pt x="113" y="6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36" y="7"/>
                    <a:pt x="33" y="8"/>
                    <a:pt x="30" y="15"/>
                  </a:cubicBezTo>
                  <a:lnTo>
                    <a:pt x="11" y="55"/>
                  </a:lnTo>
                  <a:close/>
                </a:path>
              </a:pathLst>
            </a:custGeom>
            <a:solidFill>
              <a:srgbClr val="032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74317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90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5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endParaRPr>
            </a:p>
          </p:txBody>
        </p:sp>
        <p:sp>
          <p:nvSpPr>
            <p:cNvPr id="69" name="Freeform 79">
              <a:extLst>
                <a:ext uri="{FF2B5EF4-FFF2-40B4-BE49-F238E27FC236}">
                  <a16:creationId xmlns:a16="http://schemas.microsoft.com/office/drawing/2014/main" id="{FF9E8EDF-0EB9-46F4-BD58-623CF61895B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507163" y="3270250"/>
              <a:ext cx="236538" cy="119063"/>
            </a:xfrm>
            <a:custGeom>
              <a:avLst/>
              <a:gdLst>
                <a:gd name="T0" fmla="*/ 0 w 149"/>
                <a:gd name="T1" fmla="*/ 75 h 75"/>
                <a:gd name="T2" fmla="*/ 22 w 149"/>
                <a:gd name="T3" fmla="*/ 0 h 75"/>
                <a:gd name="T4" fmla="*/ 149 w 149"/>
                <a:gd name="T5" fmla="*/ 0 h 75"/>
                <a:gd name="T6" fmla="*/ 127 w 149"/>
                <a:gd name="T7" fmla="*/ 59 h 75"/>
                <a:gd name="T8" fmla="*/ 0 w 149"/>
                <a:gd name="T9" fmla="*/ 75 h 75"/>
                <a:gd name="T10" fmla="*/ 35 w 149"/>
                <a:gd name="T11" fmla="*/ 16 h 75"/>
                <a:gd name="T12" fmla="*/ 22 w 149"/>
                <a:gd name="T13" fmla="*/ 56 h 75"/>
                <a:gd name="T14" fmla="*/ 116 w 149"/>
                <a:gd name="T15" fmla="*/ 45 h 75"/>
                <a:gd name="T16" fmla="*/ 127 w 149"/>
                <a:gd name="T17" fmla="*/ 16 h 75"/>
                <a:gd name="T18" fmla="*/ 35 w 149"/>
                <a:gd name="T19" fmla="*/ 1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9" h="75">
                  <a:moveTo>
                    <a:pt x="0" y="75"/>
                  </a:moveTo>
                  <a:lnTo>
                    <a:pt x="22" y="0"/>
                  </a:lnTo>
                  <a:lnTo>
                    <a:pt x="149" y="0"/>
                  </a:lnTo>
                  <a:lnTo>
                    <a:pt x="127" y="59"/>
                  </a:lnTo>
                  <a:lnTo>
                    <a:pt x="0" y="75"/>
                  </a:lnTo>
                  <a:close/>
                  <a:moveTo>
                    <a:pt x="35" y="16"/>
                  </a:moveTo>
                  <a:lnTo>
                    <a:pt x="22" y="56"/>
                  </a:lnTo>
                  <a:lnTo>
                    <a:pt x="116" y="45"/>
                  </a:lnTo>
                  <a:lnTo>
                    <a:pt x="127" y="16"/>
                  </a:lnTo>
                  <a:lnTo>
                    <a:pt x="35" y="16"/>
                  </a:lnTo>
                  <a:close/>
                </a:path>
              </a:pathLst>
            </a:custGeom>
            <a:solidFill>
              <a:srgbClr val="032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74317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90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5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endParaRPr>
            </a:p>
          </p:txBody>
        </p:sp>
        <p:sp>
          <p:nvSpPr>
            <p:cNvPr id="70" name="Freeform 80">
              <a:extLst>
                <a:ext uri="{FF2B5EF4-FFF2-40B4-BE49-F238E27FC236}">
                  <a16:creationId xmlns:a16="http://schemas.microsoft.com/office/drawing/2014/main" id="{C69A37C1-053A-46A9-8BE3-3C7E18DC212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18213" y="3270250"/>
              <a:ext cx="234950" cy="119063"/>
            </a:xfrm>
            <a:custGeom>
              <a:avLst/>
              <a:gdLst>
                <a:gd name="T0" fmla="*/ 148 w 148"/>
                <a:gd name="T1" fmla="*/ 75 h 75"/>
                <a:gd name="T2" fmla="*/ 24 w 148"/>
                <a:gd name="T3" fmla="*/ 59 h 75"/>
                <a:gd name="T4" fmla="*/ 0 w 148"/>
                <a:gd name="T5" fmla="*/ 0 h 75"/>
                <a:gd name="T6" fmla="*/ 127 w 148"/>
                <a:gd name="T7" fmla="*/ 0 h 75"/>
                <a:gd name="T8" fmla="*/ 148 w 148"/>
                <a:gd name="T9" fmla="*/ 75 h 75"/>
                <a:gd name="T10" fmla="*/ 35 w 148"/>
                <a:gd name="T11" fmla="*/ 45 h 75"/>
                <a:gd name="T12" fmla="*/ 127 w 148"/>
                <a:gd name="T13" fmla="*/ 56 h 75"/>
                <a:gd name="T14" fmla="*/ 116 w 148"/>
                <a:gd name="T15" fmla="*/ 16 h 75"/>
                <a:gd name="T16" fmla="*/ 24 w 148"/>
                <a:gd name="T17" fmla="*/ 16 h 75"/>
                <a:gd name="T18" fmla="*/ 35 w 148"/>
                <a:gd name="T19" fmla="*/ 4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8" h="75">
                  <a:moveTo>
                    <a:pt x="148" y="75"/>
                  </a:moveTo>
                  <a:lnTo>
                    <a:pt x="24" y="59"/>
                  </a:lnTo>
                  <a:lnTo>
                    <a:pt x="0" y="0"/>
                  </a:lnTo>
                  <a:lnTo>
                    <a:pt x="127" y="0"/>
                  </a:lnTo>
                  <a:lnTo>
                    <a:pt x="148" y="75"/>
                  </a:lnTo>
                  <a:close/>
                  <a:moveTo>
                    <a:pt x="35" y="45"/>
                  </a:moveTo>
                  <a:lnTo>
                    <a:pt x="127" y="56"/>
                  </a:lnTo>
                  <a:lnTo>
                    <a:pt x="116" y="16"/>
                  </a:lnTo>
                  <a:lnTo>
                    <a:pt x="24" y="16"/>
                  </a:lnTo>
                  <a:lnTo>
                    <a:pt x="35" y="45"/>
                  </a:lnTo>
                  <a:close/>
                </a:path>
              </a:pathLst>
            </a:custGeom>
            <a:solidFill>
              <a:srgbClr val="032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74317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90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5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endParaRPr>
            </a:p>
          </p:txBody>
        </p:sp>
      </p:grpSp>
      <p:grpSp>
        <p:nvGrpSpPr>
          <p:cNvPr id="71" name="Group 83">
            <a:extLst>
              <a:ext uri="{FF2B5EF4-FFF2-40B4-BE49-F238E27FC236}">
                <a16:creationId xmlns:a16="http://schemas.microsoft.com/office/drawing/2014/main" id="{AA35D94E-793F-4A05-8F39-0A262276B3F0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28803" y="5301208"/>
            <a:ext cx="473601" cy="535521"/>
            <a:chOff x="3125" y="2568"/>
            <a:chExt cx="566" cy="640"/>
          </a:xfrm>
        </p:grpSpPr>
        <p:sp>
          <p:nvSpPr>
            <p:cNvPr id="72" name="Freeform 84">
              <a:extLst>
                <a:ext uri="{FF2B5EF4-FFF2-40B4-BE49-F238E27FC236}">
                  <a16:creationId xmlns:a16="http://schemas.microsoft.com/office/drawing/2014/main" id="{70322A84-B2D0-4941-A43B-6D7F8DA84B1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25" y="2576"/>
              <a:ext cx="566" cy="632"/>
            </a:xfrm>
            <a:custGeom>
              <a:avLst/>
              <a:gdLst>
                <a:gd name="T0" fmla="*/ 173 w 209"/>
                <a:gd name="T1" fmla="*/ 78 h 234"/>
                <a:gd name="T2" fmla="*/ 96 w 209"/>
                <a:gd name="T3" fmla="*/ 62 h 234"/>
                <a:gd name="T4" fmla="*/ 104 w 209"/>
                <a:gd name="T5" fmla="*/ 54 h 234"/>
                <a:gd name="T6" fmla="*/ 149 w 209"/>
                <a:gd name="T7" fmla="*/ 54 h 234"/>
                <a:gd name="T8" fmla="*/ 166 w 209"/>
                <a:gd name="T9" fmla="*/ 34 h 234"/>
                <a:gd name="T10" fmla="*/ 149 w 209"/>
                <a:gd name="T11" fmla="*/ 14 h 234"/>
                <a:gd name="T12" fmla="*/ 114 w 209"/>
                <a:gd name="T13" fmla="*/ 5 h 234"/>
                <a:gd name="T14" fmla="*/ 85 w 209"/>
                <a:gd name="T15" fmla="*/ 0 h 234"/>
                <a:gd name="T16" fmla="*/ 103 w 209"/>
                <a:gd name="T17" fmla="*/ 33 h 234"/>
                <a:gd name="T18" fmla="*/ 118 w 209"/>
                <a:gd name="T19" fmla="*/ 21 h 234"/>
                <a:gd name="T20" fmla="*/ 158 w 209"/>
                <a:gd name="T21" fmla="*/ 27 h 234"/>
                <a:gd name="T22" fmla="*/ 148 w 209"/>
                <a:gd name="T23" fmla="*/ 47 h 234"/>
                <a:gd name="T24" fmla="*/ 90 w 209"/>
                <a:gd name="T25" fmla="*/ 57 h 234"/>
                <a:gd name="T26" fmla="*/ 60 w 209"/>
                <a:gd name="T27" fmla="*/ 62 h 234"/>
                <a:gd name="T28" fmla="*/ 4 w 209"/>
                <a:gd name="T29" fmla="*/ 144 h 234"/>
                <a:gd name="T30" fmla="*/ 0 w 209"/>
                <a:gd name="T31" fmla="*/ 226 h 234"/>
                <a:gd name="T32" fmla="*/ 33 w 209"/>
                <a:gd name="T33" fmla="*/ 234 h 234"/>
                <a:gd name="T34" fmla="*/ 41 w 209"/>
                <a:gd name="T35" fmla="*/ 214 h 234"/>
                <a:gd name="T36" fmla="*/ 168 w 209"/>
                <a:gd name="T37" fmla="*/ 226 h 234"/>
                <a:gd name="T38" fmla="*/ 201 w 209"/>
                <a:gd name="T39" fmla="*/ 234 h 234"/>
                <a:gd name="T40" fmla="*/ 209 w 209"/>
                <a:gd name="T41" fmla="*/ 162 h 234"/>
                <a:gd name="T42" fmla="*/ 109 w 209"/>
                <a:gd name="T43" fmla="*/ 23 h 234"/>
                <a:gd name="T44" fmla="*/ 92 w 209"/>
                <a:gd name="T45" fmla="*/ 25 h 234"/>
                <a:gd name="T46" fmla="*/ 103 w 209"/>
                <a:gd name="T47" fmla="*/ 7 h 234"/>
                <a:gd name="T48" fmla="*/ 112 w 209"/>
                <a:gd name="T49" fmla="*/ 16 h 234"/>
                <a:gd name="T50" fmla="*/ 202 w 209"/>
                <a:gd name="T51" fmla="*/ 226 h 234"/>
                <a:gd name="T52" fmla="*/ 176 w 209"/>
                <a:gd name="T53" fmla="*/ 228 h 234"/>
                <a:gd name="T54" fmla="*/ 174 w 209"/>
                <a:gd name="T55" fmla="*/ 207 h 234"/>
                <a:gd name="T56" fmla="*/ 34 w 209"/>
                <a:gd name="T57" fmla="*/ 226 h 234"/>
                <a:gd name="T58" fmla="*/ 8 w 209"/>
                <a:gd name="T59" fmla="*/ 228 h 234"/>
                <a:gd name="T60" fmla="*/ 6 w 209"/>
                <a:gd name="T61" fmla="*/ 162 h 234"/>
                <a:gd name="T62" fmla="*/ 41 w 209"/>
                <a:gd name="T63" fmla="*/ 81 h 234"/>
                <a:gd name="T64" fmla="*/ 148 w 209"/>
                <a:gd name="T65" fmla="*/ 69 h 234"/>
                <a:gd name="T66" fmla="*/ 199 w 209"/>
                <a:gd name="T67" fmla="*/ 146 h 234"/>
                <a:gd name="T68" fmla="*/ 202 w 209"/>
                <a:gd name="T69" fmla="*/ 226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09" h="234">
                  <a:moveTo>
                    <a:pt x="205" y="144"/>
                  </a:moveTo>
                  <a:cubicBezTo>
                    <a:pt x="173" y="78"/>
                    <a:pt x="173" y="78"/>
                    <a:pt x="173" y="78"/>
                  </a:cubicBezTo>
                  <a:cubicBezTo>
                    <a:pt x="169" y="69"/>
                    <a:pt x="158" y="62"/>
                    <a:pt x="148" y="62"/>
                  </a:cubicBezTo>
                  <a:cubicBezTo>
                    <a:pt x="96" y="62"/>
                    <a:pt x="96" y="62"/>
                    <a:pt x="96" y="62"/>
                  </a:cubicBezTo>
                  <a:cubicBezTo>
                    <a:pt x="96" y="62"/>
                    <a:pt x="96" y="61"/>
                    <a:pt x="96" y="60"/>
                  </a:cubicBezTo>
                  <a:cubicBezTo>
                    <a:pt x="97" y="58"/>
                    <a:pt x="99" y="55"/>
                    <a:pt x="104" y="54"/>
                  </a:cubicBezTo>
                  <a:cubicBezTo>
                    <a:pt x="149" y="54"/>
                    <a:pt x="149" y="54"/>
                    <a:pt x="149" y="54"/>
                  </a:cubicBezTo>
                  <a:cubicBezTo>
                    <a:pt x="149" y="54"/>
                    <a:pt x="149" y="54"/>
                    <a:pt x="149" y="54"/>
                  </a:cubicBezTo>
                  <a:cubicBezTo>
                    <a:pt x="156" y="53"/>
                    <a:pt x="161" y="49"/>
                    <a:pt x="164" y="43"/>
                  </a:cubicBezTo>
                  <a:cubicBezTo>
                    <a:pt x="166" y="40"/>
                    <a:pt x="166" y="37"/>
                    <a:pt x="166" y="34"/>
                  </a:cubicBezTo>
                  <a:cubicBezTo>
                    <a:pt x="166" y="30"/>
                    <a:pt x="166" y="27"/>
                    <a:pt x="164" y="24"/>
                  </a:cubicBezTo>
                  <a:cubicBezTo>
                    <a:pt x="161" y="18"/>
                    <a:pt x="156" y="15"/>
                    <a:pt x="149" y="14"/>
                  </a:cubicBezTo>
                  <a:cubicBezTo>
                    <a:pt x="119" y="14"/>
                    <a:pt x="119" y="14"/>
                    <a:pt x="119" y="14"/>
                  </a:cubicBezTo>
                  <a:cubicBezTo>
                    <a:pt x="119" y="11"/>
                    <a:pt x="117" y="7"/>
                    <a:pt x="114" y="5"/>
                  </a:cubicBezTo>
                  <a:cubicBezTo>
                    <a:pt x="111" y="2"/>
                    <a:pt x="107" y="0"/>
                    <a:pt x="103" y="0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5" y="33"/>
                    <a:pt x="85" y="33"/>
                    <a:pt x="85" y="33"/>
                  </a:cubicBezTo>
                  <a:cubicBezTo>
                    <a:pt x="103" y="33"/>
                    <a:pt x="103" y="33"/>
                    <a:pt x="103" y="33"/>
                  </a:cubicBezTo>
                  <a:cubicBezTo>
                    <a:pt x="107" y="33"/>
                    <a:pt x="111" y="31"/>
                    <a:pt x="114" y="28"/>
                  </a:cubicBezTo>
                  <a:cubicBezTo>
                    <a:pt x="116" y="26"/>
                    <a:pt x="118" y="24"/>
                    <a:pt x="118" y="21"/>
                  </a:cubicBezTo>
                  <a:cubicBezTo>
                    <a:pt x="148" y="21"/>
                    <a:pt x="148" y="21"/>
                    <a:pt x="148" y="21"/>
                  </a:cubicBezTo>
                  <a:cubicBezTo>
                    <a:pt x="153" y="22"/>
                    <a:pt x="156" y="24"/>
                    <a:pt x="158" y="27"/>
                  </a:cubicBezTo>
                  <a:cubicBezTo>
                    <a:pt x="160" y="31"/>
                    <a:pt x="160" y="36"/>
                    <a:pt x="158" y="40"/>
                  </a:cubicBezTo>
                  <a:cubicBezTo>
                    <a:pt x="156" y="44"/>
                    <a:pt x="152" y="47"/>
                    <a:pt x="148" y="47"/>
                  </a:cubicBezTo>
                  <a:cubicBezTo>
                    <a:pt x="104" y="47"/>
                    <a:pt x="104" y="47"/>
                    <a:pt x="104" y="47"/>
                  </a:cubicBezTo>
                  <a:cubicBezTo>
                    <a:pt x="97" y="48"/>
                    <a:pt x="92" y="51"/>
                    <a:pt x="90" y="57"/>
                  </a:cubicBezTo>
                  <a:cubicBezTo>
                    <a:pt x="89" y="59"/>
                    <a:pt x="89" y="61"/>
                    <a:pt x="88" y="62"/>
                  </a:cubicBezTo>
                  <a:cubicBezTo>
                    <a:pt x="60" y="62"/>
                    <a:pt x="60" y="62"/>
                    <a:pt x="60" y="62"/>
                  </a:cubicBezTo>
                  <a:cubicBezTo>
                    <a:pt x="50" y="62"/>
                    <a:pt x="39" y="69"/>
                    <a:pt x="35" y="78"/>
                  </a:cubicBezTo>
                  <a:cubicBezTo>
                    <a:pt x="4" y="144"/>
                    <a:pt x="4" y="144"/>
                    <a:pt x="4" y="144"/>
                  </a:cubicBezTo>
                  <a:cubicBezTo>
                    <a:pt x="1" y="150"/>
                    <a:pt x="0" y="155"/>
                    <a:pt x="0" y="162"/>
                  </a:cubicBezTo>
                  <a:cubicBezTo>
                    <a:pt x="0" y="226"/>
                    <a:pt x="0" y="226"/>
                    <a:pt x="0" y="226"/>
                  </a:cubicBezTo>
                  <a:cubicBezTo>
                    <a:pt x="0" y="231"/>
                    <a:pt x="3" y="234"/>
                    <a:pt x="8" y="234"/>
                  </a:cubicBezTo>
                  <a:cubicBezTo>
                    <a:pt x="33" y="234"/>
                    <a:pt x="33" y="234"/>
                    <a:pt x="33" y="234"/>
                  </a:cubicBezTo>
                  <a:cubicBezTo>
                    <a:pt x="37" y="234"/>
                    <a:pt x="41" y="231"/>
                    <a:pt x="41" y="226"/>
                  </a:cubicBezTo>
                  <a:cubicBezTo>
                    <a:pt x="41" y="214"/>
                    <a:pt x="41" y="214"/>
                    <a:pt x="41" y="214"/>
                  </a:cubicBezTo>
                  <a:cubicBezTo>
                    <a:pt x="168" y="214"/>
                    <a:pt x="168" y="214"/>
                    <a:pt x="168" y="214"/>
                  </a:cubicBezTo>
                  <a:cubicBezTo>
                    <a:pt x="168" y="226"/>
                    <a:pt x="168" y="226"/>
                    <a:pt x="168" y="226"/>
                  </a:cubicBezTo>
                  <a:cubicBezTo>
                    <a:pt x="168" y="231"/>
                    <a:pt x="171" y="234"/>
                    <a:pt x="176" y="234"/>
                  </a:cubicBezTo>
                  <a:cubicBezTo>
                    <a:pt x="201" y="234"/>
                    <a:pt x="201" y="234"/>
                    <a:pt x="201" y="234"/>
                  </a:cubicBezTo>
                  <a:cubicBezTo>
                    <a:pt x="205" y="234"/>
                    <a:pt x="209" y="231"/>
                    <a:pt x="209" y="226"/>
                  </a:cubicBezTo>
                  <a:cubicBezTo>
                    <a:pt x="209" y="162"/>
                    <a:pt x="209" y="162"/>
                    <a:pt x="209" y="162"/>
                  </a:cubicBezTo>
                  <a:cubicBezTo>
                    <a:pt x="209" y="156"/>
                    <a:pt x="208" y="151"/>
                    <a:pt x="205" y="144"/>
                  </a:cubicBezTo>
                  <a:close/>
                  <a:moveTo>
                    <a:pt x="109" y="23"/>
                  </a:moveTo>
                  <a:cubicBezTo>
                    <a:pt x="108" y="24"/>
                    <a:pt x="105" y="25"/>
                    <a:pt x="103" y="25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2" y="7"/>
                    <a:pt x="92" y="7"/>
                    <a:pt x="92" y="7"/>
                  </a:cubicBezTo>
                  <a:cubicBezTo>
                    <a:pt x="103" y="7"/>
                    <a:pt x="103" y="7"/>
                    <a:pt x="103" y="7"/>
                  </a:cubicBezTo>
                  <a:cubicBezTo>
                    <a:pt x="105" y="7"/>
                    <a:pt x="108" y="8"/>
                    <a:pt x="109" y="10"/>
                  </a:cubicBezTo>
                  <a:cubicBezTo>
                    <a:pt x="111" y="12"/>
                    <a:pt x="112" y="14"/>
                    <a:pt x="112" y="16"/>
                  </a:cubicBezTo>
                  <a:cubicBezTo>
                    <a:pt x="112" y="19"/>
                    <a:pt x="111" y="21"/>
                    <a:pt x="109" y="23"/>
                  </a:cubicBezTo>
                  <a:close/>
                  <a:moveTo>
                    <a:pt x="202" y="226"/>
                  </a:moveTo>
                  <a:cubicBezTo>
                    <a:pt x="202" y="227"/>
                    <a:pt x="202" y="228"/>
                    <a:pt x="201" y="228"/>
                  </a:cubicBezTo>
                  <a:cubicBezTo>
                    <a:pt x="176" y="228"/>
                    <a:pt x="176" y="228"/>
                    <a:pt x="176" y="228"/>
                  </a:cubicBezTo>
                  <a:cubicBezTo>
                    <a:pt x="175" y="228"/>
                    <a:pt x="174" y="227"/>
                    <a:pt x="174" y="226"/>
                  </a:cubicBezTo>
                  <a:cubicBezTo>
                    <a:pt x="174" y="207"/>
                    <a:pt x="174" y="207"/>
                    <a:pt x="174" y="207"/>
                  </a:cubicBezTo>
                  <a:cubicBezTo>
                    <a:pt x="34" y="207"/>
                    <a:pt x="34" y="207"/>
                    <a:pt x="34" y="207"/>
                  </a:cubicBezTo>
                  <a:cubicBezTo>
                    <a:pt x="34" y="226"/>
                    <a:pt x="34" y="226"/>
                    <a:pt x="34" y="226"/>
                  </a:cubicBezTo>
                  <a:cubicBezTo>
                    <a:pt x="34" y="227"/>
                    <a:pt x="34" y="228"/>
                    <a:pt x="33" y="228"/>
                  </a:cubicBezTo>
                  <a:cubicBezTo>
                    <a:pt x="8" y="228"/>
                    <a:pt x="8" y="228"/>
                    <a:pt x="8" y="228"/>
                  </a:cubicBezTo>
                  <a:cubicBezTo>
                    <a:pt x="7" y="228"/>
                    <a:pt x="6" y="227"/>
                    <a:pt x="6" y="226"/>
                  </a:cubicBezTo>
                  <a:cubicBezTo>
                    <a:pt x="6" y="162"/>
                    <a:pt x="6" y="162"/>
                    <a:pt x="6" y="162"/>
                  </a:cubicBezTo>
                  <a:cubicBezTo>
                    <a:pt x="6" y="156"/>
                    <a:pt x="7" y="152"/>
                    <a:pt x="10" y="146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4" y="74"/>
                    <a:pt x="53" y="69"/>
                    <a:pt x="60" y="69"/>
                  </a:cubicBezTo>
                  <a:cubicBezTo>
                    <a:pt x="148" y="69"/>
                    <a:pt x="148" y="69"/>
                    <a:pt x="148" y="69"/>
                  </a:cubicBezTo>
                  <a:cubicBezTo>
                    <a:pt x="156" y="69"/>
                    <a:pt x="164" y="74"/>
                    <a:pt x="168" y="81"/>
                  </a:cubicBezTo>
                  <a:cubicBezTo>
                    <a:pt x="199" y="146"/>
                    <a:pt x="199" y="146"/>
                    <a:pt x="199" y="146"/>
                  </a:cubicBezTo>
                  <a:cubicBezTo>
                    <a:pt x="201" y="153"/>
                    <a:pt x="202" y="157"/>
                    <a:pt x="202" y="162"/>
                  </a:cubicBezTo>
                  <a:lnTo>
                    <a:pt x="202" y="226"/>
                  </a:lnTo>
                  <a:close/>
                </a:path>
              </a:pathLst>
            </a:custGeom>
            <a:solidFill>
              <a:srgbClr val="032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74317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90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5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endParaRPr>
            </a:p>
          </p:txBody>
        </p:sp>
        <p:sp>
          <p:nvSpPr>
            <p:cNvPr id="73" name="Freeform 85">
              <a:extLst>
                <a:ext uri="{FF2B5EF4-FFF2-40B4-BE49-F238E27FC236}">
                  <a16:creationId xmlns:a16="http://schemas.microsoft.com/office/drawing/2014/main" id="{88D0086A-C04E-4E0A-89B1-C7EC111D1D4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96" y="2800"/>
              <a:ext cx="422" cy="168"/>
            </a:xfrm>
            <a:custGeom>
              <a:avLst/>
              <a:gdLst>
                <a:gd name="T0" fmla="*/ 133 w 156"/>
                <a:gd name="T1" fmla="*/ 13 h 62"/>
                <a:gd name="T2" fmla="*/ 113 w 156"/>
                <a:gd name="T3" fmla="*/ 0 h 62"/>
                <a:gd name="T4" fmla="*/ 40 w 156"/>
                <a:gd name="T5" fmla="*/ 0 h 62"/>
                <a:gd name="T6" fmla="*/ 24 w 156"/>
                <a:gd name="T7" fmla="*/ 13 h 62"/>
                <a:gd name="T8" fmla="*/ 0 w 156"/>
                <a:gd name="T9" fmla="*/ 62 h 62"/>
                <a:gd name="T10" fmla="*/ 156 w 156"/>
                <a:gd name="T11" fmla="*/ 62 h 62"/>
                <a:gd name="T12" fmla="*/ 133 w 156"/>
                <a:gd name="T13" fmla="*/ 13 h 62"/>
                <a:gd name="T14" fmla="*/ 30 w 156"/>
                <a:gd name="T15" fmla="*/ 15 h 62"/>
                <a:gd name="T16" fmla="*/ 40 w 156"/>
                <a:gd name="T17" fmla="*/ 7 h 62"/>
                <a:gd name="T18" fmla="*/ 113 w 156"/>
                <a:gd name="T19" fmla="*/ 7 h 62"/>
                <a:gd name="T20" fmla="*/ 127 w 156"/>
                <a:gd name="T21" fmla="*/ 15 h 62"/>
                <a:gd name="T22" fmla="*/ 146 w 156"/>
                <a:gd name="T23" fmla="*/ 56 h 62"/>
                <a:gd name="T24" fmla="*/ 10 w 156"/>
                <a:gd name="T25" fmla="*/ 56 h 62"/>
                <a:gd name="T26" fmla="*/ 30 w 156"/>
                <a:gd name="T27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6" h="62">
                  <a:moveTo>
                    <a:pt x="133" y="13"/>
                  </a:moveTo>
                  <a:cubicBezTo>
                    <a:pt x="128" y="3"/>
                    <a:pt x="123" y="0"/>
                    <a:pt x="113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2" y="1"/>
                    <a:pt x="27" y="5"/>
                    <a:pt x="24" y="13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156" y="62"/>
                    <a:pt x="156" y="62"/>
                    <a:pt x="156" y="62"/>
                  </a:cubicBezTo>
                  <a:lnTo>
                    <a:pt x="133" y="13"/>
                  </a:lnTo>
                  <a:close/>
                  <a:moveTo>
                    <a:pt x="30" y="15"/>
                  </a:moveTo>
                  <a:cubicBezTo>
                    <a:pt x="33" y="9"/>
                    <a:pt x="35" y="7"/>
                    <a:pt x="40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21" y="7"/>
                    <a:pt x="123" y="8"/>
                    <a:pt x="127" y="15"/>
                  </a:cubicBezTo>
                  <a:cubicBezTo>
                    <a:pt x="146" y="56"/>
                    <a:pt x="146" y="56"/>
                    <a:pt x="146" y="56"/>
                  </a:cubicBezTo>
                  <a:cubicBezTo>
                    <a:pt x="10" y="56"/>
                    <a:pt x="10" y="56"/>
                    <a:pt x="10" y="56"/>
                  </a:cubicBezTo>
                  <a:lnTo>
                    <a:pt x="30" y="15"/>
                  </a:lnTo>
                  <a:close/>
                </a:path>
              </a:pathLst>
            </a:custGeom>
            <a:solidFill>
              <a:srgbClr val="032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74317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90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5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endParaRPr>
            </a:p>
          </p:txBody>
        </p:sp>
        <p:sp>
          <p:nvSpPr>
            <p:cNvPr id="74" name="Freeform 86">
              <a:extLst>
                <a:ext uri="{FF2B5EF4-FFF2-40B4-BE49-F238E27FC236}">
                  <a16:creationId xmlns:a16="http://schemas.microsoft.com/office/drawing/2014/main" id="{1EEF9F09-657C-4BDE-B071-704A2A9DE02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88" y="3011"/>
              <a:ext cx="149" cy="78"/>
            </a:xfrm>
            <a:custGeom>
              <a:avLst/>
              <a:gdLst>
                <a:gd name="T0" fmla="*/ 0 w 149"/>
                <a:gd name="T1" fmla="*/ 78 h 78"/>
                <a:gd name="T2" fmla="*/ 127 w 149"/>
                <a:gd name="T3" fmla="*/ 59 h 78"/>
                <a:gd name="T4" fmla="*/ 149 w 149"/>
                <a:gd name="T5" fmla="*/ 0 h 78"/>
                <a:gd name="T6" fmla="*/ 21 w 149"/>
                <a:gd name="T7" fmla="*/ 0 h 78"/>
                <a:gd name="T8" fmla="*/ 0 w 149"/>
                <a:gd name="T9" fmla="*/ 78 h 78"/>
                <a:gd name="T10" fmla="*/ 127 w 149"/>
                <a:gd name="T11" fmla="*/ 16 h 78"/>
                <a:gd name="T12" fmla="*/ 116 w 149"/>
                <a:gd name="T13" fmla="*/ 46 h 78"/>
                <a:gd name="T14" fmla="*/ 21 w 149"/>
                <a:gd name="T15" fmla="*/ 59 h 78"/>
                <a:gd name="T16" fmla="*/ 32 w 149"/>
                <a:gd name="T17" fmla="*/ 16 h 78"/>
                <a:gd name="T18" fmla="*/ 127 w 149"/>
                <a:gd name="T19" fmla="*/ 1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9" h="78">
                  <a:moveTo>
                    <a:pt x="0" y="78"/>
                  </a:moveTo>
                  <a:lnTo>
                    <a:pt x="127" y="59"/>
                  </a:lnTo>
                  <a:lnTo>
                    <a:pt x="149" y="0"/>
                  </a:lnTo>
                  <a:lnTo>
                    <a:pt x="21" y="0"/>
                  </a:lnTo>
                  <a:lnTo>
                    <a:pt x="0" y="78"/>
                  </a:lnTo>
                  <a:close/>
                  <a:moveTo>
                    <a:pt x="127" y="16"/>
                  </a:moveTo>
                  <a:lnTo>
                    <a:pt x="116" y="46"/>
                  </a:lnTo>
                  <a:lnTo>
                    <a:pt x="21" y="59"/>
                  </a:lnTo>
                  <a:lnTo>
                    <a:pt x="32" y="16"/>
                  </a:lnTo>
                  <a:lnTo>
                    <a:pt x="127" y="16"/>
                  </a:lnTo>
                  <a:close/>
                </a:path>
              </a:pathLst>
            </a:custGeom>
            <a:solidFill>
              <a:srgbClr val="032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74317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90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5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endParaRPr>
            </a:p>
          </p:txBody>
        </p:sp>
        <p:sp>
          <p:nvSpPr>
            <p:cNvPr id="75" name="Freeform 87">
              <a:extLst>
                <a:ext uri="{FF2B5EF4-FFF2-40B4-BE49-F238E27FC236}">
                  <a16:creationId xmlns:a16="http://schemas.microsoft.com/office/drawing/2014/main" id="{EE2C55B3-A207-4780-8DA4-FBEC1F9201A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79" y="3011"/>
              <a:ext cx="149" cy="78"/>
            </a:xfrm>
            <a:custGeom>
              <a:avLst/>
              <a:gdLst>
                <a:gd name="T0" fmla="*/ 0 w 149"/>
                <a:gd name="T1" fmla="*/ 0 h 78"/>
                <a:gd name="T2" fmla="*/ 22 w 149"/>
                <a:gd name="T3" fmla="*/ 59 h 78"/>
                <a:gd name="T4" fmla="*/ 149 w 149"/>
                <a:gd name="T5" fmla="*/ 78 h 78"/>
                <a:gd name="T6" fmla="*/ 128 w 149"/>
                <a:gd name="T7" fmla="*/ 0 h 78"/>
                <a:gd name="T8" fmla="*/ 0 w 149"/>
                <a:gd name="T9" fmla="*/ 0 h 78"/>
                <a:gd name="T10" fmla="*/ 33 w 149"/>
                <a:gd name="T11" fmla="*/ 46 h 78"/>
                <a:gd name="T12" fmla="*/ 22 w 149"/>
                <a:gd name="T13" fmla="*/ 16 h 78"/>
                <a:gd name="T14" fmla="*/ 114 w 149"/>
                <a:gd name="T15" fmla="*/ 16 h 78"/>
                <a:gd name="T16" fmla="*/ 128 w 149"/>
                <a:gd name="T17" fmla="*/ 59 h 78"/>
                <a:gd name="T18" fmla="*/ 33 w 149"/>
                <a:gd name="T19" fmla="*/ 4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9" h="78">
                  <a:moveTo>
                    <a:pt x="0" y="0"/>
                  </a:moveTo>
                  <a:lnTo>
                    <a:pt x="22" y="59"/>
                  </a:lnTo>
                  <a:lnTo>
                    <a:pt x="149" y="78"/>
                  </a:lnTo>
                  <a:lnTo>
                    <a:pt x="128" y="0"/>
                  </a:lnTo>
                  <a:lnTo>
                    <a:pt x="0" y="0"/>
                  </a:lnTo>
                  <a:close/>
                  <a:moveTo>
                    <a:pt x="33" y="46"/>
                  </a:moveTo>
                  <a:lnTo>
                    <a:pt x="22" y="16"/>
                  </a:lnTo>
                  <a:lnTo>
                    <a:pt x="114" y="16"/>
                  </a:lnTo>
                  <a:lnTo>
                    <a:pt x="128" y="59"/>
                  </a:lnTo>
                  <a:lnTo>
                    <a:pt x="33" y="46"/>
                  </a:lnTo>
                  <a:close/>
                </a:path>
              </a:pathLst>
            </a:custGeom>
            <a:solidFill>
              <a:srgbClr val="032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74317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90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5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endParaRPr>
            </a:p>
          </p:txBody>
        </p:sp>
        <p:sp>
          <p:nvSpPr>
            <p:cNvPr id="76" name="Freeform 88">
              <a:extLst>
                <a:ext uri="{FF2B5EF4-FFF2-40B4-BE49-F238E27FC236}">
                  <a16:creationId xmlns:a16="http://schemas.microsoft.com/office/drawing/2014/main" id="{B8561BEB-1627-49C1-A5CE-8BBCFE7870FE}"/>
                </a:ext>
              </a:extLst>
            </p:cNvPr>
            <p:cNvSpPr>
              <a:spLocks/>
            </p:cNvSpPr>
            <p:nvPr/>
          </p:nvSpPr>
          <p:spPr bwMode="auto">
            <a:xfrm>
              <a:off x="3282" y="2568"/>
              <a:ext cx="60" cy="105"/>
            </a:xfrm>
            <a:custGeom>
              <a:avLst/>
              <a:gdLst>
                <a:gd name="T0" fmla="*/ 41 w 60"/>
                <a:gd name="T1" fmla="*/ 105 h 105"/>
                <a:gd name="T2" fmla="*/ 60 w 60"/>
                <a:gd name="T3" fmla="*/ 105 h 105"/>
                <a:gd name="T4" fmla="*/ 60 w 60"/>
                <a:gd name="T5" fmla="*/ 0 h 105"/>
                <a:gd name="T6" fmla="*/ 41 w 60"/>
                <a:gd name="T7" fmla="*/ 0 h 105"/>
                <a:gd name="T8" fmla="*/ 41 w 60"/>
                <a:gd name="T9" fmla="*/ 21 h 105"/>
                <a:gd name="T10" fmla="*/ 0 w 60"/>
                <a:gd name="T11" fmla="*/ 21 h 105"/>
                <a:gd name="T12" fmla="*/ 0 w 60"/>
                <a:gd name="T13" fmla="*/ 40 h 105"/>
                <a:gd name="T14" fmla="*/ 41 w 60"/>
                <a:gd name="T15" fmla="*/ 40 h 105"/>
                <a:gd name="T16" fmla="*/ 41 w 60"/>
                <a:gd name="T17" fmla="*/ 65 h 105"/>
                <a:gd name="T18" fmla="*/ 0 w 60"/>
                <a:gd name="T19" fmla="*/ 65 h 105"/>
                <a:gd name="T20" fmla="*/ 0 w 60"/>
                <a:gd name="T21" fmla="*/ 84 h 105"/>
                <a:gd name="T22" fmla="*/ 41 w 60"/>
                <a:gd name="T23" fmla="*/ 84 h 105"/>
                <a:gd name="T24" fmla="*/ 41 w 60"/>
                <a:gd name="T2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0" h="105">
                  <a:moveTo>
                    <a:pt x="41" y="105"/>
                  </a:moveTo>
                  <a:lnTo>
                    <a:pt x="60" y="105"/>
                  </a:lnTo>
                  <a:lnTo>
                    <a:pt x="60" y="0"/>
                  </a:lnTo>
                  <a:lnTo>
                    <a:pt x="41" y="0"/>
                  </a:lnTo>
                  <a:lnTo>
                    <a:pt x="41" y="21"/>
                  </a:lnTo>
                  <a:lnTo>
                    <a:pt x="0" y="21"/>
                  </a:lnTo>
                  <a:lnTo>
                    <a:pt x="0" y="40"/>
                  </a:lnTo>
                  <a:lnTo>
                    <a:pt x="41" y="40"/>
                  </a:lnTo>
                  <a:lnTo>
                    <a:pt x="41" y="65"/>
                  </a:lnTo>
                  <a:lnTo>
                    <a:pt x="0" y="65"/>
                  </a:lnTo>
                  <a:lnTo>
                    <a:pt x="0" y="84"/>
                  </a:lnTo>
                  <a:lnTo>
                    <a:pt x="41" y="84"/>
                  </a:lnTo>
                  <a:lnTo>
                    <a:pt x="41" y="105"/>
                  </a:lnTo>
                  <a:close/>
                </a:path>
              </a:pathLst>
            </a:custGeom>
            <a:solidFill>
              <a:srgbClr val="032E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74317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90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75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endParaRPr>
            </a:p>
          </p:txBody>
        </p:sp>
      </p:grpSp>
      <p:sp>
        <p:nvSpPr>
          <p:cNvPr id="77" name="TextBox 76">
            <a:extLst>
              <a:ext uri="{FF2B5EF4-FFF2-40B4-BE49-F238E27FC236}">
                <a16:creationId xmlns:a16="http://schemas.microsoft.com/office/drawing/2014/main" id="{758D4222-0814-4E9A-AAD3-CDB30901025E}"/>
              </a:ext>
            </a:extLst>
          </p:cNvPr>
          <p:cNvSpPr txBox="1"/>
          <p:nvPr/>
        </p:nvSpPr>
        <p:spPr>
          <a:xfrm>
            <a:off x="241818" y="1469470"/>
            <a:ext cx="250068" cy="414601"/>
          </a:xfrm>
          <a:prstGeom prst="rect">
            <a:avLst/>
          </a:prstGeom>
        </p:spPr>
        <p:txBody>
          <a:bodyPr vert="horz" wrap="none" lIns="0" tIns="0" rIns="0" bIns="0" rtlCol="0">
            <a:spAutoFit/>
          </a:bodyPr>
          <a:lstStyle/>
          <a:p>
            <a:pPr marL="0" marR="0" lvl="0" indent="0" algn="l" defTabSz="274317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9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700" b="1" i="0" u="none" strike="noStrike" kern="0" cap="none" spc="0" normalizeH="0" baseline="0" noProof="0" dirty="0">
                <a:ln>
                  <a:noFill/>
                </a:ln>
                <a:solidFill>
                  <a:srgbClr val="032E45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C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D6AFB720-430C-40C4-A7ED-3999C20F61AB}"/>
              </a:ext>
            </a:extLst>
          </p:cNvPr>
          <p:cNvSpPr txBox="1"/>
          <p:nvPr/>
        </p:nvSpPr>
        <p:spPr>
          <a:xfrm>
            <a:off x="279000" y="2729952"/>
            <a:ext cx="269304" cy="414601"/>
          </a:xfrm>
          <a:prstGeom prst="rect">
            <a:avLst/>
          </a:prstGeom>
        </p:spPr>
        <p:txBody>
          <a:bodyPr vert="horz" wrap="none" lIns="0" tIns="0" rIns="0" bIns="0" rtlCol="0">
            <a:spAutoFit/>
          </a:bodyPr>
          <a:lstStyle/>
          <a:p>
            <a:pPr marL="0" marR="0" lvl="0" indent="0" algn="l" defTabSz="274317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9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700" b="1" i="0" u="none" strike="noStrike" kern="0" cap="none" spc="0" normalizeH="0" baseline="0" noProof="0" dirty="0">
                <a:ln>
                  <a:noFill/>
                </a:ln>
                <a:solidFill>
                  <a:srgbClr val="006176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A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5CE73426-7B03-41EF-9ABC-8AB20484AD73}"/>
              </a:ext>
            </a:extLst>
          </p:cNvPr>
          <p:cNvSpPr txBox="1"/>
          <p:nvPr/>
        </p:nvSpPr>
        <p:spPr>
          <a:xfrm>
            <a:off x="279000" y="4021516"/>
            <a:ext cx="245260" cy="414601"/>
          </a:xfrm>
          <a:prstGeom prst="rect">
            <a:avLst/>
          </a:prstGeom>
        </p:spPr>
        <p:txBody>
          <a:bodyPr vert="horz" wrap="none" lIns="0" tIns="0" rIns="0" bIns="0" rtlCol="0">
            <a:spAutoFit/>
          </a:bodyPr>
          <a:lstStyle/>
          <a:p>
            <a:pPr marL="0" marR="0" lvl="0" indent="0" algn="l" defTabSz="274317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9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700" b="1" i="0" u="none" strike="noStrike" kern="0" cap="none" spc="0" normalizeH="0" baseline="0" noProof="0" dirty="0">
                <a:ln>
                  <a:noFill/>
                </a:ln>
                <a:solidFill>
                  <a:srgbClr val="0696A6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S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6FEB4CF8-4394-4DDA-98EB-0B57C2AA08A6}"/>
              </a:ext>
            </a:extLst>
          </p:cNvPr>
          <p:cNvSpPr txBox="1"/>
          <p:nvPr/>
        </p:nvSpPr>
        <p:spPr>
          <a:xfrm>
            <a:off x="279000" y="5361676"/>
            <a:ext cx="237244" cy="414601"/>
          </a:xfrm>
          <a:prstGeom prst="rect">
            <a:avLst/>
          </a:prstGeom>
        </p:spPr>
        <p:txBody>
          <a:bodyPr vert="horz" wrap="none" lIns="0" tIns="0" rIns="0" bIns="0" rtlCol="0">
            <a:spAutoFit/>
          </a:bodyPr>
          <a:lstStyle/>
          <a:p>
            <a:pPr marL="0" marR="0" lvl="0" indent="0" algn="l" defTabSz="274317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9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700" b="1" i="0" u="none" strike="noStrike" kern="0" cap="none" spc="0" normalizeH="0" baseline="0" noProof="0" dirty="0">
                <a:ln>
                  <a:noFill/>
                </a:ln>
                <a:solidFill>
                  <a:srgbClr val="77B0BE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E</a:t>
            </a:r>
          </a:p>
        </p:txBody>
      </p:sp>
      <p:sp>
        <p:nvSpPr>
          <p:cNvPr id="81" name="Text Placeholder 5">
            <a:extLst>
              <a:ext uri="{FF2B5EF4-FFF2-40B4-BE49-F238E27FC236}">
                <a16:creationId xmlns:a16="http://schemas.microsoft.com/office/drawing/2014/main" id="{FD245999-9C4A-41BB-8461-E7293EE8348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276225" y="6486768"/>
            <a:ext cx="8593138" cy="182592"/>
          </a:xfrm>
        </p:spPr>
        <p:txBody>
          <a:bodyPr/>
          <a:lstStyle/>
          <a:p>
            <a:r>
              <a:rPr lang="en-US" dirty="0"/>
              <a:t>1. </a:t>
            </a:r>
            <a:r>
              <a:rPr lang="en-NZ" dirty="0">
                <a:solidFill>
                  <a:srgbClr val="383838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Advanced Driver Assistance Systems</a:t>
            </a:r>
            <a:endParaRPr lang="en-US" dirty="0"/>
          </a:p>
        </p:txBody>
      </p: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43CA8F47-ED75-4F97-9785-8FB86FB9E348}"/>
              </a:ext>
            </a:extLst>
          </p:cNvPr>
          <p:cNvCxnSpPr>
            <a:cxnSpLocks/>
          </p:cNvCxnSpPr>
          <p:nvPr/>
        </p:nvCxnSpPr>
        <p:spPr bwMode="auto">
          <a:xfrm>
            <a:off x="158750" y="3633070"/>
            <a:ext cx="8531134" cy="0"/>
          </a:xfrm>
          <a:prstGeom prst="line">
            <a:avLst/>
          </a:prstGeom>
          <a:solidFill>
            <a:schemeClr val="bg2"/>
          </a:solidFill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B18531BD-E2CB-4877-98C7-C257EE25612B}"/>
              </a:ext>
            </a:extLst>
          </p:cNvPr>
          <p:cNvCxnSpPr>
            <a:cxnSpLocks/>
          </p:cNvCxnSpPr>
          <p:nvPr/>
        </p:nvCxnSpPr>
        <p:spPr bwMode="auto">
          <a:xfrm>
            <a:off x="158750" y="4923237"/>
            <a:ext cx="8531134" cy="0"/>
          </a:xfrm>
          <a:prstGeom prst="line">
            <a:avLst/>
          </a:prstGeom>
          <a:solidFill>
            <a:schemeClr val="bg2"/>
          </a:solidFill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custDataLst>
      <p:tags r:id="rId2"/>
    </p:custDataLst>
    <p:extLst>
      <p:ext uri="{BB962C8B-B14F-4D97-AF65-F5344CB8AC3E}">
        <p14:creationId xmlns:p14="http://schemas.microsoft.com/office/powerpoint/2010/main" val="17465213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A3964577-BC6B-41BA-9B42-9060697334E1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18" name="think-cell Slide" r:id="rId5" imgW="395" imgH="394" progId="TCLayout.ActiveDocument.1">
                  <p:embed/>
                </p:oleObj>
              </mc:Choice>
              <mc:Fallback>
                <p:oleObj name="think-cell Slide" r:id="rId5" imgW="395" imgH="394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A3964577-BC6B-41BA-9B42-9060697334E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 hidden="1">
            <a:extLst>
              <a:ext uri="{FF2B5EF4-FFF2-40B4-BE49-F238E27FC236}">
                <a16:creationId xmlns:a16="http://schemas.microsoft.com/office/drawing/2014/main" id="{B7E35241-7B0F-4BE9-96E4-AC1365BA971E}"/>
              </a:ext>
            </a:extLst>
          </p:cNvPr>
          <p:cNvSpPr/>
          <p:nvPr>
            <p:custDataLst>
              <p:tags r:id="rId3"/>
            </p:custDataLst>
          </p:nvPr>
        </p:nvSpPr>
        <p:spPr bwMode="gray">
          <a:xfrm>
            <a:off x="0" y="0"/>
            <a:ext cx="158750" cy="158750"/>
          </a:xfrm>
          <a:prstGeom prst="rect">
            <a:avLst/>
          </a:prstGeom>
          <a:solidFill>
            <a:schemeClr val="accent2"/>
          </a:solidFill>
        </p:spPr>
        <p:txBody>
          <a:bodyPr vert="horz" wrap="none" lIns="0" tIns="0" rIns="0" bIns="0" numCol="1" spcCol="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ts val="2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>
                <a:solidFill>
                  <a:srgbClr val="ADAFB2"/>
                </a:solidFill>
              </a:uFill>
              <a:latin typeface="Verdana" panose="020B0604030504040204" pitchFamily="34" charset="0"/>
              <a:cs typeface="Arial" panose="020B0604020202020204" pitchFamily="34" charset="0"/>
              <a:sym typeface="Verdana" panose="020B0604030504040204" pitchFamily="34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Enormous investment pressure driven by CASE – Industry dynamics will change, increasing number of partnerships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7BC03FD-F9D9-4EBB-BBF9-C1971EA78034}"/>
              </a:ext>
            </a:extLst>
          </p:cNvPr>
          <p:cNvSpPr txBox="1"/>
          <p:nvPr/>
        </p:nvSpPr>
        <p:spPr>
          <a:xfrm>
            <a:off x="273049" y="1340768"/>
            <a:ext cx="8594725" cy="45177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 lvl="6" indent="0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</a:rPr>
              <a:t>Enormous investment pressure</a:t>
            </a:r>
          </a:p>
          <a:p>
            <a:pPr marL="180000" marR="0" lvl="1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In 2017, OEMs 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invested €200 billion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in Capex and R&amp;D</a:t>
            </a:r>
          </a:p>
          <a:p>
            <a:pPr marL="180000" marR="0" lvl="1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OEM investments announced 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over €200 billion until 2023 alone for Electric Vehicles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– and this amount will increase with every new announcement</a:t>
            </a:r>
          </a:p>
          <a:p>
            <a:pPr marL="180000" marR="0" lvl="1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Investment 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budgets not unlimited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– OEMs and suppliers need to 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‘place their bets’</a:t>
            </a:r>
          </a:p>
          <a:p>
            <a:pPr marL="180000" marR="0" lvl="1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Trade-offs between in-house development and gaining know-how from externally</a:t>
            </a:r>
          </a:p>
          <a:p>
            <a:pPr marL="0" marR="0" lvl="6" indent="0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</a:endParaRPr>
          </a:p>
          <a:p>
            <a:pPr marL="0" marR="0" lvl="6" indent="0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</a:rPr>
              <a:t>Partnerships </a:t>
            </a:r>
          </a:p>
          <a:p>
            <a:pPr marL="180000" marR="0" lvl="1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In 2017, OEMs started 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379 partnerships </a:t>
            </a:r>
          </a:p>
          <a:p>
            <a:pPr marL="180000" marR="0" lvl="1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Thereof 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271 driven by CASE topics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(+106% versus 2016)</a:t>
            </a:r>
          </a:p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F0502020204030204" pitchFamily="34" charset="0"/>
              <a:buChar char="−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8% with traditional suppliers</a:t>
            </a:r>
          </a:p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F0502020204030204" pitchFamily="34" charset="0"/>
              <a:buChar char="−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26% with other OEMs</a:t>
            </a:r>
          </a:p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F0502020204030204" pitchFamily="34" charset="0"/>
              <a:buChar char="−"/>
              <a:tabLst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66% with new business partners from industries outside automotive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 (Telecom, Telematics, IT/Software, Mobility Services, Utilities, EV charging infrastructure, etc.)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</a:endParaRPr>
          </a:p>
        </p:txBody>
      </p:sp>
      <p:sp>
        <p:nvSpPr>
          <p:cNvPr id="11" name="Section Indicator B1">
            <a:extLst>
              <a:ext uri="{FF2B5EF4-FFF2-40B4-BE49-F238E27FC236}">
                <a16:creationId xmlns:a16="http://schemas.microsoft.com/office/drawing/2014/main" id="{1C185970-B1BB-4332-B323-B09498C3EE43}"/>
              </a:ext>
            </a:extLst>
          </p:cNvPr>
          <p:cNvSpPr txBox="1">
            <a:spLocks noGrp="1" noRot="1" noMove="1" noResize="1"/>
          </p:cNvSpPr>
          <p:nvPr/>
        </p:nvSpPr>
        <p:spPr bwMode="gray">
          <a:xfrm>
            <a:off x="7223732" y="115822"/>
            <a:ext cx="1645632" cy="889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none" lIns="0" tIns="182880" rIns="0" bIns="0" rtlCol="0" anchor="t">
            <a:noAutofit/>
          </a:bodyPr>
          <a:lstStyle/>
          <a:p>
            <a:pPr marL="0" marR="0" lvl="0" indent="0" algn="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all" spc="0" normalizeH="0" baseline="0" noProof="0" dirty="0">
                <a:ln>
                  <a:noFill/>
                </a:ln>
                <a:solidFill>
                  <a:srgbClr val="006176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Investments &amp; partnerships</a:t>
            </a:r>
          </a:p>
        </p:txBody>
      </p:sp>
    </p:spTree>
    <p:extLst>
      <p:ext uri="{BB962C8B-B14F-4D97-AF65-F5344CB8AC3E}">
        <p14:creationId xmlns:p14="http://schemas.microsoft.com/office/powerpoint/2010/main" val="40695079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" name="Object 35" hidden="1">
            <a:extLst>
              <a:ext uri="{FF2B5EF4-FFF2-40B4-BE49-F238E27FC236}">
                <a16:creationId xmlns:a16="http://schemas.microsoft.com/office/drawing/2014/main" id="{4ABA33D8-77F9-486B-9755-EF47683B6292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2" name="think-cell Slide" r:id="rId41" imgW="216" imgH="216" progId="TCLayout.ActiveDocument.1">
                  <p:embed/>
                </p:oleObj>
              </mc:Choice>
              <mc:Fallback>
                <p:oleObj name="think-cell Slide" r:id="rId41" imgW="216" imgH="216" progId="TCLayout.ActiveDocument.1">
                  <p:embed/>
                  <p:pic>
                    <p:nvPicPr>
                      <p:cNvPr id="36" name="Object 35" hidden="1">
                        <a:extLst>
                          <a:ext uri="{FF2B5EF4-FFF2-40B4-BE49-F238E27FC236}">
                            <a16:creationId xmlns:a16="http://schemas.microsoft.com/office/drawing/2014/main" id="{4ABA33D8-77F9-486B-9755-EF47683B629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2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" name="Rectangle 34" hidden="1">
            <a:extLst>
              <a:ext uri="{FF2B5EF4-FFF2-40B4-BE49-F238E27FC236}">
                <a16:creationId xmlns:a16="http://schemas.microsoft.com/office/drawing/2014/main" id="{273391F3-ED90-4408-BB54-F67961991459}"/>
              </a:ext>
            </a:extLst>
          </p:cNvPr>
          <p:cNvSpPr/>
          <p:nvPr>
            <p:custDataLst>
              <p:tags r:id="rId3"/>
            </p:custDataLst>
          </p:nvPr>
        </p:nvSpPr>
        <p:spPr bwMode="auto">
          <a:xfrm>
            <a:off x="0" y="0"/>
            <a:ext cx="158750" cy="158750"/>
          </a:xfrm>
          <a:prstGeom prst="rect">
            <a:avLst/>
          </a:prstGeom>
          <a:solidFill>
            <a:schemeClr val="accent2"/>
          </a:solidFill>
        </p:spPr>
        <p:txBody>
          <a:bodyPr vert="horz" wrap="none" lIns="0" tIns="0" rIns="0" bIns="0" numCol="1" spcCol="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>
                <a:solidFill>
                  <a:srgbClr val="ADAFB2"/>
                </a:solidFill>
              </a:uFill>
              <a:latin typeface="Verdana" panose="020B0604030504040204" pitchFamily="34" charset="0"/>
              <a:cs typeface="Arial" panose="020B0604020202020204" pitchFamily="34" charset="0"/>
              <a:sym typeface="Verdana" panose="020B060403050404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CC52E2-48C0-4CF2-A7DD-FEBF634CD5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AlixPartners forecast: by 2025 BEVs and PHEVs will be at least 20% of EU sales, with diesel declining faster than anticipated </a:t>
            </a:r>
          </a:p>
        </p:txBody>
      </p:sp>
      <p:sp>
        <p:nvSpPr>
          <p:cNvPr id="4" name="SubHeaderV">
            <a:extLst>
              <a:ext uri="{FF2B5EF4-FFF2-40B4-BE49-F238E27FC236}">
                <a16:creationId xmlns:a16="http://schemas.microsoft.com/office/drawing/2014/main" id="{404573DA-428A-4AE3-A001-A655C58E2082}"/>
              </a:ext>
            </a:extLst>
          </p:cNvPr>
          <p:cNvSpPr txBox="1">
            <a:spLocks noGrp="1" noRot="1" noEditPoints="1" noAdjustHandles="1" noChangeShapeType="1"/>
          </p:cNvSpPr>
          <p:nvPr/>
        </p:nvSpPr>
        <p:spPr bwMode="gray">
          <a:xfrm>
            <a:off x="276225" y="1153976"/>
            <a:ext cx="7169217" cy="297000"/>
          </a:xfrm>
          <a:prstGeom prst="callout1">
            <a:avLst>
              <a:gd name="adj1" fmla="val 100000"/>
              <a:gd name="adj2" fmla="val 100000"/>
              <a:gd name="adj3" fmla="val 100000"/>
              <a:gd name="adj4" fmla="val 0"/>
            </a:avLst>
          </a:prstGeom>
          <a:noFill/>
          <a:ln>
            <a:solidFill>
              <a:schemeClr val="accent5"/>
            </a:solidFill>
          </a:ln>
          <a:effectLst/>
        </p:spPr>
        <p:txBody>
          <a:bodyPr vert="horz" wrap="square" lIns="0" tIns="0" rIns="0" bIns="54864" rtlCol="0" anchor="b" anchorCtr="0">
            <a:noAutofit/>
          </a:bodyPr>
          <a:lstStyle>
            <a:defPPr>
              <a:defRPr lang="en-US"/>
            </a:defPPr>
            <a:lvl1pPr>
              <a:lnSpc>
                <a:spcPct val="90000"/>
              </a:lnSpc>
              <a:defRPr sz="1200"/>
            </a:lvl1pPr>
          </a:lstStyle>
          <a:p>
            <a:pPr marL="0" marR="0" lvl="0" indent="0" algn="l" defTabSz="365756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Expected evolution of PC, LCV volume in Europe, by powertrain type (million units)</a:t>
            </a:r>
          </a:p>
        </p:txBody>
      </p:sp>
      <p:graphicFrame>
        <p:nvGraphicFramePr>
          <p:cNvPr id="63" name="Chart 62">
            <a:extLst>
              <a:ext uri="{FF2B5EF4-FFF2-40B4-BE49-F238E27FC236}">
                <a16:creationId xmlns:a16="http://schemas.microsoft.com/office/drawing/2014/main" id="{B64D741E-563D-46DD-9FAA-0AD57C5C4346}"/>
              </a:ext>
            </a:extLst>
          </p:cNvPr>
          <p:cNvGraphicFramePr/>
          <p:nvPr>
            <p:custDataLst>
              <p:tags r:id="rId4"/>
            </p:custDataLst>
            <p:extLst/>
          </p:nvPr>
        </p:nvGraphicFramePr>
        <p:xfrm>
          <a:off x="193675" y="1768475"/>
          <a:ext cx="6908800" cy="39036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3"/>
          </a:graphicData>
        </a:graphic>
      </p:graphicFrame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37493B4-03EA-447F-96A7-F9027842C989}"/>
              </a:ext>
            </a:extLst>
          </p:cNvPr>
          <p:cNvCxnSpPr/>
          <p:nvPr>
            <p:custDataLst>
              <p:tags r:id="rId5"/>
            </p:custDataLst>
          </p:nvPr>
        </p:nvCxnSpPr>
        <p:spPr bwMode="auto">
          <a:xfrm flipH="1">
            <a:off x="307975" y="2166938"/>
            <a:ext cx="165100" cy="12065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238D428-680C-4FCE-A968-68AB209FA86C}"/>
              </a:ext>
            </a:extLst>
          </p:cNvPr>
          <p:cNvCxnSpPr/>
          <p:nvPr>
            <p:custDataLst>
              <p:tags r:id="rId6"/>
            </p:custDataLst>
          </p:nvPr>
        </p:nvCxnSpPr>
        <p:spPr bwMode="auto">
          <a:xfrm flipH="1">
            <a:off x="276224" y="2060575"/>
            <a:ext cx="77788" cy="201613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35" name="Main Content">
            <a:extLst>
              <a:ext uri="{FF2B5EF4-FFF2-40B4-BE49-F238E27FC236}">
                <a16:creationId xmlns:a16="http://schemas.microsoft.com/office/drawing/2014/main" id="{DD8FCB85-C286-46D5-88FC-FDE4C581E142}"/>
              </a:ext>
            </a:extLst>
          </p:cNvPr>
          <p:cNvSpPr>
            <a:spLocks noGrp="1"/>
          </p:cNvSpPr>
          <p:nvPr>
            <p:custDataLst>
              <p:tags r:id="rId7"/>
            </p:custDataLst>
          </p:nvPr>
        </p:nvSpPr>
        <p:spPr bwMode="gray">
          <a:xfrm>
            <a:off x="1711324" y="5081587"/>
            <a:ext cx="242888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A24F90E1-32F0-46E4-817E-7F75716876E4}" type="datetime'''''''''5''''''''''''''''''''''''''.4''''''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5.4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232" name="Main Content">
            <a:extLst>
              <a:ext uri="{FF2B5EF4-FFF2-40B4-BE49-F238E27FC236}">
                <a16:creationId xmlns:a16="http://schemas.microsoft.com/office/drawing/2014/main" id="{93428678-B90A-4723-809D-38F6460BEC82}"/>
              </a:ext>
            </a:extLst>
          </p:cNvPr>
          <p:cNvSpPr>
            <a:spLocks noGrp="1"/>
          </p:cNvSpPr>
          <p:nvPr>
            <p:custDataLst>
              <p:tags r:id="rId8"/>
            </p:custDataLst>
          </p:nvPr>
        </p:nvSpPr>
        <p:spPr bwMode="gray">
          <a:xfrm>
            <a:off x="307974" y="4789487"/>
            <a:ext cx="242888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38953AD0-C7DE-4489-B45F-A3FEBBACD4F0}" type="datetime'''''''''''''''''''''''''''''''''''9''''''''''''''''.''''0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9.0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73" name="Main Content">
            <a:extLst>
              <a:ext uri="{FF2B5EF4-FFF2-40B4-BE49-F238E27FC236}">
                <a16:creationId xmlns:a16="http://schemas.microsoft.com/office/drawing/2014/main" id="{FC1F7624-243A-4A66-B1EF-538F804B22AE}"/>
              </a:ext>
            </a:extLst>
          </p:cNvPr>
          <p:cNvSpPr>
            <a:spLocks noGrp="1"/>
          </p:cNvSpPr>
          <p:nvPr>
            <p:custDataLst>
              <p:tags r:id="rId9"/>
            </p:custDataLst>
          </p:nvPr>
        </p:nvSpPr>
        <p:spPr bwMode="gray">
          <a:xfrm>
            <a:off x="307974" y="2238374"/>
            <a:ext cx="242888" cy="152400"/>
          </a:xfrm>
          <a:prstGeom prst="rect">
            <a:avLst/>
          </a:prstGeom>
          <a:solidFill>
            <a:srgbClr val="77B0BE"/>
          </a:solidFill>
        </p:spPr>
        <p:txBody>
          <a:bodyPr vert="horz" wrap="none" lIns="17463" tIns="0" rIns="17463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6279CE2B-FE06-486D-9534-693EB11517E4}" type="datetime'''''0''''.''''''''''''''1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0.1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64" name="Main Content">
            <a:extLst>
              <a:ext uri="{FF2B5EF4-FFF2-40B4-BE49-F238E27FC236}">
                <a16:creationId xmlns:a16="http://schemas.microsoft.com/office/drawing/2014/main" id="{C79AE98A-E9C2-42C0-B4FB-46D59637CD7B}"/>
              </a:ext>
            </a:extLst>
          </p:cNvPr>
          <p:cNvSpPr>
            <a:spLocks noGrp="1"/>
          </p:cNvSpPr>
          <p:nvPr>
            <p:custDataLst>
              <p:tags r:id="rId10"/>
            </p:custDataLst>
          </p:nvPr>
        </p:nvSpPr>
        <p:spPr bwMode="gray">
          <a:xfrm>
            <a:off x="4279900" y="1706562"/>
            <a:ext cx="3238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7463" tIns="0" rIns="17463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DF5749FD-EE93-4A90-9D34-0D42CF5D0EAD}" type="datetime'''2''''''''''''''2''''''''''''''.''''''''''''''3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l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22.3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26" name="Main Content">
            <a:extLst>
              <a:ext uri="{FF2B5EF4-FFF2-40B4-BE49-F238E27FC236}">
                <a16:creationId xmlns:a16="http://schemas.microsoft.com/office/drawing/2014/main" id="{9C65D61D-AB4E-4D2E-99B4-ADF639AB3770}"/>
              </a:ext>
            </a:extLst>
          </p:cNvPr>
          <p:cNvSpPr>
            <a:spLocks noGrp="1"/>
          </p:cNvSpPr>
          <p:nvPr>
            <p:custDataLst>
              <p:tags r:id="rId11"/>
            </p:custDataLst>
          </p:nvPr>
        </p:nvSpPr>
        <p:spPr bwMode="gray">
          <a:xfrm>
            <a:off x="307975" y="3184524"/>
            <a:ext cx="3238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85F7022B-CAEF-4251-AD6A-F7FB77AC8D30}" type="datetime'''''''''1''''0.''''''''9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10.9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42" name="Main Content">
            <a:extLst>
              <a:ext uri="{FF2B5EF4-FFF2-40B4-BE49-F238E27FC236}">
                <a16:creationId xmlns:a16="http://schemas.microsoft.com/office/drawing/2014/main" id="{C077D094-E42B-4EED-960E-3AC559486A15}"/>
              </a:ext>
            </a:extLst>
          </p:cNvPr>
          <p:cNvSpPr>
            <a:spLocks noGrp="1"/>
          </p:cNvSpPr>
          <p:nvPr>
            <p:custDataLst>
              <p:tags r:id="rId12"/>
            </p:custDataLst>
          </p:nvPr>
        </p:nvSpPr>
        <p:spPr bwMode="gray">
          <a:xfrm>
            <a:off x="455613" y="2014538"/>
            <a:ext cx="242888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595959"/>
                </a:solidFill>
              </a14:hiddenFill>
            </a:ext>
          </a:extLst>
        </p:spPr>
        <p:txBody>
          <a:bodyPr vert="horz" wrap="none" lIns="17463" tIns="0" rIns="17463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F7E1D6E8-1005-4C56-B3C4-3797902AED5E}" type="datetime'''''''''''''''''''''0.2''''''''''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l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0.2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89" name="Main Content">
            <a:extLst>
              <a:ext uri="{FF2B5EF4-FFF2-40B4-BE49-F238E27FC236}">
                <a16:creationId xmlns:a16="http://schemas.microsoft.com/office/drawing/2014/main" id="{25A64A3F-722D-4F39-9FC0-BD83EA66AB06}"/>
              </a:ext>
            </a:extLst>
          </p:cNvPr>
          <p:cNvSpPr>
            <a:spLocks noGrp="1"/>
          </p:cNvSpPr>
          <p:nvPr>
            <p:custDataLst>
              <p:tags r:id="rId13"/>
            </p:custDataLst>
          </p:nvPr>
        </p:nvSpPr>
        <p:spPr bwMode="gray">
          <a:xfrm>
            <a:off x="307974" y="2278062"/>
            <a:ext cx="242888" cy="152400"/>
          </a:xfrm>
          <a:prstGeom prst="rect">
            <a:avLst/>
          </a:prstGeom>
          <a:solidFill>
            <a:srgbClr val="0696A6"/>
          </a:solidFill>
        </p:spPr>
        <p:txBody>
          <a:bodyPr vert="horz" wrap="none" lIns="17463" tIns="0" rIns="17463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4DBC8832-FE9E-4D8E-AE45-568DD54C0FFE}" type="datetime'''''''0''''.''''''''''''''''''3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0.3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246" name="Main Content">
            <a:extLst>
              <a:ext uri="{FF2B5EF4-FFF2-40B4-BE49-F238E27FC236}">
                <a16:creationId xmlns:a16="http://schemas.microsoft.com/office/drawing/2014/main" id="{E27D44C0-ECE4-40BF-B470-3B8F4D760F7A}"/>
              </a:ext>
            </a:extLst>
          </p:cNvPr>
          <p:cNvSpPr>
            <a:spLocks noGrp="1"/>
          </p:cNvSpPr>
          <p:nvPr>
            <p:custDataLst>
              <p:tags r:id="rId14"/>
            </p:custDataLst>
          </p:nvPr>
        </p:nvSpPr>
        <p:spPr bwMode="auto">
          <a:xfrm>
            <a:off x="65088" y="5632449"/>
            <a:ext cx="423863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A29EACDA-6F29-4137-BB16-D7C7E3FAD6A8}" type="datetime'2''''''''''''''''0''''''''1''''''''''7''A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2017A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29" name="Main Content">
            <a:extLst>
              <a:ext uri="{FF2B5EF4-FFF2-40B4-BE49-F238E27FC236}">
                <a16:creationId xmlns:a16="http://schemas.microsoft.com/office/drawing/2014/main" id="{70419B2A-162E-4C02-B30C-99FFA269DA9A}"/>
              </a:ext>
            </a:extLst>
          </p:cNvPr>
          <p:cNvSpPr>
            <a:spLocks noGrp="1"/>
          </p:cNvSpPr>
          <p:nvPr>
            <p:custDataLst>
              <p:tags r:id="rId15"/>
            </p:custDataLst>
          </p:nvPr>
        </p:nvSpPr>
        <p:spPr bwMode="gray">
          <a:xfrm>
            <a:off x="1670050" y="3489324"/>
            <a:ext cx="3238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247E6117-967C-49A1-B2D8-637937A7C44C}" type="datetime'''''''''''''''1''''''''4''''.''''''''''''''''''''''''4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14.4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92" name="Main Content">
            <a:extLst>
              <a:ext uri="{FF2B5EF4-FFF2-40B4-BE49-F238E27FC236}">
                <a16:creationId xmlns:a16="http://schemas.microsoft.com/office/drawing/2014/main" id="{5E7ABE1D-41F5-43FA-944F-BA5DACFCCB3B}"/>
              </a:ext>
            </a:extLst>
          </p:cNvPr>
          <p:cNvSpPr>
            <a:spLocks noGrp="1"/>
          </p:cNvSpPr>
          <p:nvPr>
            <p:custDataLst>
              <p:tags r:id="rId16"/>
            </p:custDataLst>
          </p:nvPr>
        </p:nvSpPr>
        <p:spPr bwMode="gray">
          <a:xfrm>
            <a:off x="1711324" y="2266949"/>
            <a:ext cx="242888" cy="152400"/>
          </a:xfrm>
          <a:prstGeom prst="rect">
            <a:avLst/>
          </a:prstGeom>
          <a:solidFill>
            <a:srgbClr val="0696A6"/>
          </a:solidFill>
          <a:extLst/>
        </p:spPr>
        <p:txBody>
          <a:bodyPr vert="horz" wrap="none" lIns="17463" tIns="0" rIns="17463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8C8699CA-4A84-4601-A237-9B67F6C3EEBC}" type="datetime'''''''''''''''''''''''''''''''''''''0''''.8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0.8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76" name="Main Content">
            <a:extLst>
              <a:ext uri="{FF2B5EF4-FFF2-40B4-BE49-F238E27FC236}">
                <a16:creationId xmlns:a16="http://schemas.microsoft.com/office/drawing/2014/main" id="{78BCCE12-3816-4CEE-9910-0AB821A2B563}"/>
              </a:ext>
            </a:extLst>
          </p:cNvPr>
          <p:cNvSpPr>
            <a:spLocks noGrp="1"/>
          </p:cNvSpPr>
          <p:nvPr>
            <p:custDataLst>
              <p:tags r:id="rId17"/>
            </p:custDataLst>
          </p:nvPr>
        </p:nvSpPr>
        <p:spPr bwMode="gray">
          <a:xfrm>
            <a:off x="1711324" y="2173287"/>
            <a:ext cx="242888" cy="152400"/>
          </a:xfrm>
          <a:prstGeom prst="rect">
            <a:avLst/>
          </a:prstGeom>
          <a:solidFill>
            <a:srgbClr val="77B0BE"/>
          </a:solidFill>
        </p:spPr>
        <p:txBody>
          <a:bodyPr vert="horz" wrap="none" lIns="17463" tIns="0" rIns="17463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E393C341-1E94-425D-8B5A-C5BB6E3638A1}" type="datetime'''''''0''''''''''.''''''''''''''4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0.4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39" name="Main Content">
            <a:extLst>
              <a:ext uri="{FF2B5EF4-FFF2-40B4-BE49-F238E27FC236}">
                <a16:creationId xmlns:a16="http://schemas.microsoft.com/office/drawing/2014/main" id="{A7994BF6-2F95-4096-AA12-F0789788F0FC}"/>
              </a:ext>
            </a:extLst>
          </p:cNvPr>
          <p:cNvSpPr>
            <a:spLocks noGrp="1"/>
          </p:cNvSpPr>
          <p:nvPr>
            <p:custDataLst>
              <p:tags r:id="rId18"/>
            </p:custDataLst>
          </p:nvPr>
        </p:nvSpPr>
        <p:spPr bwMode="gray">
          <a:xfrm>
            <a:off x="6745287" y="4752974"/>
            <a:ext cx="242888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FF145BF2-E587-4F11-89A2-0870EAB89D12}" type="datetime'''''''''''''''''''''''''7''''''.1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7.1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45" name="Main Content">
            <a:extLst>
              <a:ext uri="{FF2B5EF4-FFF2-40B4-BE49-F238E27FC236}">
                <a16:creationId xmlns:a16="http://schemas.microsoft.com/office/drawing/2014/main" id="{0E53BE54-0EF2-4FDE-835B-E33C865DA40A}"/>
              </a:ext>
            </a:extLst>
          </p:cNvPr>
          <p:cNvSpPr>
            <a:spLocks noGrp="1"/>
          </p:cNvSpPr>
          <p:nvPr>
            <p:custDataLst>
              <p:tags r:id="rId19"/>
            </p:custDataLst>
          </p:nvPr>
        </p:nvSpPr>
        <p:spPr bwMode="gray">
          <a:xfrm>
            <a:off x="1460500" y="1982788"/>
            <a:ext cx="242888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595959"/>
                </a:solidFill>
              </a14:hiddenFill>
            </a:ext>
          </a:extLst>
        </p:spPr>
        <p:txBody>
          <a:bodyPr vert="horz" wrap="none" lIns="17463" tIns="0" rIns="17463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623632B2-BE71-41DF-8F00-F66D851741D4}" type="datetime'''0''''.''''5''''''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l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0.5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05" name="Main Content">
            <a:extLst>
              <a:ext uri="{FF2B5EF4-FFF2-40B4-BE49-F238E27FC236}">
                <a16:creationId xmlns:a16="http://schemas.microsoft.com/office/drawing/2014/main" id="{3F1D1C8F-33EB-47BE-9538-60EF21C8F687}"/>
              </a:ext>
            </a:extLst>
          </p:cNvPr>
          <p:cNvSpPr>
            <a:spLocks noGrp="1"/>
          </p:cNvSpPr>
          <p:nvPr>
            <p:custDataLst>
              <p:tags r:id="rId20"/>
            </p:custDataLst>
          </p:nvPr>
        </p:nvSpPr>
        <p:spPr bwMode="auto">
          <a:xfrm>
            <a:off x="6811963" y="5632449"/>
            <a:ext cx="417513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1C448EDA-53AE-43B5-A076-18D75B42EF70}" type="datetime'''2''''''''0''''''''''30''''''''''''''''E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2030E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03" name="Main Content">
            <a:extLst>
              <a:ext uri="{FF2B5EF4-FFF2-40B4-BE49-F238E27FC236}">
                <a16:creationId xmlns:a16="http://schemas.microsoft.com/office/drawing/2014/main" id="{728E9C14-BE36-43B9-86FB-B3089C4C10B0}"/>
              </a:ext>
            </a:extLst>
          </p:cNvPr>
          <p:cNvSpPr>
            <a:spLocks noGrp="1"/>
          </p:cNvSpPr>
          <p:nvPr>
            <p:custDataLst>
              <p:tags r:id="rId21"/>
            </p:custDataLst>
          </p:nvPr>
        </p:nvSpPr>
        <p:spPr bwMode="auto">
          <a:xfrm>
            <a:off x="1624013" y="5632449"/>
            <a:ext cx="417513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EE8B229C-BD6E-4C5B-B882-F7AD27F3AE46}" type="datetime'''''''''2''''0''''''''''''''''2''''''''''''''''0E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2020E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240" name="Main Content">
            <a:extLst>
              <a:ext uri="{FF2B5EF4-FFF2-40B4-BE49-F238E27FC236}">
                <a16:creationId xmlns:a16="http://schemas.microsoft.com/office/drawing/2014/main" id="{4B890936-89EB-43E9-953F-B4B2C5000EDF}"/>
              </a:ext>
            </a:extLst>
          </p:cNvPr>
          <p:cNvSpPr>
            <a:spLocks noGrp="1"/>
          </p:cNvSpPr>
          <p:nvPr>
            <p:custDataLst>
              <p:tags r:id="rId22"/>
            </p:custDataLst>
          </p:nvPr>
        </p:nvSpPr>
        <p:spPr bwMode="gray">
          <a:xfrm>
            <a:off x="4305299" y="5245099"/>
            <a:ext cx="242888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E2493AF4-D282-4071-A892-80B661A7C4B2}" type="datetime'''''''''''''''''''''''''3''''''''''''''.3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3.3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81" name="Main Content">
            <a:extLst>
              <a:ext uri="{FF2B5EF4-FFF2-40B4-BE49-F238E27FC236}">
                <a16:creationId xmlns:a16="http://schemas.microsoft.com/office/drawing/2014/main" id="{3B8B61E7-0094-4351-A698-E9ECE662C890}"/>
              </a:ext>
            </a:extLst>
          </p:cNvPr>
          <p:cNvSpPr>
            <a:spLocks noGrp="1"/>
          </p:cNvSpPr>
          <p:nvPr>
            <p:custDataLst>
              <p:tags r:id="rId23"/>
            </p:custDataLst>
          </p:nvPr>
        </p:nvSpPr>
        <p:spPr bwMode="gray">
          <a:xfrm>
            <a:off x="4305299" y="2506662"/>
            <a:ext cx="242888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77B0BE"/>
                </a:solidFill>
              </a14:hiddenFill>
            </a:ext>
          </a:extLst>
        </p:spPr>
        <p:txBody>
          <a:bodyPr vert="horz" wrap="none" lIns="17463" tIns="0" rIns="17463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C543FECD-F1EE-4855-AADE-B504124AFD02}" type="datetime'''''''''2''''''''''''''''''.''''''''''''''0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2.0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34" name="Main Content">
            <a:extLst>
              <a:ext uri="{FF2B5EF4-FFF2-40B4-BE49-F238E27FC236}">
                <a16:creationId xmlns:a16="http://schemas.microsoft.com/office/drawing/2014/main" id="{90AAB4DA-1168-4086-B710-624CF9FDAEA3}"/>
              </a:ext>
            </a:extLst>
          </p:cNvPr>
          <p:cNvSpPr>
            <a:spLocks noGrp="1"/>
          </p:cNvSpPr>
          <p:nvPr>
            <p:custDataLst>
              <p:tags r:id="rId24"/>
            </p:custDataLst>
          </p:nvPr>
        </p:nvSpPr>
        <p:spPr bwMode="gray">
          <a:xfrm>
            <a:off x="4264025" y="4033837"/>
            <a:ext cx="3238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A54747D1-08F6-4D5B-B6D5-DCC58796F049}" type="datetime'''''''''1''''''''''''1''''''''.''''''''''''''''''''''''''''7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11.7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97" name="Main Content">
            <a:extLst>
              <a:ext uri="{FF2B5EF4-FFF2-40B4-BE49-F238E27FC236}">
                <a16:creationId xmlns:a16="http://schemas.microsoft.com/office/drawing/2014/main" id="{6E3B26F0-39E8-4CDE-BEA8-AA824C10B4DF}"/>
              </a:ext>
            </a:extLst>
          </p:cNvPr>
          <p:cNvSpPr>
            <a:spLocks noGrp="1"/>
          </p:cNvSpPr>
          <p:nvPr>
            <p:custDataLst>
              <p:tags r:id="rId25"/>
            </p:custDataLst>
          </p:nvPr>
        </p:nvSpPr>
        <p:spPr bwMode="gray">
          <a:xfrm>
            <a:off x="4305299" y="2878137"/>
            <a:ext cx="242888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0696A6"/>
                </a:solidFill>
              </a14:hiddenFill>
            </a:ext>
          </a:extLst>
        </p:spPr>
        <p:txBody>
          <a:bodyPr vert="horz" wrap="none" lIns="17463" tIns="0" rIns="17463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D5B9E91C-462D-43C0-8B5E-D41FF07C2FC0}" type="datetime'''''2''.''''''6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2.6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0" name="Main Content">
            <a:extLst>
              <a:ext uri="{FF2B5EF4-FFF2-40B4-BE49-F238E27FC236}">
                <a16:creationId xmlns:a16="http://schemas.microsoft.com/office/drawing/2014/main" id="{6145D2D1-0679-4780-88E1-4F4C5FA3E450}"/>
              </a:ext>
            </a:extLst>
          </p:cNvPr>
          <p:cNvSpPr>
            <a:spLocks noGrp="1"/>
          </p:cNvSpPr>
          <p:nvPr>
            <p:custDataLst>
              <p:tags r:id="rId26"/>
            </p:custDataLst>
          </p:nvPr>
        </p:nvSpPr>
        <p:spPr bwMode="gray">
          <a:xfrm>
            <a:off x="4305299" y="2138362"/>
            <a:ext cx="242888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595959"/>
                </a:solidFill>
              </a14:hiddenFill>
            </a:ext>
          </a:extLst>
        </p:spPr>
        <p:txBody>
          <a:bodyPr vert="horz" wrap="none" lIns="17463" tIns="0" rIns="17463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EBF5773D-2518-4887-9671-26B49C5B6365}" type="datetime'''''2''''''''''''''.''''''''''''''''''''''''6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2.6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04" name="Main Content">
            <a:extLst>
              <a:ext uri="{FF2B5EF4-FFF2-40B4-BE49-F238E27FC236}">
                <a16:creationId xmlns:a16="http://schemas.microsoft.com/office/drawing/2014/main" id="{146FF164-C585-4CFD-BBAB-1797A229FE48}"/>
              </a:ext>
            </a:extLst>
          </p:cNvPr>
          <p:cNvSpPr>
            <a:spLocks noGrp="1"/>
          </p:cNvSpPr>
          <p:nvPr>
            <p:custDataLst>
              <p:tags r:id="rId27"/>
            </p:custDataLst>
          </p:nvPr>
        </p:nvSpPr>
        <p:spPr bwMode="auto">
          <a:xfrm>
            <a:off x="4217988" y="5632449"/>
            <a:ext cx="417513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6C9C8D67-9CB1-4D81-A267-0265A03EA59C}" type="datetime'''''''20''''''''''''''''2''5''''''''''''E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2025E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245" name="Main Content">
            <a:extLst>
              <a:ext uri="{FF2B5EF4-FFF2-40B4-BE49-F238E27FC236}">
                <a16:creationId xmlns:a16="http://schemas.microsoft.com/office/drawing/2014/main" id="{2E3206A1-EBF3-4E70-85AA-209CAFA54E1C}"/>
              </a:ext>
            </a:extLst>
          </p:cNvPr>
          <p:cNvSpPr>
            <a:spLocks noGrp="1"/>
          </p:cNvSpPr>
          <p:nvPr>
            <p:custDataLst>
              <p:tags r:id="rId28"/>
            </p:custDataLst>
          </p:nvPr>
        </p:nvSpPr>
        <p:spPr bwMode="gray">
          <a:xfrm>
            <a:off x="6745287" y="5419724"/>
            <a:ext cx="242888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7DFE9664-D095-484D-B0D8-BB287FFCB6C9}" type="datetime'''1''''''''.''''''2''''''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1.2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06" name="Main Content">
            <a:extLst>
              <a:ext uri="{FF2B5EF4-FFF2-40B4-BE49-F238E27FC236}">
                <a16:creationId xmlns:a16="http://schemas.microsoft.com/office/drawing/2014/main" id="{B8F51C99-FFC2-4C8A-8917-916396CC0D30}"/>
              </a:ext>
            </a:extLst>
          </p:cNvPr>
          <p:cNvSpPr>
            <a:spLocks noGrp="1"/>
          </p:cNvSpPr>
          <p:nvPr>
            <p:custDataLst>
              <p:tags r:id="rId29"/>
            </p:custDataLst>
          </p:nvPr>
        </p:nvSpPr>
        <p:spPr bwMode="gray">
          <a:xfrm>
            <a:off x="6745287" y="3786187"/>
            <a:ext cx="242888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0696A6"/>
                </a:solidFill>
              </a14:hiddenFill>
            </a:ext>
          </a:extLst>
        </p:spPr>
        <p:txBody>
          <a:bodyPr vert="horz" wrap="none" lIns="17463" tIns="0" rIns="17463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E58C4868-EAE8-4635-83D9-21B2451C0DE9}" type="datetime'''''''4''''.''''''''''''''''''''''''9''''''''''''''''''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4.9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6" name="Main Content">
            <a:extLst>
              <a:ext uri="{FF2B5EF4-FFF2-40B4-BE49-F238E27FC236}">
                <a16:creationId xmlns:a16="http://schemas.microsoft.com/office/drawing/2014/main" id="{A150A969-606E-4B93-A0DE-834CF43EC529}"/>
              </a:ext>
            </a:extLst>
          </p:cNvPr>
          <p:cNvSpPr>
            <a:spLocks noGrp="1"/>
          </p:cNvSpPr>
          <p:nvPr>
            <p:custDataLst>
              <p:tags r:id="rId30"/>
            </p:custDataLst>
          </p:nvPr>
        </p:nvSpPr>
        <p:spPr bwMode="gray">
          <a:xfrm>
            <a:off x="220663" y="1908174"/>
            <a:ext cx="3238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7463" tIns="0" rIns="17463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63982F51-576E-4FAA-BAAD-E1B9D75016F4}" type="datetime'''''''''''''2''''''''''''0''''''''''''''''''.''''''''''6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l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20.6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8" name="Main Content">
            <a:extLst>
              <a:ext uri="{FF2B5EF4-FFF2-40B4-BE49-F238E27FC236}">
                <a16:creationId xmlns:a16="http://schemas.microsoft.com/office/drawing/2014/main" id="{DDD8CDAF-36F1-43A5-A0FD-FAC9DBC167D4}"/>
              </a:ext>
            </a:extLst>
          </p:cNvPr>
          <p:cNvSpPr>
            <a:spLocks noGrp="1"/>
          </p:cNvSpPr>
          <p:nvPr>
            <p:custDataLst>
              <p:tags r:id="rId31"/>
            </p:custDataLst>
          </p:nvPr>
        </p:nvSpPr>
        <p:spPr bwMode="auto">
          <a:xfrm>
            <a:off x="7124700" y="3786187"/>
            <a:ext cx="417513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6036DBCC-E4F8-4B86-9B7A-1022977D2376}" type="datetime'''''''''''''''''Hy''''''''''b''''''''r''''i''''''''''''d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l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Hybrid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07" name="Main Content">
            <a:extLst>
              <a:ext uri="{FF2B5EF4-FFF2-40B4-BE49-F238E27FC236}">
                <a16:creationId xmlns:a16="http://schemas.microsoft.com/office/drawing/2014/main" id="{8835C153-C965-425F-ACA5-55754CFFB57B}"/>
              </a:ext>
            </a:extLst>
          </p:cNvPr>
          <p:cNvSpPr>
            <a:spLocks noGrp="1"/>
          </p:cNvSpPr>
          <p:nvPr>
            <p:custDataLst>
              <p:tags r:id="rId32"/>
            </p:custDataLst>
          </p:nvPr>
        </p:nvSpPr>
        <p:spPr bwMode="gray">
          <a:xfrm>
            <a:off x="6745287" y="3111499"/>
            <a:ext cx="242888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77B0BE"/>
                </a:solidFill>
              </a14:hiddenFill>
            </a:ext>
          </a:extLst>
        </p:spPr>
        <p:txBody>
          <a:bodyPr vert="horz" wrap="none" lIns="17463" tIns="0" rIns="17463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B7F5B911-F215-43E9-903D-31D7D47F6677}" type="datetime'''''''3''''''''''''''''.''''''''''''''''''''''5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3.5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08" name="Main Content">
            <a:extLst>
              <a:ext uri="{FF2B5EF4-FFF2-40B4-BE49-F238E27FC236}">
                <a16:creationId xmlns:a16="http://schemas.microsoft.com/office/drawing/2014/main" id="{46243BA6-F075-4326-B761-C4A1DD4E5918}"/>
              </a:ext>
            </a:extLst>
          </p:cNvPr>
          <p:cNvSpPr>
            <a:spLocks noGrp="1"/>
          </p:cNvSpPr>
          <p:nvPr>
            <p:custDataLst>
              <p:tags r:id="rId33"/>
            </p:custDataLst>
          </p:nvPr>
        </p:nvSpPr>
        <p:spPr bwMode="gray">
          <a:xfrm>
            <a:off x="6745287" y="2301874"/>
            <a:ext cx="242888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595959"/>
                </a:solidFill>
              </a14:hiddenFill>
            </a:ext>
          </a:extLst>
        </p:spPr>
        <p:txBody>
          <a:bodyPr vert="horz" wrap="none" lIns="17463" tIns="0" rIns="17463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B22ABB70-2BCA-41E9-A988-74F4623187BB}" type="datetime'''6''''''''''''''''.''5''''''''''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6.5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230" name="Main Content">
            <a:extLst>
              <a:ext uri="{FF2B5EF4-FFF2-40B4-BE49-F238E27FC236}">
                <a16:creationId xmlns:a16="http://schemas.microsoft.com/office/drawing/2014/main" id="{34255BBC-2D34-43FE-8018-89AFE5992C93}"/>
              </a:ext>
            </a:extLst>
          </p:cNvPr>
          <p:cNvSpPr>
            <a:spLocks noGrp="1"/>
          </p:cNvSpPr>
          <p:nvPr>
            <p:custDataLst>
              <p:tags r:id="rId34"/>
            </p:custDataLst>
          </p:nvPr>
        </p:nvSpPr>
        <p:spPr bwMode="auto">
          <a:xfrm>
            <a:off x="7124699" y="5360987"/>
            <a:ext cx="3873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44FBE582-D9FA-42DD-A40F-A49CCF02A387}" type="datetime'''''''''''''''''''''''''D''''''''''i''e''''''''s''e''''l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l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Diesel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0" name="Main Content">
            <a:extLst>
              <a:ext uri="{FF2B5EF4-FFF2-40B4-BE49-F238E27FC236}">
                <a16:creationId xmlns:a16="http://schemas.microsoft.com/office/drawing/2014/main" id="{200039DE-E8D7-467C-B9F3-1864550D180C}"/>
              </a:ext>
            </a:extLst>
          </p:cNvPr>
          <p:cNvSpPr>
            <a:spLocks noGrp="1"/>
          </p:cNvSpPr>
          <p:nvPr>
            <p:custDataLst>
              <p:tags r:id="rId35"/>
            </p:custDataLst>
          </p:nvPr>
        </p:nvSpPr>
        <p:spPr bwMode="auto">
          <a:xfrm>
            <a:off x="7124700" y="4752974"/>
            <a:ext cx="369888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1E0A2780-0F46-4DED-B0BE-5C6CD514FBFF}" type="datetime'Pe''''''''''t''''''''''''''''r''''''''''''o''''l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l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Petrol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7" name="Main Content">
            <a:extLst>
              <a:ext uri="{FF2B5EF4-FFF2-40B4-BE49-F238E27FC236}">
                <a16:creationId xmlns:a16="http://schemas.microsoft.com/office/drawing/2014/main" id="{C7CF6AB9-0BCB-457F-9112-79B751CB9BB4}"/>
              </a:ext>
            </a:extLst>
          </p:cNvPr>
          <p:cNvSpPr>
            <a:spLocks noGrp="1"/>
          </p:cNvSpPr>
          <p:nvPr>
            <p:custDataLst>
              <p:tags r:id="rId36"/>
            </p:custDataLst>
          </p:nvPr>
        </p:nvSpPr>
        <p:spPr bwMode="auto">
          <a:xfrm>
            <a:off x="7124700" y="3111499"/>
            <a:ext cx="339725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ADCBC1C0-4A3B-4D86-9734-25D41DFE2911}" type="datetime'P''''''''H''''''''E''''''''''''''''''V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l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PHEV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09" name="Main Content">
            <a:extLst>
              <a:ext uri="{FF2B5EF4-FFF2-40B4-BE49-F238E27FC236}">
                <a16:creationId xmlns:a16="http://schemas.microsoft.com/office/drawing/2014/main" id="{5FC3BC3A-D502-4FD5-9AE8-F9A23705182B}"/>
              </a:ext>
            </a:extLst>
          </p:cNvPr>
          <p:cNvSpPr>
            <a:spLocks noGrp="1"/>
          </p:cNvSpPr>
          <p:nvPr>
            <p:custDataLst>
              <p:tags r:id="rId37"/>
            </p:custDataLst>
          </p:nvPr>
        </p:nvSpPr>
        <p:spPr bwMode="gray">
          <a:xfrm>
            <a:off x="6853238" y="1555749"/>
            <a:ext cx="3238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40748853-9602-4E67-B778-044BC69E5416}" type="datetime'''''''''''''2''''''''''''3''''.''''''''''''''''''2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l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23.2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6" name="Main Content">
            <a:extLst>
              <a:ext uri="{FF2B5EF4-FFF2-40B4-BE49-F238E27FC236}">
                <a16:creationId xmlns:a16="http://schemas.microsoft.com/office/drawing/2014/main" id="{23A2EAA2-B3B1-4655-BCBD-117C686A155E}"/>
              </a:ext>
            </a:extLst>
          </p:cNvPr>
          <p:cNvSpPr>
            <a:spLocks noGrp="1"/>
          </p:cNvSpPr>
          <p:nvPr>
            <p:custDataLst>
              <p:tags r:id="rId38"/>
            </p:custDataLst>
          </p:nvPr>
        </p:nvSpPr>
        <p:spPr bwMode="auto">
          <a:xfrm>
            <a:off x="7124700" y="2301874"/>
            <a:ext cx="255588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E5F7B9A0-ACAD-486D-BD77-1114B72E3315}" type="datetime'B''''''''''''''''''''''E''''''''''''''''''''''V'''''''''''''''">
              <a:rPr kumimoji="0" lang="en-GB" altLang="en-US" sz="100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l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BEV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9" name="Main Content">
            <a:extLst>
              <a:ext uri="{FF2B5EF4-FFF2-40B4-BE49-F238E27FC236}">
                <a16:creationId xmlns:a16="http://schemas.microsoft.com/office/drawing/2014/main" id="{91FDBBB5-B453-42FD-98B9-62A999C22276}"/>
              </a:ext>
            </a:extLst>
          </p:cNvPr>
          <p:cNvSpPr>
            <a:spLocks noGrp="1"/>
          </p:cNvSpPr>
          <p:nvPr>
            <p:custDataLst>
              <p:tags r:id="rId39"/>
            </p:custDataLst>
          </p:nvPr>
        </p:nvSpPr>
        <p:spPr bwMode="gray">
          <a:xfrm>
            <a:off x="1673225" y="1844674"/>
            <a:ext cx="32385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17463" tIns="0" rIns="17463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D04DE780-39F6-4E64-8625-ED34F7F6F668}" type="datetime'''''21.''''''''''''''''''''''''''''''''''''''''4'''''''''''">
              <a:rPr kumimoji="0" lang="en-GB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l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21.4</a:t>
            </a:fld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37" name="Section Indicator B1">
            <a:extLst>
              <a:ext uri="{FF2B5EF4-FFF2-40B4-BE49-F238E27FC236}">
                <a16:creationId xmlns:a16="http://schemas.microsoft.com/office/drawing/2014/main" id="{1B2D812B-FFC7-4DC1-A206-2149845C4334}"/>
              </a:ext>
            </a:extLst>
          </p:cNvPr>
          <p:cNvSpPr txBox="1">
            <a:spLocks noGrp="1" noRot="1" noMove="1" noResize="1"/>
          </p:cNvSpPr>
          <p:nvPr/>
        </p:nvSpPr>
        <p:spPr bwMode="gray">
          <a:xfrm>
            <a:off x="7223732" y="115822"/>
            <a:ext cx="1645632" cy="889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none" lIns="0" tIns="182880" rIns="0" bIns="0" rtlCol="0" anchor="t">
            <a:noAutofit/>
          </a:bodyPr>
          <a:lstStyle/>
          <a:p>
            <a:pPr marL="0" marR="0" lvl="0" indent="0" algn="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all" spc="0" normalizeH="0" baseline="0" noProof="0" dirty="0">
                <a:ln>
                  <a:noFill/>
                </a:ln>
                <a:solidFill>
                  <a:srgbClr val="006176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electrification</a:t>
            </a:r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D51EDA47-4E3A-4415-A897-E44D639DF282}"/>
              </a:ext>
            </a:extLst>
          </p:cNvPr>
          <p:cNvSpPr>
            <a:spLocks/>
          </p:cNvSpPr>
          <p:nvPr/>
        </p:nvSpPr>
        <p:spPr bwMode="auto">
          <a:xfrm>
            <a:off x="8328577" y="2276715"/>
            <a:ext cx="540445" cy="231296"/>
          </a:xfrm>
          <a:prstGeom prst="ellipse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none" lIns="27000" tIns="27000" rIns="27000" bIns="2700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ea typeface="ＭＳ Ｐゴシック" pitchFamily="1" charset="-128"/>
                <a:cs typeface="Arial"/>
              </a:rPr>
              <a:t>31%</a:t>
            </a:r>
          </a:p>
        </p:txBody>
      </p:sp>
      <p:sp>
        <p:nvSpPr>
          <p:cNvPr id="141" name="Flowchart: Off-page Connector 140">
            <a:extLst>
              <a:ext uri="{FF2B5EF4-FFF2-40B4-BE49-F238E27FC236}">
                <a16:creationId xmlns:a16="http://schemas.microsoft.com/office/drawing/2014/main" id="{2B66792B-97C5-4518-85CA-BADC5F32EED3}"/>
              </a:ext>
            </a:extLst>
          </p:cNvPr>
          <p:cNvSpPr/>
          <p:nvPr/>
        </p:nvSpPr>
        <p:spPr bwMode="auto">
          <a:xfrm>
            <a:off x="7577474" y="987672"/>
            <a:ext cx="568889" cy="487219"/>
          </a:xfrm>
          <a:prstGeom prst="flowChartOffpageConnector">
            <a:avLst/>
          </a:prstGeom>
          <a:solidFill>
            <a:schemeClr val="accent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ea typeface="ＭＳ Ｐゴシック" pitchFamily="1" charset="-128"/>
                <a:cs typeface="Arial"/>
              </a:rPr>
              <a:t>CAGR 2017- 20</a:t>
            </a:r>
          </a:p>
        </p:txBody>
      </p:sp>
      <p:sp>
        <p:nvSpPr>
          <p:cNvPr id="142" name="Flowchart: Off-page Connector 141">
            <a:extLst>
              <a:ext uri="{FF2B5EF4-FFF2-40B4-BE49-F238E27FC236}">
                <a16:creationId xmlns:a16="http://schemas.microsoft.com/office/drawing/2014/main" id="{50D1D30C-CDE8-41D4-B9BD-F85CFC95EC07}"/>
              </a:ext>
            </a:extLst>
          </p:cNvPr>
          <p:cNvSpPr/>
          <p:nvPr/>
        </p:nvSpPr>
        <p:spPr bwMode="auto">
          <a:xfrm>
            <a:off x="8314355" y="987672"/>
            <a:ext cx="568889" cy="487219"/>
          </a:xfrm>
          <a:prstGeom prst="flowChartOffpageConnector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ea typeface="ＭＳ Ｐゴシック" pitchFamily="1" charset="-128"/>
                <a:cs typeface="Arial"/>
              </a:rPr>
              <a:t>CAGR 2020-30</a:t>
            </a:r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437383FC-27C7-4BD4-AA86-8154CEE40CB9}"/>
              </a:ext>
            </a:extLst>
          </p:cNvPr>
          <p:cNvSpPr>
            <a:spLocks/>
          </p:cNvSpPr>
          <p:nvPr/>
        </p:nvSpPr>
        <p:spPr bwMode="auto">
          <a:xfrm>
            <a:off x="7591696" y="2276715"/>
            <a:ext cx="540445" cy="231296"/>
          </a:xfrm>
          <a:prstGeom prst="ellipse">
            <a:avLst/>
          </a:prstGeom>
          <a:solidFill>
            <a:schemeClr val="accent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none" lIns="27000" tIns="27000" rIns="27000" bIns="2700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ea typeface="ＭＳ Ｐゴシック" pitchFamily="1" charset="-128"/>
                <a:cs typeface="Arial"/>
              </a:rPr>
              <a:t>43%</a:t>
            </a:r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2475F2AB-7ED5-4947-96DF-7BFE10D262B1}"/>
              </a:ext>
            </a:extLst>
          </p:cNvPr>
          <p:cNvSpPr>
            <a:spLocks/>
          </p:cNvSpPr>
          <p:nvPr/>
        </p:nvSpPr>
        <p:spPr bwMode="auto">
          <a:xfrm>
            <a:off x="8328577" y="3068960"/>
            <a:ext cx="540445" cy="231296"/>
          </a:xfrm>
          <a:prstGeom prst="ellipse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none" lIns="27000" tIns="27000" rIns="27000" bIns="2700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ea typeface="ＭＳ Ｐゴシック" pitchFamily="1" charset="-128"/>
                <a:cs typeface="Arial"/>
              </a:rPr>
              <a:t>24%</a:t>
            </a:r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3B08F0D4-9D3D-4658-97D7-5D4EC009E740}"/>
              </a:ext>
            </a:extLst>
          </p:cNvPr>
          <p:cNvSpPr>
            <a:spLocks/>
          </p:cNvSpPr>
          <p:nvPr/>
        </p:nvSpPr>
        <p:spPr bwMode="auto">
          <a:xfrm>
            <a:off x="7591696" y="3068960"/>
            <a:ext cx="540445" cy="231296"/>
          </a:xfrm>
          <a:prstGeom prst="ellipse">
            <a:avLst/>
          </a:prstGeom>
          <a:solidFill>
            <a:schemeClr val="accent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none" lIns="27000" tIns="27000" rIns="27000" bIns="2700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ea typeface="ＭＳ Ｐゴシック" pitchFamily="1" charset="-128"/>
                <a:cs typeface="Arial"/>
              </a:rPr>
              <a:t>39%</a:t>
            </a:r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508A1DE0-D5FC-48A2-9F01-7B10DB4B3C4A}"/>
              </a:ext>
            </a:extLst>
          </p:cNvPr>
          <p:cNvSpPr>
            <a:spLocks/>
          </p:cNvSpPr>
          <p:nvPr/>
        </p:nvSpPr>
        <p:spPr bwMode="auto">
          <a:xfrm>
            <a:off x="8328577" y="3762005"/>
            <a:ext cx="540445" cy="231296"/>
          </a:xfrm>
          <a:prstGeom prst="ellipse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none" lIns="27000" tIns="27000" rIns="27000" bIns="2700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ea typeface="ＭＳ Ｐゴシック" pitchFamily="1" charset="-128"/>
                <a:cs typeface="Arial"/>
              </a:rPr>
              <a:t>20%</a:t>
            </a:r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8205BD5D-4006-4E93-BE58-3F527F377A86}"/>
              </a:ext>
            </a:extLst>
          </p:cNvPr>
          <p:cNvSpPr>
            <a:spLocks/>
          </p:cNvSpPr>
          <p:nvPr/>
        </p:nvSpPr>
        <p:spPr bwMode="auto">
          <a:xfrm>
            <a:off x="7591696" y="3762005"/>
            <a:ext cx="540445" cy="231296"/>
          </a:xfrm>
          <a:prstGeom prst="ellipse">
            <a:avLst/>
          </a:prstGeom>
          <a:solidFill>
            <a:schemeClr val="accent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none" lIns="27000" tIns="27000" rIns="27000" bIns="2700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ea typeface="ＭＳ Ｐゴシック" pitchFamily="1" charset="-128"/>
                <a:cs typeface="Arial"/>
              </a:rPr>
              <a:t>30%</a:t>
            </a:r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9FC12CB8-9A94-47A0-8A4F-21C218ED3F8F}"/>
              </a:ext>
            </a:extLst>
          </p:cNvPr>
          <p:cNvSpPr>
            <a:spLocks/>
          </p:cNvSpPr>
          <p:nvPr/>
        </p:nvSpPr>
        <p:spPr bwMode="auto">
          <a:xfrm>
            <a:off x="8328577" y="4715065"/>
            <a:ext cx="540445" cy="231296"/>
          </a:xfrm>
          <a:prstGeom prst="ellipse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none" lIns="27000" tIns="27000" rIns="27000" bIns="2700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ea typeface="ＭＳ Ｐゴシック" pitchFamily="1" charset="-128"/>
                <a:cs typeface="Arial"/>
              </a:rPr>
              <a:t>(7%)</a:t>
            </a:r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id="{67F7C96B-014F-4F39-A1F5-ACC71002A5A3}"/>
              </a:ext>
            </a:extLst>
          </p:cNvPr>
          <p:cNvSpPr>
            <a:spLocks/>
          </p:cNvSpPr>
          <p:nvPr/>
        </p:nvSpPr>
        <p:spPr bwMode="auto">
          <a:xfrm>
            <a:off x="7591696" y="4715065"/>
            <a:ext cx="540445" cy="231296"/>
          </a:xfrm>
          <a:prstGeom prst="ellipse">
            <a:avLst/>
          </a:prstGeom>
          <a:solidFill>
            <a:schemeClr val="accent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none" lIns="27000" tIns="27000" rIns="27000" bIns="2700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ea typeface="ＭＳ Ｐゴシック" pitchFamily="1" charset="-128"/>
                <a:cs typeface="Arial"/>
              </a:rPr>
              <a:t>10%</a:t>
            </a:r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id="{C7AD5091-E10A-47F3-AA65-B861C887D9F0}"/>
              </a:ext>
            </a:extLst>
          </p:cNvPr>
          <p:cNvSpPr>
            <a:spLocks/>
          </p:cNvSpPr>
          <p:nvPr/>
        </p:nvSpPr>
        <p:spPr bwMode="auto">
          <a:xfrm>
            <a:off x="8328577" y="5310444"/>
            <a:ext cx="540445" cy="231296"/>
          </a:xfrm>
          <a:prstGeom prst="ellipse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none" lIns="27000" tIns="27000" rIns="27000" bIns="2700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ea typeface="ＭＳ Ｐゴシック" pitchFamily="1" charset="-128"/>
                <a:cs typeface="Arial"/>
              </a:rPr>
              <a:t>(14%)</a:t>
            </a:r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id="{4AE87BEB-7520-4052-9285-40BE6695D8AC}"/>
              </a:ext>
            </a:extLst>
          </p:cNvPr>
          <p:cNvSpPr>
            <a:spLocks/>
          </p:cNvSpPr>
          <p:nvPr/>
        </p:nvSpPr>
        <p:spPr bwMode="auto">
          <a:xfrm>
            <a:off x="7591696" y="5310444"/>
            <a:ext cx="540445" cy="231296"/>
          </a:xfrm>
          <a:prstGeom prst="ellipse">
            <a:avLst/>
          </a:prstGeom>
          <a:solidFill>
            <a:schemeClr val="accent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none" lIns="27000" tIns="27000" rIns="27000" bIns="2700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ea typeface="ＭＳ Ｐゴシック" pitchFamily="1" charset="-128"/>
                <a:cs typeface="Arial"/>
              </a:rPr>
              <a:t>(10%)</a:t>
            </a:r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id="{EDBA9D41-9DCE-4C26-8573-EB6F88E6A1C5}"/>
              </a:ext>
            </a:extLst>
          </p:cNvPr>
          <p:cNvSpPr>
            <a:spLocks/>
          </p:cNvSpPr>
          <p:nvPr/>
        </p:nvSpPr>
        <p:spPr bwMode="auto">
          <a:xfrm>
            <a:off x="8328577" y="1539995"/>
            <a:ext cx="540445" cy="231296"/>
          </a:xfrm>
          <a:prstGeom prst="ellipse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none" lIns="27000" tIns="27000" rIns="27000" bIns="2700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ea typeface="ＭＳ Ｐゴシック" pitchFamily="1" charset="-128"/>
                <a:cs typeface="Arial"/>
              </a:rPr>
              <a:t>0.8%</a:t>
            </a:r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id="{2680BC83-4114-41A9-B168-BE3C25DEEAD7}"/>
              </a:ext>
            </a:extLst>
          </p:cNvPr>
          <p:cNvSpPr>
            <a:spLocks/>
          </p:cNvSpPr>
          <p:nvPr/>
        </p:nvSpPr>
        <p:spPr bwMode="auto">
          <a:xfrm>
            <a:off x="7591696" y="1539995"/>
            <a:ext cx="540445" cy="231296"/>
          </a:xfrm>
          <a:prstGeom prst="ellipse">
            <a:avLst/>
          </a:prstGeom>
          <a:solidFill>
            <a:schemeClr val="accent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none" lIns="27000" tIns="27000" rIns="27000" bIns="2700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ea typeface="ＭＳ Ｐゴシック" pitchFamily="1" charset="-128"/>
                <a:cs typeface="Arial"/>
              </a:rPr>
              <a:t>1.3%</a:t>
            </a:r>
          </a:p>
        </p:txBody>
      </p:sp>
      <p:sp>
        <p:nvSpPr>
          <p:cNvPr id="57" name="Text Placeholder 56">
            <a:extLst>
              <a:ext uri="{FF2B5EF4-FFF2-40B4-BE49-F238E27FC236}">
                <a16:creationId xmlns:a16="http://schemas.microsoft.com/office/drawing/2014/main" id="{187F398E-DBD9-428C-AE8A-6C02FDEC2CAF}"/>
              </a:ext>
            </a:extLst>
          </p:cNvPr>
          <p:cNvSpPr txBox="1">
            <a:spLocks noGrp="1"/>
          </p:cNvSpPr>
          <p:nvPr>
            <p:ph type="body" sz="quarter" idx="22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GB" sz="900" dirty="0"/>
              <a:t>Source: AlixPartners Powertrain market forecast</a:t>
            </a: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8D7E5DAF-6BDF-4579-88E8-802C22A40DA9}"/>
              </a:ext>
            </a:extLst>
          </p:cNvPr>
          <p:cNvSpPr>
            <a:spLocks/>
          </p:cNvSpPr>
          <p:nvPr/>
        </p:nvSpPr>
        <p:spPr bwMode="auto">
          <a:xfrm>
            <a:off x="5891862" y="2544763"/>
            <a:ext cx="540445" cy="231296"/>
          </a:xfrm>
          <a:prstGeom prst="ellipse">
            <a:avLst/>
          </a:prstGeom>
          <a:solidFill>
            <a:srgbClr val="5CB33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none" lIns="27000" tIns="27000" rIns="27000" bIns="2700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ea typeface="ＭＳ Ｐゴシック" pitchFamily="1" charset="-128"/>
                <a:cs typeface="Arial"/>
              </a:rPr>
              <a:t>43%</a:t>
            </a: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5A0198CE-D5A8-4FE7-AE81-69119C8B420F}"/>
              </a:ext>
            </a:extLst>
          </p:cNvPr>
          <p:cNvSpPr>
            <a:spLocks/>
          </p:cNvSpPr>
          <p:nvPr/>
        </p:nvSpPr>
        <p:spPr bwMode="auto">
          <a:xfrm>
            <a:off x="4909420" y="2305780"/>
            <a:ext cx="540445" cy="214242"/>
          </a:xfrm>
          <a:prstGeom prst="ellipse">
            <a:avLst/>
          </a:prstGeom>
          <a:solidFill>
            <a:srgbClr val="5CB33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none" lIns="27000" tIns="27000" rIns="27000" bIns="2700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ea typeface="ＭＳ Ｐゴシック" pitchFamily="1" charset="-128"/>
                <a:cs typeface="Arial"/>
              </a:rPr>
              <a:t>21%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71A89AF-A34F-4186-B40B-734CC3946FA9}"/>
              </a:ext>
            </a:extLst>
          </p:cNvPr>
          <p:cNvCxnSpPr>
            <a:endCxn id="45" idx="2"/>
          </p:cNvCxnSpPr>
          <p:nvPr/>
        </p:nvCxnSpPr>
        <p:spPr bwMode="gray">
          <a:xfrm flipH="1" flipV="1">
            <a:off x="1581944" y="2135188"/>
            <a:ext cx="88106" cy="38099"/>
          </a:xfrm>
          <a:prstGeom prst="line">
            <a:avLst/>
          </a:prstGeom>
          <a:noFill/>
          <a:ln w="63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66" name="Arrow: Up-Down 65">
            <a:extLst>
              <a:ext uri="{FF2B5EF4-FFF2-40B4-BE49-F238E27FC236}">
                <a16:creationId xmlns:a16="http://schemas.microsoft.com/office/drawing/2014/main" id="{D29FEDD3-D35C-438B-9139-24844292AE35}"/>
              </a:ext>
            </a:extLst>
          </p:cNvPr>
          <p:cNvSpPr/>
          <p:nvPr/>
        </p:nvSpPr>
        <p:spPr bwMode="gray">
          <a:xfrm>
            <a:off x="6438270" y="1905600"/>
            <a:ext cx="215150" cy="1377950"/>
          </a:xfrm>
          <a:prstGeom prst="upDownArrow">
            <a:avLst/>
          </a:prstGeom>
          <a:solidFill>
            <a:srgbClr val="92D050"/>
          </a:solidFill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fr-FR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>
                <a:solidFill>
                  <a:srgbClr val="ADAFB2"/>
                </a:solidFill>
              </a:uFill>
              <a:latin typeface="Verdana"/>
              <a:cs typeface="Arial"/>
            </a:endParaRPr>
          </a:p>
        </p:txBody>
      </p:sp>
      <p:sp>
        <p:nvSpPr>
          <p:cNvPr id="68" name="Arrow: Up-Down 67">
            <a:extLst>
              <a:ext uri="{FF2B5EF4-FFF2-40B4-BE49-F238E27FC236}">
                <a16:creationId xmlns:a16="http://schemas.microsoft.com/office/drawing/2014/main" id="{FF1BE48A-B059-466F-A248-4EAD13B5147C}"/>
              </a:ext>
            </a:extLst>
          </p:cNvPr>
          <p:cNvSpPr/>
          <p:nvPr/>
        </p:nvSpPr>
        <p:spPr bwMode="gray">
          <a:xfrm>
            <a:off x="4688942" y="2030316"/>
            <a:ext cx="215150" cy="769240"/>
          </a:xfrm>
          <a:prstGeom prst="upDownArrow">
            <a:avLst/>
          </a:prstGeom>
          <a:solidFill>
            <a:srgbClr val="92D050"/>
          </a:solidFill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fr-FR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>
                <a:solidFill>
                  <a:srgbClr val="ADAFB2"/>
                </a:solidFill>
              </a:uFill>
              <a:latin typeface="Verdan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559351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Object 15" hidden="1">
            <a:extLst>
              <a:ext uri="{FF2B5EF4-FFF2-40B4-BE49-F238E27FC236}">
                <a16:creationId xmlns:a16="http://schemas.microsoft.com/office/drawing/2014/main" id="{39D30069-8BD7-4282-A2BF-EBC8979D58A2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66" name="think-cell Slide" r:id="rId91" imgW="395" imgH="394" progId="TCLayout.ActiveDocument.1">
                  <p:embed/>
                </p:oleObj>
              </mc:Choice>
              <mc:Fallback>
                <p:oleObj name="think-cell Slide" r:id="rId91" imgW="395" imgH="394" progId="TCLayout.ActiveDocument.1">
                  <p:embed/>
                  <p:pic>
                    <p:nvPicPr>
                      <p:cNvPr id="16" name="Object 15" hidden="1">
                        <a:extLst>
                          <a:ext uri="{FF2B5EF4-FFF2-40B4-BE49-F238E27FC236}">
                            <a16:creationId xmlns:a16="http://schemas.microsoft.com/office/drawing/2014/main" id="{39D30069-8BD7-4282-A2BF-EBC8979D58A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2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 hidden="1">
            <a:extLst>
              <a:ext uri="{FF2B5EF4-FFF2-40B4-BE49-F238E27FC236}">
                <a16:creationId xmlns:a16="http://schemas.microsoft.com/office/drawing/2014/main" id="{77F3DA1F-1458-4F73-9F99-F82B3412D11F}"/>
              </a:ext>
            </a:extLst>
          </p:cNvPr>
          <p:cNvSpPr/>
          <p:nvPr>
            <p:custDataLst>
              <p:tags r:id="rId3"/>
            </p:custDataLst>
          </p:nvPr>
        </p:nvSpPr>
        <p:spPr bwMode="gray">
          <a:xfrm>
            <a:off x="0" y="0"/>
            <a:ext cx="158750" cy="158750"/>
          </a:xfrm>
          <a:prstGeom prst="rect">
            <a:avLst/>
          </a:prstGeom>
          <a:solidFill>
            <a:schemeClr val="accent2"/>
          </a:solidFill>
        </p:spPr>
        <p:txBody>
          <a:bodyPr vert="horz" wrap="none" lIns="0" tIns="0" rIns="0" bIns="0" numCol="1" spcCol="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>
                <a:solidFill>
                  <a:srgbClr val="ADAFB2"/>
                </a:solidFill>
              </a:uFill>
              <a:latin typeface="Verdana"/>
              <a:cs typeface="Arial"/>
              <a:sym typeface="+mn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EEB854-967D-4D43-9048-AFF41A6594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Automakers’ EV-related investments versus their rankings in the AlixPartners Automotive-Electrification Index (</a:t>
            </a:r>
            <a:r>
              <a:rPr lang="en-US" i="1" dirty="0"/>
              <a:t>true</a:t>
            </a:r>
            <a:r>
              <a:rPr lang="en-US" dirty="0"/>
              <a:t> electric range)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2A75A5-5C79-4322-84FE-15F1D1AB2945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53FFDB5-ECDF-4080-A8CD-6AE929598910}"/>
              </a:ext>
            </a:extLst>
          </p:cNvPr>
          <p:cNvSpPr txBox="1"/>
          <p:nvPr/>
        </p:nvSpPr>
        <p:spPr>
          <a:xfrm>
            <a:off x="6862762" y="1524000"/>
            <a:ext cx="1998663" cy="350837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80000" marR="0" lvl="1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Volkswagen’s recent large investments announcement is a key element to get capture EV share</a:t>
            </a:r>
          </a:p>
          <a:p>
            <a:pPr marL="180000" marR="0" lvl="1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Fiat Chrysler and Jaguar Land Rover have both planned considerable investments to capture growth in the space</a:t>
            </a:r>
          </a:p>
          <a:p>
            <a:pPr marL="180000" marR="0" lvl="1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BYD, BAIC, and Tesla have a first mover advantage, however at risk given competitive pressure</a:t>
            </a:r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18D79407-B719-482B-87DB-A83A09695654}"/>
              </a:ext>
            </a:extLst>
          </p:cNvPr>
          <p:cNvCxnSpPr/>
          <p:nvPr>
            <p:custDataLst>
              <p:tags r:id="rId4"/>
            </p:custDataLst>
          </p:nvPr>
        </p:nvCxnSpPr>
        <p:spPr bwMode="white">
          <a:xfrm>
            <a:off x="841375" y="1524000"/>
            <a:ext cx="33338" cy="0"/>
          </a:xfrm>
          <a:prstGeom prst="line">
            <a:avLst/>
          </a:prstGeom>
          <a:noFill/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9DD73E66-E362-4343-85CD-4ECF866C826E}"/>
              </a:ext>
            </a:extLst>
          </p:cNvPr>
          <p:cNvCxnSpPr/>
          <p:nvPr>
            <p:custDataLst>
              <p:tags r:id="rId5"/>
            </p:custDataLst>
          </p:nvPr>
        </p:nvCxnSpPr>
        <p:spPr bwMode="white">
          <a:xfrm>
            <a:off x="841375" y="2598738"/>
            <a:ext cx="33338" cy="0"/>
          </a:xfrm>
          <a:prstGeom prst="line">
            <a:avLst/>
          </a:prstGeom>
          <a:noFill/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B97C394B-E63F-4597-8048-AFB0CEC8B8F1}"/>
              </a:ext>
            </a:extLst>
          </p:cNvPr>
          <p:cNvCxnSpPr/>
          <p:nvPr>
            <p:custDataLst>
              <p:tags r:id="rId6"/>
            </p:custDataLst>
          </p:nvPr>
        </p:nvCxnSpPr>
        <p:spPr bwMode="white">
          <a:xfrm>
            <a:off x="841375" y="3673475"/>
            <a:ext cx="33338" cy="0"/>
          </a:xfrm>
          <a:prstGeom prst="line">
            <a:avLst/>
          </a:prstGeom>
          <a:noFill/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AA0F391-0B3E-43B0-8483-AFB282DA523F}"/>
              </a:ext>
            </a:extLst>
          </p:cNvPr>
          <p:cNvCxnSpPr/>
          <p:nvPr>
            <p:custDataLst>
              <p:tags r:id="rId7"/>
            </p:custDataLst>
          </p:nvPr>
        </p:nvCxnSpPr>
        <p:spPr bwMode="white">
          <a:xfrm>
            <a:off x="841375" y="4389438"/>
            <a:ext cx="33338" cy="0"/>
          </a:xfrm>
          <a:prstGeom prst="line">
            <a:avLst/>
          </a:prstGeom>
          <a:noFill/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75D78B11-159B-4B0D-8287-AB2076C62D51}"/>
              </a:ext>
            </a:extLst>
          </p:cNvPr>
          <p:cNvCxnSpPr/>
          <p:nvPr>
            <p:custDataLst>
              <p:tags r:id="rId8"/>
            </p:custDataLst>
          </p:nvPr>
        </p:nvCxnSpPr>
        <p:spPr bwMode="white">
          <a:xfrm>
            <a:off x="841375" y="2239963"/>
            <a:ext cx="33338" cy="0"/>
          </a:xfrm>
          <a:prstGeom prst="line">
            <a:avLst/>
          </a:prstGeom>
          <a:noFill/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CFE9B068-CBD4-4390-8739-A3A32B32D858}"/>
              </a:ext>
            </a:extLst>
          </p:cNvPr>
          <p:cNvCxnSpPr/>
          <p:nvPr>
            <p:custDataLst>
              <p:tags r:id="rId9"/>
            </p:custDataLst>
          </p:nvPr>
        </p:nvCxnSpPr>
        <p:spPr bwMode="white">
          <a:xfrm>
            <a:off x="841375" y="4030663"/>
            <a:ext cx="33338" cy="0"/>
          </a:xfrm>
          <a:prstGeom prst="line">
            <a:avLst/>
          </a:prstGeom>
          <a:noFill/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5AFA4095-16B9-461A-A48B-3DCFAE64DE17}"/>
              </a:ext>
            </a:extLst>
          </p:cNvPr>
          <p:cNvCxnSpPr/>
          <p:nvPr>
            <p:custDataLst>
              <p:tags r:id="rId10"/>
            </p:custDataLst>
          </p:nvPr>
        </p:nvCxnSpPr>
        <p:spPr bwMode="white">
          <a:xfrm>
            <a:off x="841375" y="1882775"/>
            <a:ext cx="33338" cy="0"/>
          </a:xfrm>
          <a:prstGeom prst="line">
            <a:avLst/>
          </a:prstGeom>
          <a:noFill/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4C5FB3F5-E16D-4625-BA98-252D4342BE11}"/>
              </a:ext>
            </a:extLst>
          </p:cNvPr>
          <p:cNvCxnSpPr/>
          <p:nvPr>
            <p:custDataLst>
              <p:tags r:id="rId11"/>
            </p:custDataLst>
          </p:nvPr>
        </p:nvCxnSpPr>
        <p:spPr bwMode="white">
          <a:xfrm>
            <a:off x="841375" y="4746625"/>
            <a:ext cx="33338" cy="0"/>
          </a:xfrm>
          <a:prstGeom prst="line">
            <a:avLst/>
          </a:prstGeom>
          <a:noFill/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F11736EA-9EBD-4908-A04F-19FBA145F08C}"/>
              </a:ext>
            </a:extLst>
          </p:cNvPr>
          <p:cNvCxnSpPr/>
          <p:nvPr>
            <p:custDataLst>
              <p:tags r:id="rId12"/>
            </p:custDataLst>
          </p:nvPr>
        </p:nvCxnSpPr>
        <p:spPr bwMode="white">
          <a:xfrm>
            <a:off x="841375" y="2955925"/>
            <a:ext cx="33338" cy="0"/>
          </a:xfrm>
          <a:prstGeom prst="line">
            <a:avLst/>
          </a:prstGeom>
          <a:noFill/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AA17A955-48A4-4116-8EA7-BE1E0D752BC6}"/>
              </a:ext>
            </a:extLst>
          </p:cNvPr>
          <p:cNvCxnSpPr/>
          <p:nvPr>
            <p:custDataLst>
              <p:tags r:id="rId13"/>
            </p:custDataLst>
          </p:nvPr>
        </p:nvCxnSpPr>
        <p:spPr bwMode="white">
          <a:xfrm>
            <a:off x="841375" y="3314700"/>
            <a:ext cx="33338" cy="0"/>
          </a:xfrm>
          <a:prstGeom prst="line">
            <a:avLst/>
          </a:prstGeom>
          <a:noFill/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aphicFrame>
        <p:nvGraphicFramePr>
          <p:cNvPr id="105" name="Chart 104">
            <a:extLst>
              <a:ext uri="{FF2B5EF4-FFF2-40B4-BE49-F238E27FC236}">
                <a16:creationId xmlns:a16="http://schemas.microsoft.com/office/drawing/2014/main" id="{04CBBAFF-54C1-446D-906E-11BC7154A84E}"/>
              </a:ext>
            </a:extLst>
          </p:cNvPr>
          <p:cNvGraphicFramePr/>
          <p:nvPr>
            <p:custDataLst>
              <p:tags r:id="rId14"/>
            </p:custDataLst>
            <p:extLst/>
          </p:nvPr>
        </p:nvGraphicFramePr>
        <p:xfrm>
          <a:off x="792163" y="1441450"/>
          <a:ext cx="5919787" cy="3760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3"/>
          </a:graphicData>
        </a:graphic>
      </p:graphicFrame>
      <p:sp>
        <p:nvSpPr>
          <p:cNvPr id="300" name="Main Content">
            <a:extLst>
              <a:ext uri="{FF2B5EF4-FFF2-40B4-BE49-F238E27FC236}">
                <a16:creationId xmlns:a16="http://schemas.microsoft.com/office/drawing/2014/main" id="{7763FDA8-0FD4-4D0A-9EB7-524754F00FB2}"/>
              </a:ext>
            </a:extLst>
          </p:cNvPr>
          <p:cNvSpPr>
            <a:spLocks noGrp="1"/>
          </p:cNvSpPr>
          <p:nvPr>
            <p:custDataLst>
              <p:tags r:id="rId15"/>
            </p:custDataLst>
          </p:nvPr>
        </p:nvSpPr>
        <p:spPr bwMode="gray">
          <a:xfrm>
            <a:off x="4954588" y="5130800"/>
            <a:ext cx="130175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814A46E4-62D8-44AA-B5B0-09E2EDD2201B}" type="datetime'''''''''''''26''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26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318" name="Main Content">
            <a:extLst>
              <a:ext uri="{FF2B5EF4-FFF2-40B4-BE49-F238E27FC236}">
                <a16:creationId xmlns:a16="http://schemas.microsoft.com/office/drawing/2014/main" id="{0AB791D7-4FB3-4D7A-8B2C-21EA661F58B1}"/>
              </a:ext>
            </a:extLst>
          </p:cNvPr>
          <p:cNvSpPr>
            <a:spLocks noGrp="1"/>
          </p:cNvSpPr>
          <p:nvPr>
            <p:custDataLst>
              <p:tags r:id="rId16"/>
            </p:custDataLst>
          </p:nvPr>
        </p:nvSpPr>
        <p:spPr bwMode="gray">
          <a:xfrm>
            <a:off x="6267450" y="5130800"/>
            <a:ext cx="130175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11AD45CF-361E-4D05-9993-D94062A6008A}" type="datetime'''''''''''''''''6''6''''''''''''''''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66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312" name="Main Content">
            <a:extLst>
              <a:ext uri="{FF2B5EF4-FFF2-40B4-BE49-F238E27FC236}">
                <a16:creationId xmlns:a16="http://schemas.microsoft.com/office/drawing/2014/main" id="{3D1993C6-383F-49D5-A17A-E9A1B2499AF2}"/>
              </a:ext>
            </a:extLst>
          </p:cNvPr>
          <p:cNvSpPr>
            <a:spLocks noGrp="1"/>
          </p:cNvSpPr>
          <p:nvPr>
            <p:custDataLst>
              <p:tags r:id="rId17"/>
            </p:custDataLst>
          </p:nvPr>
        </p:nvSpPr>
        <p:spPr bwMode="gray">
          <a:xfrm>
            <a:off x="3770313" y="5130800"/>
            <a:ext cx="130175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8251C01F-AAE1-4654-A7AB-7404D773A156}" type="datetime'''''''''''''''''''''''''''''''''''''''''''''''''''''''18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18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216" name="Main Content">
            <a:extLst>
              <a:ext uri="{FF2B5EF4-FFF2-40B4-BE49-F238E27FC236}">
                <a16:creationId xmlns:a16="http://schemas.microsoft.com/office/drawing/2014/main" id="{E6B4D539-9B08-4381-A2CC-7A89D6E12EB5}"/>
              </a:ext>
            </a:extLst>
          </p:cNvPr>
          <p:cNvSpPr>
            <a:spLocks noGrp="1"/>
          </p:cNvSpPr>
          <p:nvPr>
            <p:custDataLst>
              <p:tags r:id="rId18"/>
            </p:custDataLst>
          </p:nvPr>
        </p:nvSpPr>
        <p:spPr bwMode="gray">
          <a:xfrm>
            <a:off x="819150" y="5130800"/>
            <a:ext cx="11112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347A8B9A-A3D2-4465-B248-E0122BDF3A03}" type="datetime'''''-''''''''''''2'''''''''''">
              <a:rPr kumimoji="0" lang="en-GB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-2</a:t>
            </a:fld>
            <a:endParaRPr kumimoji="0" lang="en-GB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74" name="Main Content">
            <a:extLst>
              <a:ext uri="{FF2B5EF4-FFF2-40B4-BE49-F238E27FC236}">
                <a16:creationId xmlns:a16="http://schemas.microsoft.com/office/drawing/2014/main" id="{5CDB8C6A-D5B1-406A-B0A6-C8524DC52E67}"/>
              </a:ext>
            </a:extLst>
          </p:cNvPr>
          <p:cNvSpPr>
            <a:spLocks noGrp="1"/>
          </p:cNvSpPr>
          <p:nvPr>
            <p:custDataLst>
              <p:tags r:id="rId19"/>
            </p:custDataLst>
          </p:nvPr>
        </p:nvSpPr>
        <p:spPr bwMode="gray">
          <a:xfrm>
            <a:off x="709613" y="4329113"/>
            <a:ext cx="65088" cy="122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703187E6-5ABC-4BE2-802F-22545326FBD5}" type="datetime'''''''''''''''''''''''''''''''''''''''''''''1''''''''''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1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75" name="Main Content">
            <a:extLst>
              <a:ext uri="{FF2B5EF4-FFF2-40B4-BE49-F238E27FC236}">
                <a16:creationId xmlns:a16="http://schemas.microsoft.com/office/drawing/2014/main" id="{EB2FB9AD-5B23-457A-BBBC-3699A7177B08}"/>
              </a:ext>
            </a:extLst>
          </p:cNvPr>
          <p:cNvSpPr>
            <a:spLocks noGrp="1"/>
          </p:cNvSpPr>
          <p:nvPr>
            <p:custDataLst>
              <p:tags r:id="rId20"/>
            </p:custDataLst>
          </p:nvPr>
        </p:nvSpPr>
        <p:spPr bwMode="gray">
          <a:xfrm>
            <a:off x="709613" y="3970338"/>
            <a:ext cx="65088" cy="122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57BE68C7-AB48-478A-938A-B1E6ED2F0150}" type="datetime'''''''''''''''''''''''''2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98" name="Main Content">
            <a:extLst>
              <a:ext uri="{FF2B5EF4-FFF2-40B4-BE49-F238E27FC236}">
                <a16:creationId xmlns:a16="http://schemas.microsoft.com/office/drawing/2014/main" id="{400C1001-7A5A-45E7-9F83-70E4D6841851}"/>
              </a:ext>
            </a:extLst>
          </p:cNvPr>
          <p:cNvSpPr>
            <a:spLocks noGrp="1"/>
          </p:cNvSpPr>
          <p:nvPr>
            <p:custDataLst>
              <p:tags r:id="rId21"/>
            </p:custDataLst>
          </p:nvPr>
        </p:nvSpPr>
        <p:spPr bwMode="gray">
          <a:xfrm>
            <a:off x="1139825" y="5138738"/>
            <a:ext cx="65088" cy="122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E6681759-3B1A-44A0-9039-6323A0A751D3}" type="datetime'''''0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0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90" name="Main Content">
            <a:extLst>
              <a:ext uri="{FF2B5EF4-FFF2-40B4-BE49-F238E27FC236}">
                <a16:creationId xmlns:a16="http://schemas.microsoft.com/office/drawing/2014/main" id="{62F183C2-5E03-46D4-A78B-9A4DB89AE149}"/>
              </a:ext>
            </a:extLst>
          </p:cNvPr>
          <p:cNvSpPr>
            <a:spLocks noGrp="1"/>
          </p:cNvSpPr>
          <p:nvPr>
            <p:custDataLst>
              <p:tags r:id="rId22"/>
            </p:custDataLst>
          </p:nvPr>
        </p:nvSpPr>
        <p:spPr bwMode="gray">
          <a:xfrm>
            <a:off x="2324100" y="5130800"/>
            <a:ext cx="65088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4DE49599-85B4-4EE7-8088-0B81CC9EC234}" type="datetime'''''''''''''''''''''''''''''8''''''''''''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8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317" name="Main Content">
            <a:extLst>
              <a:ext uri="{FF2B5EF4-FFF2-40B4-BE49-F238E27FC236}">
                <a16:creationId xmlns:a16="http://schemas.microsoft.com/office/drawing/2014/main" id="{3A3663A1-138E-4B55-A666-A388CB3559BF}"/>
              </a:ext>
            </a:extLst>
          </p:cNvPr>
          <p:cNvSpPr>
            <a:spLocks noGrp="1"/>
          </p:cNvSpPr>
          <p:nvPr>
            <p:custDataLst>
              <p:tags r:id="rId23"/>
            </p:custDataLst>
          </p:nvPr>
        </p:nvSpPr>
        <p:spPr bwMode="gray">
          <a:xfrm>
            <a:off x="5468938" y="5130800"/>
            <a:ext cx="130175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39A8875E-0B61-4F28-9C04-104815E527F4}" type="datetime'''''''''4''''''''''''''''''''''''''''''''''''''''''''''6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46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82" name="Main Content">
            <a:extLst>
              <a:ext uri="{FF2B5EF4-FFF2-40B4-BE49-F238E27FC236}">
                <a16:creationId xmlns:a16="http://schemas.microsoft.com/office/drawing/2014/main" id="{89C4C256-977E-473B-80A0-B41BE4D3B985}"/>
              </a:ext>
            </a:extLst>
          </p:cNvPr>
          <p:cNvSpPr>
            <a:spLocks noGrp="1"/>
          </p:cNvSpPr>
          <p:nvPr>
            <p:custDataLst>
              <p:tags r:id="rId24"/>
            </p:custDataLst>
          </p:nvPr>
        </p:nvSpPr>
        <p:spPr bwMode="gray">
          <a:xfrm>
            <a:off x="709613" y="1463675"/>
            <a:ext cx="65088" cy="122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3F927287-393F-4B43-9C5F-89989FC12ECE}" type="datetime'''''''''''''''''''''''''''''''''''''''9''''''''''''''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9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86" name="Main Content">
            <a:extLst>
              <a:ext uri="{FF2B5EF4-FFF2-40B4-BE49-F238E27FC236}">
                <a16:creationId xmlns:a16="http://schemas.microsoft.com/office/drawing/2014/main" id="{EE0503E7-E131-430A-8A54-88F20687D6C2}"/>
              </a:ext>
            </a:extLst>
          </p:cNvPr>
          <p:cNvSpPr>
            <a:spLocks noGrp="1"/>
          </p:cNvSpPr>
          <p:nvPr>
            <p:custDataLst>
              <p:tags r:id="rId25"/>
            </p:custDataLst>
          </p:nvPr>
        </p:nvSpPr>
        <p:spPr bwMode="gray">
          <a:xfrm>
            <a:off x="1435100" y="5130800"/>
            <a:ext cx="65088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928A371B-D7E7-4853-9774-2D59EC7978F4}" type="datetime'2''''''''''''''''''''''''''''''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24" name="Main Content">
            <a:extLst>
              <a:ext uri="{FF2B5EF4-FFF2-40B4-BE49-F238E27FC236}">
                <a16:creationId xmlns:a16="http://schemas.microsoft.com/office/drawing/2014/main" id="{AB46CC1E-6612-4FF7-9E0F-063C5A1A3200}"/>
              </a:ext>
            </a:extLst>
          </p:cNvPr>
          <p:cNvSpPr>
            <a:spLocks noGrp="1"/>
          </p:cNvSpPr>
          <p:nvPr>
            <p:custDataLst>
              <p:tags r:id="rId26"/>
            </p:custDataLst>
          </p:nvPr>
        </p:nvSpPr>
        <p:spPr bwMode="gray">
          <a:xfrm>
            <a:off x="3178175" y="5130800"/>
            <a:ext cx="130175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D6A3D698-4BA0-4760-8497-4C719707378C}" type="datetime'''''1''''''''''''4''''''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14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80" name="Main Content">
            <a:extLst>
              <a:ext uri="{FF2B5EF4-FFF2-40B4-BE49-F238E27FC236}">
                <a16:creationId xmlns:a16="http://schemas.microsoft.com/office/drawing/2014/main" id="{1FE1CFD5-0B2F-48B3-95AE-512A15979364}"/>
              </a:ext>
            </a:extLst>
          </p:cNvPr>
          <p:cNvSpPr>
            <a:spLocks noGrp="1"/>
          </p:cNvSpPr>
          <p:nvPr>
            <p:custDataLst>
              <p:tags r:id="rId27"/>
            </p:custDataLst>
          </p:nvPr>
        </p:nvSpPr>
        <p:spPr bwMode="gray">
          <a:xfrm>
            <a:off x="709613" y="2179638"/>
            <a:ext cx="65088" cy="122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C5F7BC61-6D56-4079-9689-39A5B27D4E25}" type="datetime'''''7''''''''''''''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7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88" name="Main Content">
            <a:extLst>
              <a:ext uri="{FF2B5EF4-FFF2-40B4-BE49-F238E27FC236}">
                <a16:creationId xmlns:a16="http://schemas.microsoft.com/office/drawing/2014/main" id="{A3812731-1924-4D32-A072-94D0EBADAA6A}"/>
              </a:ext>
            </a:extLst>
          </p:cNvPr>
          <p:cNvSpPr>
            <a:spLocks noGrp="1"/>
          </p:cNvSpPr>
          <p:nvPr>
            <p:custDataLst>
              <p:tags r:id="rId28"/>
            </p:custDataLst>
          </p:nvPr>
        </p:nvSpPr>
        <p:spPr bwMode="gray">
          <a:xfrm>
            <a:off x="1731963" y="5130800"/>
            <a:ext cx="65088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4654C946-620B-414E-900A-F427BDA69493}" type="datetime'''''''''''''''''''''''''''''''''''''''''''4''''''''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4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78" name="Main Content">
            <a:extLst>
              <a:ext uri="{FF2B5EF4-FFF2-40B4-BE49-F238E27FC236}">
                <a16:creationId xmlns:a16="http://schemas.microsoft.com/office/drawing/2014/main" id="{3C271AC2-18F3-4628-A566-B5127DC1358D}"/>
              </a:ext>
            </a:extLst>
          </p:cNvPr>
          <p:cNvSpPr>
            <a:spLocks noGrp="1"/>
          </p:cNvSpPr>
          <p:nvPr>
            <p:custDataLst>
              <p:tags r:id="rId29"/>
            </p:custDataLst>
          </p:nvPr>
        </p:nvSpPr>
        <p:spPr bwMode="gray">
          <a:xfrm>
            <a:off x="709613" y="2895600"/>
            <a:ext cx="65088" cy="122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F80B40EE-CF6B-49B9-AB78-D1191A3ADB60}" type="datetime'''''''''''''''''''''''''''''''''''''''''''''''5''''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5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89" name="Main Content">
            <a:extLst>
              <a:ext uri="{FF2B5EF4-FFF2-40B4-BE49-F238E27FC236}">
                <a16:creationId xmlns:a16="http://schemas.microsoft.com/office/drawing/2014/main" id="{F636611B-5A2D-456B-B8F8-28A577EDFC90}"/>
              </a:ext>
            </a:extLst>
          </p:cNvPr>
          <p:cNvSpPr>
            <a:spLocks noGrp="1"/>
          </p:cNvSpPr>
          <p:nvPr>
            <p:custDataLst>
              <p:tags r:id="rId30"/>
            </p:custDataLst>
          </p:nvPr>
        </p:nvSpPr>
        <p:spPr bwMode="gray">
          <a:xfrm>
            <a:off x="2027238" y="5130800"/>
            <a:ext cx="65088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73105FD3-8967-445B-A9C7-3C2A8DB327C4}" type="datetime'''''''''''''''''''''''''''''''''''''''''6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6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79" name="Main Content">
            <a:extLst>
              <a:ext uri="{FF2B5EF4-FFF2-40B4-BE49-F238E27FC236}">
                <a16:creationId xmlns:a16="http://schemas.microsoft.com/office/drawing/2014/main" id="{0F2EA43D-4B83-47F8-8F01-C04E18FB1D6F}"/>
              </a:ext>
            </a:extLst>
          </p:cNvPr>
          <p:cNvSpPr>
            <a:spLocks noGrp="1"/>
          </p:cNvSpPr>
          <p:nvPr>
            <p:custDataLst>
              <p:tags r:id="rId31"/>
            </p:custDataLst>
          </p:nvPr>
        </p:nvSpPr>
        <p:spPr bwMode="gray">
          <a:xfrm>
            <a:off x="709613" y="2538413"/>
            <a:ext cx="65088" cy="122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53419F76-9EA5-40EF-A34D-E7D7AB6BD88F}" type="datetime'''''''''''''''''''''''''''''''''''''''''''''''''6''''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6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77" name="Main Content">
            <a:extLst>
              <a:ext uri="{FF2B5EF4-FFF2-40B4-BE49-F238E27FC236}">
                <a16:creationId xmlns:a16="http://schemas.microsoft.com/office/drawing/2014/main" id="{E8D0D29E-EDD7-49A0-95C1-A6A0CE0E158F}"/>
              </a:ext>
            </a:extLst>
          </p:cNvPr>
          <p:cNvSpPr>
            <a:spLocks noGrp="1"/>
          </p:cNvSpPr>
          <p:nvPr>
            <p:custDataLst>
              <p:tags r:id="rId32"/>
            </p:custDataLst>
          </p:nvPr>
        </p:nvSpPr>
        <p:spPr bwMode="gray">
          <a:xfrm>
            <a:off x="709613" y="3254375"/>
            <a:ext cx="65088" cy="122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A8004837-3999-443B-AA02-7F82CC5A610F}" type="datetime'''''''''''''''''''''''''''''4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4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08" name="Main Content">
            <a:extLst>
              <a:ext uri="{FF2B5EF4-FFF2-40B4-BE49-F238E27FC236}">
                <a16:creationId xmlns:a16="http://schemas.microsoft.com/office/drawing/2014/main" id="{FA611B8F-D18D-4248-B442-ED4E90205696}"/>
              </a:ext>
            </a:extLst>
          </p:cNvPr>
          <p:cNvSpPr>
            <a:spLocks noGrp="1"/>
          </p:cNvSpPr>
          <p:nvPr>
            <p:custDataLst>
              <p:tags r:id="rId33"/>
            </p:custDataLst>
          </p:nvPr>
        </p:nvSpPr>
        <p:spPr bwMode="gray">
          <a:xfrm>
            <a:off x="2586038" y="5130800"/>
            <a:ext cx="13017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C3B4DD2C-0E4A-4E6D-8133-DC7EBCB6A69C}" type="datetime'''''''''''1''''''''''0''''''''''''''''''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10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91" name="Main Content">
            <a:extLst>
              <a:ext uri="{FF2B5EF4-FFF2-40B4-BE49-F238E27FC236}">
                <a16:creationId xmlns:a16="http://schemas.microsoft.com/office/drawing/2014/main" id="{FFB8159B-7AC3-44B7-95AF-535539F80AA5}"/>
              </a:ext>
            </a:extLst>
          </p:cNvPr>
          <p:cNvSpPr>
            <a:spLocks noGrp="1"/>
          </p:cNvSpPr>
          <p:nvPr>
            <p:custDataLst>
              <p:tags r:id="rId34"/>
            </p:custDataLst>
          </p:nvPr>
        </p:nvSpPr>
        <p:spPr bwMode="gray">
          <a:xfrm>
            <a:off x="2882900" y="5130800"/>
            <a:ext cx="130175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E61BB57D-360F-4A85-B79D-0EEF8B637EC5}" type="datetime'''''''''''''''''''''''''''''''1''''2''''''''''''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12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81" name="Main Content">
            <a:extLst>
              <a:ext uri="{FF2B5EF4-FFF2-40B4-BE49-F238E27FC236}">
                <a16:creationId xmlns:a16="http://schemas.microsoft.com/office/drawing/2014/main" id="{CDF329D9-CE94-40A0-8182-20B9F0A8BC39}"/>
              </a:ext>
            </a:extLst>
          </p:cNvPr>
          <p:cNvSpPr>
            <a:spLocks noGrp="1"/>
          </p:cNvSpPr>
          <p:nvPr>
            <p:custDataLst>
              <p:tags r:id="rId35"/>
            </p:custDataLst>
          </p:nvPr>
        </p:nvSpPr>
        <p:spPr bwMode="gray">
          <a:xfrm>
            <a:off x="709613" y="1822450"/>
            <a:ext cx="65088" cy="122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13195E5A-D4EA-4DCB-AF1C-29307071A7D2}" type="datetime'''''''8''''''''''''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8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311" name="Main Content">
            <a:extLst>
              <a:ext uri="{FF2B5EF4-FFF2-40B4-BE49-F238E27FC236}">
                <a16:creationId xmlns:a16="http://schemas.microsoft.com/office/drawing/2014/main" id="{E7D23AA8-8593-4570-9C26-1ADFD920AD8A}"/>
              </a:ext>
            </a:extLst>
          </p:cNvPr>
          <p:cNvSpPr>
            <a:spLocks noGrp="1"/>
          </p:cNvSpPr>
          <p:nvPr>
            <p:custDataLst>
              <p:tags r:id="rId36"/>
            </p:custDataLst>
          </p:nvPr>
        </p:nvSpPr>
        <p:spPr bwMode="gray">
          <a:xfrm>
            <a:off x="3475038" y="5130800"/>
            <a:ext cx="130175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3C9E36BD-6D6D-4927-928B-BD5FBAFC2A4B}" type="datetime'''''''''''''''''''1''''''''''''''''''''''6''''''''''''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16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313" name="Main Content">
            <a:extLst>
              <a:ext uri="{FF2B5EF4-FFF2-40B4-BE49-F238E27FC236}">
                <a16:creationId xmlns:a16="http://schemas.microsoft.com/office/drawing/2014/main" id="{1A06814B-49E7-4D82-8FBB-373DB54AD51A}"/>
              </a:ext>
            </a:extLst>
          </p:cNvPr>
          <p:cNvSpPr>
            <a:spLocks noGrp="1"/>
          </p:cNvSpPr>
          <p:nvPr>
            <p:custDataLst>
              <p:tags r:id="rId37"/>
            </p:custDataLst>
          </p:nvPr>
        </p:nvSpPr>
        <p:spPr bwMode="gray">
          <a:xfrm>
            <a:off x="4067175" y="5130800"/>
            <a:ext cx="130175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175A9AEA-343A-4CFD-8CE4-C51B462A5D60}" type="datetime'''''''''''''''''''''''2''0''''''''''''''''''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20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314" name="Main Content">
            <a:extLst>
              <a:ext uri="{FF2B5EF4-FFF2-40B4-BE49-F238E27FC236}">
                <a16:creationId xmlns:a16="http://schemas.microsoft.com/office/drawing/2014/main" id="{6A1B762D-2AA6-4999-8982-9E2CAB31120D}"/>
              </a:ext>
            </a:extLst>
          </p:cNvPr>
          <p:cNvSpPr>
            <a:spLocks noGrp="1"/>
          </p:cNvSpPr>
          <p:nvPr>
            <p:custDataLst>
              <p:tags r:id="rId38"/>
            </p:custDataLst>
          </p:nvPr>
        </p:nvSpPr>
        <p:spPr bwMode="gray">
          <a:xfrm>
            <a:off x="4362450" y="5130800"/>
            <a:ext cx="130175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91C27A6F-A7A8-4346-B2B6-25D18BC663B0}" type="datetime'''''''''2''''''''2''''''''''''''''''''''''''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22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316" name="Main Content">
            <a:extLst>
              <a:ext uri="{FF2B5EF4-FFF2-40B4-BE49-F238E27FC236}">
                <a16:creationId xmlns:a16="http://schemas.microsoft.com/office/drawing/2014/main" id="{787BB309-BD9B-4D78-9A91-B4BD364E9649}"/>
              </a:ext>
            </a:extLst>
          </p:cNvPr>
          <p:cNvSpPr>
            <a:spLocks noGrp="1"/>
          </p:cNvSpPr>
          <p:nvPr>
            <p:custDataLst>
              <p:tags r:id="rId39"/>
            </p:custDataLst>
          </p:nvPr>
        </p:nvSpPr>
        <p:spPr bwMode="gray">
          <a:xfrm>
            <a:off x="4659313" y="5130800"/>
            <a:ext cx="130175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E5CF2CA7-3596-401B-9407-456F875EDDE5}" type="datetime'''''2''''''''''''''''''''''''''''''''4''''''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24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217" name="Main Content">
            <a:extLst>
              <a:ext uri="{FF2B5EF4-FFF2-40B4-BE49-F238E27FC236}">
                <a16:creationId xmlns:a16="http://schemas.microsoft.com/office/drawing/2014/main" id="{644A009E-6393-48BB-90EA-D9F7CC7B3FDB}"/>
              </a:ext>
            </a:extLst>
          </p:cNvPr>
          <p:cNvSpPr>
            <a:spLocks noGrp="1"/>
          </p:cNvSpPr>
          <p:nvPr>
            <p:custDataLst>
              <p:tags r:id="rId40"/>
            </p:custDataLst>
          </p:nvPr>
        </p:nvSpPr>
        <p:spPr bwMode="gray">
          <a:xfrm>
            <a:off x="5251450" y="5130800"/>
            <a:ext cx="13017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D205BBB0-6C2F-4B7F-A51F-12C1AED16E77}" type="datetime'''''''''''''''''''2''''''''''''''''8'''''''''''''''''''''''">
              <a:rPr kumimoji="0" lang="en-GB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28</a:t>
            </a:fld>
            <a:endParaRPr kumimoji="0" lang="en-GB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301" name="Main Content">
            <a:extLst>
              <a:ext uri="{FF2B5EF4-FFF2-40B4-BE49-F238E27FC236}">
                <a16:creationId xmlns:a16="http://schemas.microsoft.com/office/drawing/2014/main" id="{ED00455E-E386-4086-9A2B-60A8E0D009B2}"/>
              </a:ext>
            </a:extLst>
          </p:cNvPr>
          <p:cNvSpPr>
            <a:spLocks noGrp="1"/>
          </p:cNvSpPr>
          <p:nvPr>
            <p:custDataLst>
              <p:tags r:id="rId41"/>
            </p:custDataLst>
          </p:nvPr>
        </p:nvSpPr>
        <p:spPr bwMode="gray">
          <a:xfrm>
            <a:off x="5764213" y="5130800"/>
            <a:ext cx="130175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1CAA3129-A0DF-4FD1-AB78-A573794C1280}" type="datetime'''''''''''''''''''''4''''''''''''''''''''8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48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73" name="Main Content">
            <a:extLst>
              <a:ext uri="{FF2B5EF4-FFF2-40B4-BE49-F238E27FC236}">
                <a16:creationId xmlns:a16="http://schemas.microsoft.com/office/drawing/2014/main" id="{03B0209E-FA70-4219-93C5-F291E49F97B4}"/>
              </a:ext>
            </a:extLst>
          </p:cNvPr>
          <p:cNvSpPr>
            <a:spLocks noGrp="1"/>
          </p:cNvSpPr>
          <p:nvPr>
            <p:custDataLst>
              <p:tags r:id="rId42"/>
            </p:custDataLst>
          </p:nvPr>
        </p:nvSpPr>
        <p:spPr bwMode="gray">
          <a:xfrm>
            <a:off x="709613" y="4686300"/>
            <a:ext cx="65088" cy="122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23CBE98F-BD11-4E2A-BC6A-FAECA6AAE9C4}" type="datetime'''''''''''0''''''''''''''''''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0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325" name="Main Content">
            <a:extLst>
              <a:ext uri="{FF2B5EF4-FFF2-40B4-BE49-F238E27FC236}">
                <a16:creationId xmlns:a16="http://schemas.microsoft.com/office/drawing/2014/main" id="{1DEDD57B-7C77-4263-85A2-ABE889D09DB0}"/>
              </a:ext>
            </a:extLst>
          </p:cNvPr>
          <p:cNvSpPr>
            <a:spLocks noGrp="1"/>
          </p:cNvSpPr>
          <p:nvPr>
            <p:custDataLst>
              <p:tags r:id="rId43"/>
            </p:custDataLst>
          </p:nvPr>
        </p:nvSpPr>
        <p:spPr bwMode="gray">
          <a:xfrm>
            <a:off x="6564313" y="5130800"/>
            <a:ext cx="130175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9DD7108C-8F15-4B16-9CC0-6E14D197E551}" type="datetime'''''''''''''6''''''''''''''''''''''8''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68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76" name="Main Content">
            <a:extLst>
              <a:ext uri="{FF2B5EF4-FFF2-40B4-BE49-F238E27FC236}">
                <a16:creationId xmlns:a16="http://schemas.microsoft.com/office/drawing/2014/main" id="{66B7C545-9C11-4AEF-BF16-3FC7E24D23AD}"/>
              </a:ext>
            </a:extLst>
          </p:cNvPr>
          <p:cNvSpPr>
            <a:spLocks noGrp="1"/>
          </p:cNvSpPr>
          <p:nvPr>
            <p:custDataLst>
              <p:tags r:id="rId44"/>
            </p:custDataLst>
          </p:nvPr>
        </p:nvSpPr>
        <p:spPr bwMode="gray">
          <a:xfrm>
            <a:off x="709613" y="3613150"/>
            <a:ext cx="65088" cy="122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r" defTabSz="3657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E7764D3E-405F-41B6-BA3B-33DFDACFC0A0}" type="datetime'''''''''''''''''''''''''''''''''''3''''''''''''''''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r" defTabSz="36575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3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 useBgFill="1">
        <p:nvSpPr>
          <p:cNvPr id="21" name="Freeform: Shape 20">
            <a:extLst>
              <a:ext uri="{FF2B5EF4-FFF2-40B4-BE49-F238E27FC236}">
                <a16:creationId xmlns:a16="http://schemas.microsoft.com/office/drawing/2014/main" id="{D5D16FA5-C25E-4AF4-BAB7-2F578624511B}"/>
              </a:ext>
            </a:extLst>
          </p:cNvPr>
          <p:cNvSpPr/>
          <p:nvPr>
            <p:custDataLst>
              <p:tags r:id="rId45"/>
            </p:custDataLst>
          </p:nvPr>
        </p:nvSpPr>
        <p:spPr bwMode="auto">
          <a:xfrm>
            <a:off x="6075363" y="5032375"/>
            <a:ext cx="96838" cy="146051"/>
          </a:xfrm>
          <a:custGeom>
            <a:avLst/>
            <a:gdLst/>
            <a:ahLst/>
            <a:cxnLst/>
            <a:rect l="0" t="0" r="0" b="0"/>
            <a:pathLst>
              <a:path w="96838" h="146051">
                <a:moveTo>
                  <a:pt x="96837" y="0"/>
                </a:moveTo>
                <a:lnTo>
                  <a:pt x="57150" y="146050"/>
                </a:lnTo>
                <a:lnTo>
                  <a:pt x="0" y="146050"/>
                </a:lnTo>
                <a:lnTo>
                  <a:pt x="39687" y="0"/>
                </a:lnTo>
                <a:close/>
              </a:path>
            </a:pathLst>
          </a:custGeom>
          <a:ln>
            <a:noFill/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de-DE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>
                <a:solidFill>
                  <a:srgbClr val="ADAFB2"/>
                </a:solidFill>
              </a:uFill>
              <a:latin typeface="Verdana"/>
              <a:cs typeface="Arial"/>
            </a:endParaRPr>
          </a:p>
        </p:txBody>
      </p:sp>
      <p:sp useBgFill="1">
        <p:nvSpPr>
          <p:cNvPr id="18" name="Freeform: Shape 17">
            <a:extLst>
              <a:ext uri="{FF2B5EF4-FFF2-40B4-BE49-F238E27FC236}">
                <a16:creationId xmlns:a16="http://schemas.microsoft.com/office/drawing/2014/main" id="{8775AA76-199E-4ED2-AFB0-9F2287D1CBA6}"/>
              </a:ext>
            </a:extLst>
          </p:cNvPr>
          <p:cNvSpPr/>
          <p:nvPr>
            <p:custDataLst>
              <p:tags r:id="rId46"/>
            </p:custDataLst>
          </p:nvPr>
        </p:nvSpPr>
        <p:spPr bwMode="auto">
          <a:xfrm>
            <a:off x="5345113" y="5032375"/>
            <a:ext cx="96838" cy="146051"/>
          </a:xfrm>
          <a:custGeom>
            <a:avLst/>
            <a:gdLst/>
            <a:ahLst/>
            <a:cxnLst/>
            <a:rect l="0" t="0" r="0" b="0"/>
            <a:pathLst>
              <a:path w="96838" h="146051">
                <a:moveTo>
                  <a:pt x="96837" y="0"/>
                </a:moveTo>
                <a:lnTo>
                  <a:pt x="57150" y="146050"/>
                </a:lnTo>
                <a:lnTo>
                  <a:pt x="0" y="146050"/>
                </a:lnTo>
                <a:lnTo>
                  <a:pt x="39687" y="0"/>
                </a:lnTo>
                <a:close/>
              </a:path>
            </a:pathLst>
          </a:custGeom>
          <a:ln>
            <a:noFill/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de-DE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>
                <a:solidFill>
                  <a:srgbClr val="ADAFB2"/>
                </a:solidFill>
              </a:uFill>
              <a:latin typeface="Verdana"/>
              <a:cs typeface="Arial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9BAB2F8D-75B5-4C18-BC31-7E17DD077577}"/>
              </a:ext>
            </a:extLst>
          </p:cNvPr>
          <p:cNvSpPr/>
          <p:nvPr>
            <p:custDataLst>
              <p:tags r:id="rId47"/>
            </p:custDataLst>
          </p:nvPr>
        </p:nvSpPr>
        <p:spPr bwMode="auto">
          <a:xfrm>
            <a:off x="6132513" y="5032375"/>
            <a:ext cx="39688" cy="146051"/>
          </a:xfrm>
          <a:custGeom>
            <a:avLst/>
            <a:gdLst/>
            <a:ahLst/>
            <a:cxnLst/>
            <a:rect l="0" t="0" r="0" b="0"/>
            <a:pathLst>
              <a:path w="39688" h="146051">
                <a:moveTo>
                  <a:pt x="39687" y="0"/>
                </a:moveTo>
                <a:lnTo>
                  <a:pt x="0" y="146050"/>
                </a:lnTo>
              </a:path>
            </a:pathLst>
          </a:custGeom>
          <a:noFill/>
          <a:ln w="9525" cap="flat" cmpd="sng" algn="ctr">
            <a:solidFill>
              <a:srgbClr val="ADAFB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marL="0" marR="0" lvl="0" indent="0" algn="ct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de-DE" sz="1000" b="0" i="0" u="none" strike="noStrike" kern="0" cap="none" spc="0" normalizeH="0" baseline="0" noProof="0">
              <a:ln>
                <a:noFill/>
              </a:ln>
              <a:solidFill>
                <a:srgbClr val="383838"/>
              </a:solidFill>
              <a:effectLst/>
              <a:uLnTx/>
              <a:uFill>
                <a:solidFill>
                  <a:srgbClr val="ADAFB2"/>
                </a:solidFill>
              </a:uFill>
              <a:latin typeface="Verdana"/>
              <a:cs typeface="Arial"/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A71BE63-F148-4E7B-BB43-7B946E4A007E}"/>
              </a:ext>
            </a:extLst>
          </p:cNvPr>
          <p:cNvSpPr/>
          <p:nvPr>
            <p:custDataLst>
              <p:tags r:id="rId48"/>
            </p:custDataLst>
          </p:nvPr>
        </p:nvSpPr>
        <p:spPr bwMode="auto">
          <a:xfrm>
            <a:off x="5345113" y="5032375"/>
            <a:ext cx="39688" cy="146051"/>
          </a:xfrm>
          <a:custGeom>
            <a:avLst/>
            <a:gdLst/>
            <a:ahLst/>
            <a:cxnLst/>
            <a:rect l="0" t="0" r="0" b="0"/>
            <a:pathLst>
              <a:path w="39688" h="146051">
                <a:moveTo>
                  <a:pt x="39687" y="0"/>
                </a:moveTo>
                <a:lnTo>
                  <a:pt x="0" y="146050"/>
                </a:lnTo>
              </a:path>
            </a:pathLst>
          </a:custGeom>
          <a:noFill/>
          <a:ln w="9525" cap="flat" cmpd="sng" algn="ctr">
            <a:solidFill>
              <a:srgbClr val="ADAFB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marL="0" marR="0" lvl="0" indent="0" algn="ct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de-DE" sz="1000" b="0" i="0" u="none" strike="noStrike" kern="0" cap="none" spc="0" normalizeH="0" baseline="0" noProof="0">
              <a:ln>
                <a:noFill/>
              </a:ln>
              <a:solidFill>
                <a:srgbClr val="383838"/>
              </a:solidFill>
              <a:effectLst/>
              <a:uLnTx/>
              <a:uFill>
                <a:solidFill>
                  <a:srgbClr val="ADAFB2"/>
                </a:solidFill>
              </a:uFill>
              <a:latin typeface="Verdana"/>
              <a:cs typeface="Arial"/>
            </a:endParaRP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AD7DD85-3579-4083-B7A5-C7F2179DF36E}"/>
              </a:ext>
            </a:extLst>
          </p:cNvPr>
          <p:cNvSpPr/>
          <p:nvPr>
            <p:custDataLst>
              <p:tags r:id="rId49"/>
            </p:custDataLst>
          </p:nvPr>
        </p:nvSpPr>
        <p:spPr bwMode="auto">
          <a:xfrm>
            <a:off x="5402263" y="5032375"/>
            <a:ext cx="39688" cy="146051"/>
          </a:xfrm>
          <a:custGeom>
            <a:avLst/>
            <a:gdLst/>
            <a:ahLst/>
            <a:cxnLst/>
            <a:rect l="0" t="0" r="0" b="0"/>
            <a:pathLst>
              <a:path w="39688" h="146051">
                <a:moveTo>
                  <a:pt x="39687" y="0"/>
                </a:moveTo>
                <a:lnTo>
                  <a:pt x="0" y="146050"/>
                </a:lnTo>
              </a:path>
            </a:pathLst>
          </a:custGeom>
          <a:noFill/>
          <a:ln w="9525" cap="flat" cmpd="sng" algn="ctr">
            <a:solidFill>
              <a:srgbClr val="ADAFB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marL="0" marR="0" lvl="0" indent="0" algn="ct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de-DE" sz="1000" b="0" i="0" u="none" strike="noStrike" kern="0" cap="none" spc="0" normalizeH="0" baseline="0" noProof="0">
              <a:ln>
                <a:noFill/>
              </a:ln>
              <a:solidFill>
                <a:srgbClr val="383838"/>
              </a:solidFill>
              <a:effectLst/>
              <a:uLnTx/>
              <a:uFill>
                <a:solidFill>
                  <a:srgbClr val="ADAFB2"/>
                </a:solidFill>
              </a:uFill>
              <a:latin typeface="Verdana"/>
              <a:cs typeface="Arial"/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1EB2E6D-F5F2-4766-A647-3D9F9C4B2C16}"/>
              </a:ext>
            </a:extLst>
          </p:cNvPr>
          <p:cNvSpPr/>
          <p:nvPr>
            <p:custDataLst>
              <p:tags r:id="rId50"/>
            </p:custDataLst>
          </p:nvPr>
        </p:nvSpPr>
        <p:spPr bwMode="auto">
          <a:xfrm>
            <a:off x="6075363" y="5032375"/>
            <a:ext cx="39688" cy="146051"/>
          </a:xfrm>
          <a:custGeom>
            <a:avLst/>
            <a:gdLst/>
            <a:ahLst/>
            <a:cxnLst/>
            <a:rect l="0" t="0" r="0" b="0"/>
            <a:pathLst>
              <a:path w="39688" h="146051">
                <a:moveTo>
                  <a:pt x="39687" y="0"/>
                </a:moveTo>
                <a:lnTo>
                  <a:pt x="0" y="146050"/>
                </a:lnTo>
              </a:path>
            </a:pathLst>
          </a:custGeom>
          <a:noFill/>
          <a:ln w="9525" cap="flat" cmpd="sng" algn="ctr">
            <a:solidFill>
              <a:srgbClr val="ADAFB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marL="0" marR="0" lvl="0" indent="0" algn="ct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de-DE" sz="1000" b="0" i="0" u="none" strike="noStrike" kern="0" cap="none" spc="0" normalizeH="0" baseline="0" noProof="0">
              <a:ln>
                <a:noFill/>
              </a:ln>
              <a:solidFill>
                <a:srgbClr val="383838"/>
              </a:solidFill>
              <a:effectLst/>
              <a:uLnTx/>
              <a:uFill>
                <a:solidFill>
                  <a:srgbClr val="ADAFB2"/>
                </a:solidFill>
              </a:uFill>
              <a:latin typeface="Verdana"/>
              <a:cs typeface="Arial"/>
            </a:endParaRPr>
          </a:p>
        </p:txBody>
      </p:sp>
      <p:cxnSp>
        <p:nvCxnSpPr>
          <p:cNvPr id="270" name="Straight Connector 269">
            <a:extLst>
              <a:ext uri="{FF2B5EF4-FFF2-40B4-BE49-F238E27FC236}">
                <a16:creationId xmlns:a16="http://schemas.microsoft.com/office/drawing/2014/main" id="{F68EAC63-AB21-49D2-BFAE-1E50FD56414B}"/>
              </a:ext>
            </a:extLst>
          </p:cNvPr>
          <p:cNvCxnSpPr/>
          <p:nvPr>
            <p:custDataLst>
              <p:tags r:id="rId51"/>
            </p:custDataLst>
          </p:nvPr>
        </p:nvCxnSpPr>
        <p:spPr bwMode="auto">
          <a:xfrm>
            <a:off x="1123950" y="3811587"/>
            <a:ext cx="152400" cy="261938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94" name="Straight Connector 293">
            <a:extLst>
              <a:ext uri="{FF2B5EF4-FFF2-40B4-BE49-F238E27FC236}">
                <a16:creationId xmlns:a16="http://schemas.microsoft.com/office/drawing/2014/main" id="{955D10CA-E0A2-4589-B1AF-C8672EFF9FD9}"/>
              </a:ext>
            </a:extLst>
          </p:cNvPr>
          <p:cNvCxnSpPr/>
          <p:nvPr>
            <p:custDataLst>
              <p:tags r:id="rId52"/>
            </p:custDataLst>
          </p:nvPr>
        </p:nvCxnSpPr>
        <p:spPr bwMode="auto">
          <a:xfrm flipV="1">
            <a:off x="739775" y="4748213"/>
            <a:ext cx="290513" cy="96838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89" name="Straight Connector 288">
            <a:extLst>
              <a:ext uri="{FF2B5EF4-FFF2-40B4-BE49-F238E27FC236}">
                <a16:creationId xmlns:a16="http://schemas.microsoft.com/office/drawing/2014/main" id="{8B6A0BBB-3EFD-4F89-AD4A-ACE554F92195}"/>
              </a:ext>
            </a:extLst>
          </p:cNvPr>
          <p:cNvCxnSpPr>
            <a:cxnSpLocks/>
          </p:cNvCxnSpPr>
          <p:nvPr>
            <p:custDataLst>
              <p:tags r:id="rId53"/>
            </p:custDataLst>
          </p:nvPr>
        </p:nvCxnSpPr>
        <p:spPr bwMode="auto">
          <a:xfrm flipH="1" flipV="1">
            <a:off x="2073275" y="4805364"/>
            <a:ext cx="93663" cy="111125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68" name="Straight Connector 267">
            <a:extLst>
              <a:ext uri="{FF2B5EF4-FFF2-40B4-BE49-F238E27FC236}">
                <a16:creationId xmlns:a16="http://schemas.microsoft.com/office/drawing/2014/main" id="{0B29F2D2-31DF-45E2-817D-745D24318711}"/>
              </a:ext>
            </a:extLst>
          </p:cNvPr>
          <p:cNvCxnSpPr>
            <a:cxnSpLocks/>
          </p:cNvCxnSpPr>
          <p:nvPr>
            <p:custDataLst>
              <p:tags r:id="rId54"/>
            </p:custDataLst>
          </p:nvPr>
        </p:nvCxnSpPr>
        <p:spPr bwMode="auto">
          <a:xfrm flipH="1" flipV="1">
            <a:off x="2171700" y="4714875"/>
            <a:ext cx="1182688" cy="185738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85" name="Straight Connector 284">
            <a:extLst>
              <a:ext uri="{FF2B5EF4-FFF2-40B4-BE49-F238E27FC236}">
                <a16:creationId xmlns:a16="http://schemas.microsoft.com/office/drawing/2014/main" id="{A7CAB9E8-AACD-415D-A840-7B3E8D0477A7}"/>
              </a:ext>
            </a:extLst>
          </p:cNvPr>
          <p:cNvCxnSpPr>
            <a:cxnSpLocks/>
          </p:cNvCxnSpPr>
          <p:nvPr>
            <p:custDataLst>
              <p:tags r:id="rId55"/>
            </p:custDataLst>
          </p:nvPr>
        </p:nvCxnSpPr>
        <p:spPr bwMode="auto">
          <a:xfrm>
            <a:off x="811213" y="4581525"/>
            <a:ext cx="295275" cy="71438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0" name="Straight Connector 239">
            <a:extLst>
              <a:ext uri="{FF2B5EF4-FFF2-40B4-BE49-F238E27FC236}">
                <a16:creationId xmlns:a16="http://schemas.microsoft.com/office/drawing/2014/main" id="{504688A0-CA13-4249-BD79-A663D2E4669D}"/>
              </a:ext>
            </a:extLst>
          </p:cNvPr>
          <p:cNvCxnSpPr>
            <a:cxnSpLocks/>
          </p:cNvCxnSpPr>
          <p:nvPr>
            <p:custDataLst>
              <p:tags r:id="rId56"/>
            </p:custDataLst>
          </p:nvPr>
        </p:nvCxnSpPr>
        <p:spPr bwMode="auto">
          <a:xfrm flipH="1">
            <a:off x="2368550" y="4271963"/>
            <a:ext cx="147638" cy="74613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4897F599-14AD-4382-9919-195A1207079A}"/>
              </a:ext>
            </a:extLst>
          </p:cNvPr>
          <p:cNvCxnSpPr/>
          <p:nvPr>
            <p:custDataLst>
              <p:tags r:id="rId57"/>
            </p:custDataLst>
          </p:nvPr>
        </p:nvCxnSpPr>
        <p:spPr bwMode="auto">
          <a:xfrm>
            <a:off x="1654175" y="4275138"/>
            <a:ext cx="39688" cy="84138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86" name="Straight Connector 285">
            <a:extLst>
              <a:ext uri="{FF2B5EF4-FFF2-40B4-BE49-F238E27FC236}">
                <a16:creationId xmlns:a16="http://schemas.microsoft.com/office/drawing/2014/main" id="{1605205E-7651-4E77-9B6F-89417BDC3E29}"/>
              </a:ext>
            </a:extLst>
          </p:cNvPr>
          <p:cNvCxnSpPr>
            <a:cxnSpLocks/>
          </p:cNvCxnSpPr>
          <p:nvPr>
            <p:custDataLst>
              <p:tags r:id="rId58"/>
            </p:custDataLst>
          </p:nvPr>
        </p:nvCxnSpPr>
        <p:spPr bwMode="auto">
          <a:xfrm>
            <a:off x="701675" y="4243387"/>
            <a:ext cx="449263" cy="40005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67" name="Straight Connector 266">
            <a:extLst>
              <a:ext uri="{FF2B5EF4-FFF2-40B4-BE49-F238E27FC236}">
                <a16:creationId xmlns:a16="http://schemas.microsoft.com/office/drawing/2014/main" id="{2DF56E63-15CC-45B0-AC8B-0B7FDB194FE4}"/>
              </a:ext>
            </a:extLst>
          </p:cNvPr>
          <p:cNvCxnSpPr>
            <a:cxnSpLocks/>
          </p:cNvCxnSpPr>
          <p:nvPr>
            <p:custDataLst>
              <p:tags r:id="rId59"/>
            </p:custDataLst>
          </p:nvPr>
        </p:nvCxnSpPr>
        <p:spPr bwMode="auto">
          <a:xfrm flipH="1" flipV="1">
            <a:off x="1201738" y="4748214"/>
            <a:ext cx="184150" cy="30163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87" name="Straight Connector 286">
            <a:extLst>
              <a:ext uri="{FF2B5EF4-FFF2-40B4-BE49-F238E27FC236}">
                <a16:creationId xmlns:a16="http://schemas.microsoft.com/office/drawing/2014/main" id="{93C00151-EB51-4250-B45A-D64625EA83AE}"/>
              </a:ext>
            </a:extLst>
          </p:cNvPr>
          <p:cNvCxnSpPr/>
          <p:nvPr>
            <p:custDataLst>
              <p:tags r:id="rId60"/>
            </p:custDataLst>
          </p:nvPr>
        </p:nvCxnSpPr>
        <p:spPr bwMode="auto">
          <a:xfrm flipH="1">
            <a:off x="1379538" y="3697288"/>
            <a:ext cx="198438" cy="420688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3" name="Straight Connector 232">
            <a:extLst>
              <a:ext uri="{FF2B5EF4-FFF2-40B4-BE49-F238E27FC236}">
                <a16:creationId xmlns:a16="http://schemas.microsoft.com/office/drawing/2014/main" id="{9B966BF1-96BB-41F1-B1CC-B8FE50E82926}"/>
              </a:ext>
            </a:extLst>
          </p:cNvPr>
          <p:cNvCxnSpPr>
            <a:cxnSpLocks/>
          </p:cNvCxnSpPr>
          <p:nvPr>
            <p:custDataLst>
              <p:tags r:id="rId61"/>
            </p:custDataLst>
          </p:nvPr>
        </p:nvCxnSpPr>
        <p:spPr bwMode="auto">
          <a:xfrm flipH="1">
            <a:off x="1671638" y="3881438"/>
            <a:ext cx="544513" cy="860425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99" name="Main Content">
            <a:extLst>
              <a:ext uri="{FF2B5EF4-FFF2-40B4-BE49-F238E27FC236}">
                <a16:creationId xmlns:a16="http://schemas.microsoft.com/office/drawing/2014/main" id="{9DE8CA2E-2BE0-4096-8663-422A670EE653}"/>
              </a:ext>
            </a:extLst>
          </p:cNvPr>
          <p:cNvSpPr>
            <a:spLocks noGrp="1"/>
          </p:cNvSpPr>
          <p:nvPr>
            <p:custDataLst>
              <p:tags r:id="rId62"/>
            </p:custDataLst>
          </p:nvPr>
        </p:nvSpPr>
        <p:spPr bwMode="gray">
          <a:xfrm>
            <a:off x="242888" y="4448175"/>
            <a:ext cx="579438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4288" tIns="0" rIns="14288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B2EEB6AC-A35A-48DF-8D64-493438033DF9}" type="datetime'P''''''SA'''''''''''' ''G''''r''''''''o''''''''''''''''up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l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PSA Group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202" name="Main Content">
            <a:extLst>
              <a:ext uri="{FF2B5EF4-FFF2-40B4-BE49-F238E27FC236}">
                <a16:creationId xmlns:a16="http://schemas.microsoft.com/office/drawing/2014/main" id="{1E95A03C-8D45-4E89-9158-11C7771FEE3F}"/>
              </a:ext>
            </a:extLst>
          </p:cNvPr>
          <p:cNvSpPr>
            <a:spLocks noGrp="1"/>
          </p:cNvSpPr>
          <p:nvPr>
            <p:custDataLst>
              <p:tags r:id="rId63"/>
            </p:custDataLst>
          </p:nvPr>
        </p:nvSpPr>
        <p:spPr bwMode="gray">
          <a:xfrm>
            <a:off x="1620838" y="1781175"/>
            <a:ext cx="328613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032E45"/>
                </a:solidFill>
              </a14:hiddenFill>
            </a:ext>
          </a:extLst>
        </p:spPr>
        <p:txBody>
          <a:bodyPr vert="horz" wrap="none" lIns="14288" tIns="0" rIns="14288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E03F600E-C83B-4231-B6DB-3633B828E1F2}" type="datetime'''T''e''''''sl''''''''''''a'''''''''''''''''''''' ''''''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l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Tesla 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12" name="Main Content">
            <a:extLst>
              <a:ext uri="{FF2B5EF4-FFF2-40B4-BE49-F238E27FC236}">
                <a16:creationId xmlns:a16="http://schemas.microsoft.com/office/drawing/2014/main" id="{DE25D9EF-2ED6-474D-9E8C-35742AC60444}"/>
              </a:ext>
            </a:extLst>
          </p:cNvPr>
          <p:cNvSpPr>
            <a:spLocks noGrp="1"/>
          </p:cNvSpPr>
          <p:nvPr>
            <p:custDataLst>
              <p:tags r:id="rId64"/>
            </p:custDataLst>
          </p:nvPr>
        </p:nvSpPr>
        <p:spPr bwMode="gray">
          <a:xfrm>
            <a:off x="2460625" y="4138613"/>
            <a:ext cx="37465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4288" tIns="0" rIns="14288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CB9D6F33-5130-4F03-97CE-42916A000739}" type="datetime'''''''T''''''''''''oy''''''''o''''''t''''''''''''''''''a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l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Toyota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30" name="Main Content">
            <a:extLst>
              <a:ext uri="{FF2B5EF4-FFF2-40B4-BE49-F238E27FC236}">
                <a16:creationId xmlns:a16="http://schemas.microsoft.com/office/drawing/2014/main" id="{2BAA5AAF-4FCF-4DAC-AD8B-3F4EAA4A2686}"/>
              </a:ext>
            </a:extLst>
          </p:cNvPr>
          <p:cNvSpPr>
            <a:spLocks noGrp="1"/>
          </p:cNvSpPr>
          <p:nvPr>
            <p:custDataLst>
              <p:tags r:id="rId65"/>
            </p:custDataLst>
          </p:nvPr>
        </p:nvSpPr>
        <p:spPr bwMode="gray">
          <a:xfrm>
            <a:off x="5648325" y="4443413"/>
            <a:ext cx="63341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4288" tIns="0" rIns="14288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1613542F-0BB3-424D-B038-F345F184D840}" type="datetime'''''''''V''''''''''o''''l''ks''''wa''''''''''''''''''ge''n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Volkswagen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7" name="Main Content">
            <a:extLst>
              <a:ext uri="{FF2B5EF4-FFF2-40B4-BE49-F238E27FC236}">
                <a16:creationId xmlns:a16="http://schemas.microsoft.com/office/drawing/2014/main" id="{E770B8F1-01D4-4F99-A4F6-70D5427E5E6F}"/>
              </a:ext>
            </a:extLst>
          </p:cNvPr>
          <p:cNvSpPr>
            <a:spLocks noGrp="1"/>
          </p:cNvSpPr>
          <p:nvPr>
            <p:custDataLst>
              <p:tags r:id="rId66"/>
            </p:custDataLst>
          </p:nvPr>
        </p:nvSpPr>
        <p:spPr bwMode="gray">
          <a:xfrm>
            <a:off x="3106738" y="4900613"/>
            <a:ext cx="1343025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4288" tIns="0" rIns="14288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D9E2D58C-5348-4A5C-A1E1-28544AA08F0B}" type="datetime'''''''''''''Fiat'''' Ch''''''rys''le''r Aut''omobile''s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l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Fiat Chrysler Automobiles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87" name="Main Content">
            <a:extLst>
              <a:ext uri="{FF2B5EF4-FFF2-40B4-BE49-F238E27FC236}">
                <a16:creationId xmlns:a16="http://schemas.microsoft.com/office/drawing/2014/main" id="{92A4DE3E-CE28-4474-9F54-08F99961AE11}"/>
              </a:ext>
            </a:extLst>
          </p:cNvPr>
          <p:cNvSpPr>
            <a:spLocks noGrp="1"/>
          </p:cNvSpPr>
          <p:nvPr>
            <p:custDataLst>
              <p:tags r:id="rId67"/>
            </p:custDataLst>
          </p:nvPr>
        </p:nvSpPr>
        <p:spPr bwMode="gray">
          <a:xfrm>
            <a:off x="4972050" y="4125913"/>
            <a:ext cx="652463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4288" tIns="0" rIns="14288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075790AC-D3F4-4222-A3E4-5CB6CF6D947B}" type="datetime'Hyu''''''''n''''''d''a''i''''''''''''''-''''''''Ki''''''a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l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Hyundai-Kia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 useBgFill="1">
        <p:nvSpPr>
          <p:cNvPr id="87" name="Main Content">
            <a:extLst>
              <a:ext uri="{FF2B5EF4-FFF2-40B4-BE49-F238E27FC236}">
                <a16:creationId xmlns:a16="http://schemas.microsoft.com/office/drawing/2014/main" id="{92198094-B997-4A69-A637-4293BCE1BFDF}"/>
              </a:ext>
            </a:extLst>
          </p:cNvPr>
          <p:cNvSpPr>
            <a:spLocks noGrp="1"/>
          </p:cNvSpPr>
          <p:nvPr>
            <p:custDataLst>
              <p:tags r:id="rId68"/>
            </p:custDataLst>
          </p:nvPr>
        </p:nvSpPr>
        <p:spPr bwMode="gray">
          <a:xfrm>
            <a:off x="1385888" y="4749800"/>
            <a:ext cx="493713" cy="133350"/>
          </a:xfrm>
          <a:prstGeom prst="rect">
            <a:avLst/>
          </a:prstGeom>
          <a:extLst/>
        </p:spPr>
        <p:txBody>
          <a:bodyPr vert="horz" wrap="none" lIns="14288" tIns="0" rIns="14288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21444178-FA20-4332-8B38-ED0EE08AEEBF}" type="datetime'''Br''il''''l''i''''''''''''''''a''''n''''''''c''''''e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l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Brilliance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88" name="Main Content">
            <a:extLst>
              <a:ext uri="{FF2B5EF4-FFF2-40B4-BE49-F238E27FC236}">
                <a16:creationId xmlns:a16="http://schemas.microsoft.com/office/drawing/2014/main" id="{EF3B5639-5243-499B-AEC0-217C5435BB54}"/>
              </a:ext>
            </a:extLst>
          </p:cNvPr>
          <p:cNvSpPr>
            <a:spLocks noGrp="1"/>
          </p:cNvSpPr>
          <p:nvPr>
            <p:custDataLst>
              <p:tags r:id="rId69"/>
            </p:custDataLst>
          </p:nvPr>
        </p:nvSpPr>
        <p:spPr bwMode="gray">
          <a:xfrm>
            <a:off x="1246188" y="3035300"/>
            <a:ext cx="238125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032E45"/>
                </a:solidFill>
              </a14:hiddenFill>
            </a:ext>
          </a:extLst>
        </p:spPr>
        <p:txBody>
          <a:bodyPr vert="horz" wrap="none" lIns="14288" tIns="0" rIns="14288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87DF2D75-0781-4458-B3B7-F81434EF420C}" type="datetime'''B''''''''''''''''''''''''''''''''Y''D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l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BYD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89" name="Main Content">
            <a:extLst>
              <a:ext uri="{FF2B5EF4-FFF2-40B4-BE49-F238E27FC236}">
                <a16:creationId xmlns:a16="http://schemas.microsoft.com/office/drawing/2014/main" id="{47A80938-9B84-4B43-8882-C29C652BDBB3}"/>
              </a:ext>
            </a:extLst>
          </p:cNvPr>
          <p:cNvSpPr>
            <a:spLocks noGrp="1"/>
          </p:cNvSpPr>
          <p:nvPr>
            <p:custDataLst>
              <p:tags r:id="rId70"/>
            </p:custDataLst>
          </p:nvPr>
        </p:nvSpPr>
        <p:spPr bwMode="gray">
          <a:xfrm>
            <a:off x="3297238" y="4160838"/>
            <a:ext cx="506413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77B0BE"/>
                </a:solidFill>
              </a14:hiddenFill>
            </a:ext>
          </a:extLst>
        </p:spPr>
        <p:txBody>
          <a:bodyPr vert="horz" wrap="none" lIns="14288" tIns="0" rIns="14288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142FA768-2A0F-46D8-9E34-7BAED40A023D}" type="datetime'''''C''''''''''h''''''''''''an''g''''''''''''''’a''''n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l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Chang’an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45" name="Main Content">
            <a:extLst>
              <a:ext uri="{FF2B5EF4-FFF2-40B4-BE49-F238E27FC236}">
                <a16:creationId xmlns:a16="http://schemas.microsoft.com/office/drawing/2014/main" id="{5EEED0D5-C9F6-44D0-BB5F-3F6A040BD4ED}"/>
              </a:ext>
            </a:extLst>
          </p:cNvPr>
          <p:cNvSpPr>
            <a:spLocks noGrp="1"/>
          </p:cNvSpPr>
          <p:nvPr>
            <p:custDataLst>
              <p:tags r:id="rId71"/>
            </p:custDataLst>
          </p:nvPr>
        </p:nvSpPr>
        <p:spPr bwMode="gray">
          <a:xfrm>
            <a:off x="1450975" y="2724150"/>
            <a:ext cx="28257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32E45"/>
                </a:solidFill>
              </a14:hiddenFill>
            </a:ext>
          </a:extLst>
        </p:spPr>
        <p:txBody>
          <a:bodyPr vert="horz" wrap="none" lIns="14288" tIns="0" rIns="14288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C35B6B00-8210-44CB-948B-051F460A67AE}" type="datetime'''''''''''''''''''''''''BA''''''''''IC''''''''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l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BAIC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90" name="Main Content">
            <a:extLst>
              <a:ext uri="{FF2B5EF4-FFF2-40B4-BE49-F238E27FC236}">
                <a16:creationId xmlns:a16="http://schemas.microsoft.com/office/drawing/2014/main" id="{FAFAC265-9905-422C-925C-EA21742AC696}"/>
              </a:ext>
            </a:extLst>
          </p:cNvPr>
          <p:cNvSpPr>
            <a:spLocks noGrp="1"/>
          </p:cNvSpPr>
          <p:nvPr>
            <p:custDataLst>
              <p:tags r:id="rId72"/>
            </p:custDataLst>
          </p:nvPr>
        </p:nvSpPr>
        <p:spPr bwMode="gray">
          <a:xfrm>
            <a:off x="920750" y="3678238"/>
            <a:ext cx="328613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4288" tIns="0" rIns="14288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0110CE28-683B-4FA9-BFD6-A1789C994413}" type="datetime'''''''''''''''''''''''C''''''''''''''''''h''ery''''''''''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l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Chery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92" name="Main Content">
            <a:extLst>
              <a:ext uri="{FF2B5EF4-FFF2-40B4-BE49-F238E27FC236}">
                <a16:creationId xmlns:a16="http://schemas.microsoft.com/office/drawing/2014/main" id="{B2D6B9FD-B529-4111-8A93-F560783DC1F6}"/>
              </a:ext>
            </a:extLst>
          </p:cNvPr>
          <p:cNvSpPr>
            <a:spLocks noGrp="1"/>
          </p:cNvSpPr>
          <p:nvPr>
            <p:custDataLst>
              <p:tags r:id="rId73"/>
            </p:custDataLst>
          </p:nvPr>
        </p:nvSpPr>
        <p:spPr bwMode="gray">
          <a:xfrm>
            <a:off x="1733550" y="4916488"/>
            <a:ext cx="982663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4288" tIns="0" rIns="14288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FF934DB8-1A4E-43C0-93DA-276DF7E018C8}" type="datetime'''''J''''''agua''r'' L''a''n''d'' R''''''o''''v''''er''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l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Jaguar Land Rover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 useBgFill="1">
        <p:nvSpPr>
          <p:cNvPr id="91" name="Main Content">
            <a:extLst>
              <a:ext uri="{FF2B5EF4-FFF2-40B4-BE49-F238E27FC236}">
                <a16:creationId xmlns:a16="http://schemas.microsoft.com/office/drawing/2014/main" id="{2D09915E-3B8C-47FB-9A00-90111B4C8BB1}"/>
              </a:ext>
            </a:extLst>
          </p:cNvPr>
          <p:cNvSpPr>
            <a:spLocks noGrp="1"/>
          </p:cNvSpPr>
          <p:nvPr>
            <p:custDataLst>
              <p:tags r:id="rId74"/>
            </p:custDataLst>
          </p:nvPr>
        </p:nvSpPr>
        <p:spPr bwMode="gray">
          <a:xfrm>
            <a:off x="1362075" y="4141788"/>
            <a:ext cx="522288" cy="133350"/>
          </a:xfrm>
          <a:prstGeom prst="rect">
            <a:avLst/>
          </a:prstGeom>
          <a:extLst/>
        </p:spPr>
        <p:txBody>
          <a:bodyPr vert="horz" wrap="none" lIns="14288" tIns="0" rIns="14288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71ED3DD4-649C-4392-A9BA-75B00EBF18A8}" type="datetime'''''''Do''''n''''''''g''''''''''''f''''''''e''n''''g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l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Dongfeng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65" name="Main Content">
            <a:extLst>
              <a:ext uri="{FF2B5EF4-FFF2-40B4-BE49-F238E27FC236}">
                <a16:creationId xmlns:a16="http://schemas.microsoft.com/office/drawing/2014/main" id="{BC19202B-6C67-4521-997F-3113E7298427}"/>
              </a:ext>
            </a:extLst>
          </p:cNvPr>
          <p:cNvSpPr>
            <a:spLocks noGrp="1"/>
          </p:cNvSpPr>
          <p:nvPr>
            <p:custDataLst>
              <p:tags r:id="rId75"/>
            </p:custDataLst>
          </p:nvPr>
        </p:nvSpPr>
        <p:spPr bwMode="gray">
          <a:xfrm>
            <a:off x="384175" y="4837113"/>
            <a:ext cx="355600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4288" tIns="0" rIns="14288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266EEA36-3DE2-45CC-A167-C4C348CAEC20}" type="datetime'''''''''H''''''o''''''n''''''d''''''''''''a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l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Honda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92" name="Main Content">
            <a:extLst>
              <a:ext uri="{FF2B5EF4-FFF2-40B4-BE49-F238E27FC236}">
                <a16:creationId xmlns:a16="http://schemas.microsoft.com/office/drawing/2014/main" id="{9717116B-90A3-4DC5-8381-83563E936435}"/>
              </a:ext>
            </a:extLst>
          </p:cNvPr>
          <p:cNvSpPr>
            <a:spLocks noGrp="1"/>
          </p:cNvSpPr>
          <p:nvPr>
            <p:custDataLst>
              <p:tags r:id="rId76"/>
            </p:custDataLst>
          </p:nvPr>
        </p:nvSpPr>
        <p:spPr bwMode="gray">
          <a:xfrm>
            <a:off x="477838" y="4110038"/>
            <a:ext cx="300038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4288" tIns="0" rIns="14288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F5CB0644-4D98-45A0-8545-65ABED0CA8BB}" type="datetime'''''''''''''''''''''''''''G''''A''''''''''''''''''''''IG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l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GAIG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33" name="Main Content">
            <a:extLst>
              <a:ext uri="{FF2B5EF4-FFF2-40B4-BE49-F238E27FC236}">
                <a16:creationId xmlns:a16="http://schemas.microsoft.com/office/drawing/2014/main" id="{18719104-8BFB-40EE-8330-4B3CBB6F41B4}"/>
              </a:ext>
            </a:extLst>
          </p:cNvPr>
          <p:cNvSpPr>
            <a:spLocks noGrp="1"/>
          </p:cNvSpPr>
          <p:nvPr>
            <p:custDataLst>
              <p:tags r:id="rId77"/>
            </p:custDataLst>
          </p:nvPr>
        </p:nvSpPr>
        <p:spPr bwMode="gray">
          <a:xfrm>
            <a:off x="4565650" y="3246438"/>
            <a:ext cx="1501775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77B0BE"/>
                </a:solidFill>
              </a14:hiddenFill>
            </a:ext>
          </a:extLst>
        </p:spPr>
        <p:txBody>
          <a:bodyPr vert="horz" wrap="none" lIns="14288" tIns="0" rIns="14288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E40015E1-8F8C-47EF-8FF5-EE61162E30BF}" type="datetime'''Ren''''au''l''''t - Nis''''s''''an -'' Mitsubi''s''hi'''">
              <a:rPr kumimoji="0" lang="en-US" altLang="en-US" sz="800" b="0" i="0" u="none" strike="noStrike" kern="0" cap="none" spc="0" normalizeH="0" baseline="0" noProof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l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Renault - Nissan - Mitsubishi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 useBgFill="1">
        <p:nvSpPr>
          <p:cNvPr id="94" name="Main Content">
            <a:extLst>
              <a:ext uri="{FF2B5EF4-FFF2-40B4-BE49-F238E27FC236}">
                <a16:creationId xmlns:a16="http://schemas.microsoft.com/office/drawing/2014/main" id="{2A7A6C04-3469-4E8D-B659-659CFA56F943}"/>
              </a:ext>
            </a:extLst>
          </p:cNvPr>
          <p:cNvSpPr>
            <a:spLocks noGrp="1"/>
          </p:cNvSpPr>
          <p:nvPr>
            <p:custDataLst>
              <p:tags r:id="rId78"/>
            </p:custDataLst>
          </p:nvPr>
        </p:nvSpPr>
        <p:spPr bwMode="gray">
          <a:xfrm>
            <a:off x="1223963" y="4430713"/>
            <a:ext cx="282575" cy="133350"/>
          </a:xfrm>
          <a:prstGeom prst="rect">
            <a:avLst/>
          </a:prstGeom>
          <a:extLst/>
        </p:spPr>
        <p:txBody>
          <a:bodyPr vert="horz" wrap="none" lIns="14288" tIns="0" rIns="14288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88F54394-F5BD-4F0B-8FA7-5E190B8C1C69}" type="datetime'''''''''''S''''A''''''''''''''''''''''''I''C''''''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l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SAIC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23" name="Main Content">
            <a:extLst>
              <a:ext uri="{FF2B5EF4-FFF2-40B4-BE49-F238E27FC236}">
                <a16:creationId xmlns:a16="http://schemas.microsoft.com/office/drawing/2014/main" id="{11DB16B7-FA06-4E2C-BDFB-38FB634CF31A}"/>
              </a:ext>
            </a:extLst>
          </p:cNvPr>
          <p:cNvSpPr>
            <a:spLocks noGrp="1"/>
          </p:cNvSpPr>
          <p:nvPr>
            <p:custDataLst>
              <p:tags r:id="rId79"/>
            </p:custDataLst>
          </p:nvPr>
        </p:nvSpPr>
        <p:spPr bwMode="gray">
          <a:xfrm>
            <a:off x="2838450" y="3289300"/>
            <a:ext cx="879475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4288" tIns="0" rIns="14288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F67F5442-DA63-4C62-9D04-DC9BDF41134C}" type="datetime'G''''''''e''''''n''''''e''''ral ''''''M''''o''''''''to''''rs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l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General Motors</a:t>
            </a:fld>
            <a:r>
              <a:rPr kumimoji="0" lang="en-US" altLang="en-US" sz="800" b="0" i="0" u="none" strike="noStrike" kern="0" cap="none" spc="0" normalizeH="0" baseline="3000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t>1)</a:t>
            </a:r>
            <a:endParaRPr kumimoji="0" lang="en-US" sz="800" b="0" i="0" u="none" strike="noStrike" kern="0" cap="none" spc="0" normalizeH="0" baseline="3000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95" name="Main Content">
            <a:extLst>
              <a:ext uri="{FF2B5EF4-FFF2-40B4-BE49-F238E27FC236}">
                <a16:creationId xmlns:a16="http://schemas.microsoft.com/office/drawing/2014/main" id="{5607D0F5-80DB-4869-8A43-2450A01BD3D5}"/>
              </a:ext>
            </a:extLst>
          </p:cNvPr>
          <p:cNvSpPr>
            <a:spLocks noGrp="1"/>
          </p:cNvSpPr>
          <p:nvPr>
            <p:custDataLst>
              <p:tags r:id="rId80"/>
            </p:custDataLst>
          </p:nvPr>
        </p:nvSpPr>
        <p:spPr bwMode="gray">
          <a:xfrm>
            <a:off x="1312863" y="3563938"/>
            <a:ext cx="593725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4288" tIns="0" rIns="14288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FA7960A4-A0E3-406A-8FA9-542C5B56B13D}" type="datetime'''''''Z''''ot''''''ye ''''''''''''''Au''''''''''''t''''''o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l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Zotye Auto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0" name="Main Content">
            <a:extLst>
              <a:ext uri="{FF2B5EF4-FFF2-40B4-BE49-F238E27FC236}">
                <a16:creationId xmlns:a16="http://schemas.microsoft.com/office/drawing/2014/main" id="{F2BCA4F9-F72C-4897-879E-4763A9DD156C}"/>
              </a:ext>
            </a:extLst>
          </p:cNvPr>
          <p:cNvSpPr>
            <a:spLocks noGrp="1"/>
          </p:cNvSpPr>
          <p:nvPr>
            <p:custDataLst>
              <p:tags r:id="rId81"/>
            </p:custDataLst>
          </p:nvPr>
        </p:nvSpPr>
        <p:spPr bwMode="auto">
          <a:xfrm>
            <a:off x="5788025" y="5345113"/>
            <a:ext cx="906463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wrap="none" lIns="0" tIns="0" rIns="0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D691B042-5A5B-431D-A58D-8BD6586ABE03}" type="datetime'''''''I''''''''n''''v''''es''''t''m''''e''''n''t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Investment</a:t>
            </a:fld>
            <a:r>
              <a:rPr kumimoji="0" lang="en-US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t> ($bn)</a:t>
            </a:r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96" name="Main Content">
            <a:extLst>
              <a:ext uri="{FF2B5EF4-FFF2-40B4-BE49-F238E27FC236}">
                <a16:creationId xmlns:a16="http://schemas.microsoft.com/office/drawing/2014/main" id="{8AAF8A77-10D0-4C60-94DB-89A008AFC686}"/>
              </a:ext>
            </a:extLst>
          </p:cNvPr>
          <p:cNvSpPr>
            <a:spLocks noGrp="1"/>
          </p:cNvSpPr>
          <p:nvPr>
            <p:custDataLst>
              <p:tags r:id="rId82"/>
            </p:custDataLst>
          </p:nvPr>
        </p:nvSpPr>
        <p:spPr bwMode="gray">
          <a:xfrm>
            <a:off x="1768475" y="3748088"/>
            <a:ext cx="982663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4288" tIns="0" rIns="14288" bIns="0" numCol="1" spcCol="0" rtlCol="0" anchor="t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A200ADC6-3ABC-40B3-8BBE-D5830E6D1B52}" type="datetime'Ka''rm''a'' ''''''''A''''ut''''om''''''''''ot''i''''''ve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l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Karma Automotive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60" name="Main Content">
            <a:extLst>
              <a:ext uri="{FF2B5EF4-FFF2-40B4-BE49-F238E27FC236}">
                <a16:creationId xmlns:a16="http://schemas.microsoft.com/office/drawing/2014/main" id="{5B633CCC-88BF-47E3-976E-9CC0747D394F}"/>
              </a:ext>
            </a:extLst>
          </p:cNvPr>
          <p:cNvSpPr>
            <a:spLocks noGrp="1"/>
          </p:cNvSpPr>
          <p:nvPr>
            <p:custDataLst>
              <p:tags r:id="rId83"/>
            </p:custDataLst>
          </p:nvPr>
        </p:nvSpPr>
        <p:spPr bwMode="gray">
          <a:xfrm>
            <a:off x="2728913" y="4619625"/>
            <a:ext cx="255588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4288" tIns="0" rIns="14288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705C71EC-5E41-4C07-A0F8-6254CFAC0C7F}" type="datetime'''''''''''F''''''''''o''''''''''''''''''r''''''''''''''d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Ford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11" name="Main Content">
            <a:extLst>
              <a:ext uri="{FF2B5EF4-FFF2-40B4-BE49-F238E27FC236}">
                <a16:creationId xmlns:a16="http://schemas.microsoft.com/office/drawing/2014/main" id="{87ABA42A-1063-40D5-B200-B20F042DD81D}"/>
              </a:ext>
            </a:extLst>
          </p:cNvPr>
          <p:cNvSpPr>
            <a:spLocks noGrp="1"/>
          </p:cNvSpPr>
          <p:nvPr>
            <p:custDataLst>
              <p:tags r:id="rId84"/>
            </p:custDataLst>
          </p:nvPr>
        </p:nvSpPr>
        <p:spPr bwMode="auto">
          <a:xfrm>
            <a:off x="495300" y="1463675"/>
            <a:ext cx="133350" cy="1627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vert270" wrap="none" lIns="0" tIns="0" rIns="0" bIns="0" numCol="1" spcCol="0" rtlCol="0" anchor="b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298A1DCE-1603-477C-8B1E-3035DD283943}" type="datetime'''e''''''''''-R''''''''''an''''''g''''''''e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e-Range</a:t>
            </a:fld>
            <a:r>
              <a:rPr kumimoji="0" lang="en-US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t> Q4 ‘17 (millions miles)</a:t>
            </a:r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4" name="Main Content">
            <a:extLst>
              <a:ext uri="{FF2B5EF4-FFF2-40B4-BE49-F238E27FC236}">
                <a16:creationId xmlns:a16="http://schemas.microsoft.com/office/drawing/2014/main" id="{92D38DDE-2246-4227-96DD-5E0FDD10B306}"/>
              </a:ext>
            </a:extLst>
          </p:cNvPr>
          <p:cNvSpPr>
            <a:spLocks noGrp="1"/>
          </p:cNvSpPr>
          <p:nvPr>
            <p:custDataLst>
              <p:tags r:id="rId85"/>
            </p:custDataLst>
          </p:nvPr>
        </p:nvSpPr>
        <p:spPr bwMode="gray">
          <a:xfrm>
            <a:off x="1065213" y="4249738"/>
            <a:ext cx="284163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4288" tIns="0" rIns="14288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CAE35A35-24FE-4B78-91C6-B8CF1C87DCE0}" type="datetime'''''''''B''''M''''''''''''''W''''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l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BMW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43" name="Main Content">
            <a:extLst>
              <a:ext uri="{FF2B5EF4-FFF2-40B4-BE49-F238E27FC236}">
                <a16:creationId xmlns:a16="http://schemas.microsoft.com/office/drawing/2014/main" id="{8E5F7C64-7D9B-4E42-A5FA-38B9C214134E}"/>
              </a:ext>
            </a:extLst>
          </p:cNvPr>
          <p:cNvSpPr>
            <a:spLocks noGrp="1"/>
          </p:cNvSpPr>
          <p:nvPr>
            <p:custDataLst>
              <p:tags r:id="rId86"/>
            </p:custDataLst>
          </p:nvPr>
        </p:nvSpPr>
        <p:spPr bwMode="gray">
          <a:xfrm>
            <a:off x="2881313" y="4337050"/>
            <a:ext cx="425450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14288" tIns="0" rIns="14288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ctr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9A42B07E-30CE-4F63-8709-84CEC8F458C3}" type="datetime'Da''''''''''''''''''''i''m''''''''l''''''''e''''r''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ctr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Daimler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93" name="Main Content">
            <a:extLst>
              <a:ext uri="{FF2B5EF4-FFF2-40B4-BE49-F238E27FC236}">
                <a16:creationId xmlns:a16="http://schemas.microsoft.com/office/drawing/2014/main" id="{6C0EFC3B-B6D7-437A-AA34-9C9600AC85BC}"/>
              </a:ext>
            </a:extLst>
          </p:cNvPr>
          <p:cNvSpPr>
            <a:spLocks noGrp="1"/>
          </p:cNvSpPr>
          <p:nvPr>
            <p:custDataLst>
              <p:tags r:id="rId87"/>
            </p:custDataLst>
          </p:nvPr>
        </p:nvSpPr>
        <p:spPr bwMode="gray">
          <a:xfrm>
            <a:off x="1574800" y="3952875"/>
            <a:ext cx="317500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77B0BE"/>
                </a:solidFill>
              </a14:hiddenFill>
            </a:ext>
          </a:extLst>
        </p:spPr>
        <p:txBody>
          <a:bodyPr vert="horz" wrap="none" lIns="14288" tIns="0" rIns="14288" bIns="0" numCol="1" spcCol="0" rtlCol="0" anchor="ctr" anchorCtr="0">
            <a:noAutofit/>
          </a:bodyPr>
          <a:lstStyle>
            <a:lvl1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FontTx/>
              <a:buNone/>
              <a:defRPr sz="1000" b="0" u="none" baseline="0">
                <a:solidFill>
                  <a:schemeClr val="tx1"/>
                </a:solidFill>
                <a:uFill>
                  <a:solidFill>
                    <a:schemeClr val="accent5"/>
                  </a:solidFill>
                </a:uFill>
                <a:latin typeface="+mn-lt"/>
                <a:ea typeface="+mn-ea"/>
                <a:cs typeface="+mn-cs"/>
              </a:defRPr>
            </a:lvl1pPr>
            <a:lvl2pPr marL="18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 sz="1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 panose="020F0502020204030204" pitchFamily="34" charset="0"/>
              <a:buChar char="−"/>
              <a:defRPr sz="1000" b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365756" rtl="0" eaLnBrk="1" fontAlgn="base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Font typeface="Arial"/>
              <a:buNone/>
              <a:defRPr sz="900" b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b="1">
                <a:solidFill>
                  <a:schemeClr val="tx1"/>
                </a:solidFill>
                <a:latin typeface="+mn-lt"/>
              </a:defRPr>
            </a:lvl7pPr>
            <a:lvl8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600" i="1" baseline="0">
                <a:solidFill>
                  <a:schemeClr val="bg2"/>
                </a:solidFill>
                <a:latin typeface="+mn-lt"/>
              </a:defRPr>
            </a:lvl8pPr>
            <a:lvl9pPr eaLnBrk="1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defRPr sz="1000" cap="all" baseline="0">
                <a:solidFill>
                  <a:schemeClr val="bg2"/>
                </a:solidFill>
                <a:latin typeface="+mn-lt"/>
              </a:defRPr>
            </a:lvl9pPr>
          </a:lstStyle>
          <a:p>
            <a:pPr marL="0" marR="0" lvl="2" indent="0" algn="l" defTabSz="365756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F0502020204030204" pitchFamily="34" charset="0"/>
              <a:buNone/>
              <a:tabLst/>
              <a:defRPr/>
            </a:pPr>
            <a:fld id="{9A74E8EA-C7E5-480C-BDEA-5874B6D79C3E}" type="datetime'''G''''''''''''''e''''''''''''''''''''''el''''''y'''''''''''''">
              <a:rPr kumimoji="0" lang="en-US" altLang="en-US" sz="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  <a:sym typeface="+mn-lt"/>
              </a:rPr>
              <a:pPr marL="0" marR="0" lvl="2" indent="0" algn="l" defTabSz="365756" rtl="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F0502020204030204" pitchFamily="34" charset="0"/>
                <a:buNone/>
                <a:tabLst/>
                <a:defRPr/>
              </a:pPr>
              <a:t>Geely</a:t>
            </a:fld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Verdana"/>
              <a:cs typeface="Arial"/>
              <a:sym typeface="+mn-lt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18A7F57F-2BAD-4514-A29B-C853CE2C23F4}"/>
              </a:ext>
            </a:extLst>
          </p:cNvPr>
          <p:cNvSpPr/>
          <p:nvPr/>
        </p:nvSpPr>
        <p:spPr bwMode="gray">
          <a:xfrm>
            <a:off x="767340" y="5456642"/>
            <a:ext cx="108000" cy="108000"/>
          </a:xfrm>
          <a:prstGeom prst="ellipse">
            <a:avLst/>
          </a:prstGeom>
          <a:solidFill>
            <a:schemeClr val="accent1"/>
          </a:solidFill>
          <a:ln w="6350">
            <a:solidFill>
              <a:schemeClr val="bg1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>
                <a:solidFill>
                  <a:srgbClr val="ADAFB2"/>
                </a:solidFill>
              </a:uFill>
              <a:latin typeface="Verdana"/>
              <a:cs typeface="Arial"/>
            </a:endParaRPr>
          </a:p>
        </p:txBody>
      </p:sp>
      <p:grpSp>
        <p:nvGrpSpPr>
          <p:cNvPr id="114" name="Sub-header : Full-width">
            <a:extLst>
              <a:ext uri="{FF2B5EF4-FFF2-40B4-BE49-F238E27FC236}">
                <a16:creationId xmlns:a16="http://schemas.microsoft.com/office/drawing/2014/main" id="{8886BA3B-BD03-4710-B737-1D391C82B530}"/>
              </a:ext>
            </a:extLst>
          </p:cNvPr>
          <p:cNvGrpSpPr>
            <a:grpSpLocks noRot="1" noChangeAspect="1" noMove="1" noResize="1"/>
          </p:cNvGrpSpPr>
          <p:nvPr>
            <p:custDataLst>
              <p:tags r:id="rId88"/>
            </p:custDataLst>
          </p:nvPr>
        </p:nvGrpSpPr>
        <p:grpSpPr bwMode="gray">
          <a:xfrm>
            <a:off x="276225" y="1152144"/>
            <a:ext cx="8593139" cy="223281"/>
            <a:chOff x="276225" y="1753995"/>
            <a:chExt cx="8593139" cy="223281"/>
          </a:xfrm>
        </p:grpSpPr>
        <p:sp>
          <p:nvSpPr>
            <p:cNvPr id="115" name="SubHeader1NL">
              <a:extLst>
                <a:ext uri="{FF2B5EF4-FFF2-40B4-BE49-F238E27FC236}">
                  <a16:creationId xmlns:a16="http://schemas.microsoft.com/office/drawing/2014/main" id="{AB2A03FA-448A-47C4-B7F2-D2329F40F09A}"/>
                </a:ext>
              </a:extLst>
            </p:cNvPr>
            <p:cNvSpPr txBox="1">
              <a:spLocks noRot="1" noResize="1" noEditPoints="1" noAdjustHandles="1" noChangeShapeType="1"/>
            </p:cNvSpPr>
            <p:nvPr/>
          </p:nvSpPr>
          <p:spPr>
            <a:xfrm>
              <a:off x="276225" y="1753995"/>
              <a:ext cx="8593139" cy="223281"/>
            </a:xfrm>
            <a:prstGeom prst="rect">
              <a:avLst/>
            </a:prstGeom>
          </p:spPr>
          <p:txBody>
            <a:bodyPr vert="horz" wrap="square" lIns="0" tIns="0" rIns="0" bIns="73152" rtlCol="0" anchor="b" anchorCtr="0">
              <a:noAutofit/>
            </a:bodyPr>
            <a:lstStyle/>
            <a:p>
              <a:pPr marL="0" marR="0" lvl="0" indent="0" algn="l" defTabSz="365756" rtl="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12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383838"/>
                  </a:solidFill>
                  <a:effectLst/>
                  <a:uLnTx/>
                  <a:uFill>
                    <a:solidFill>
                      <a:srgbClr val="ADAFB2"/>
                    </a:solidFill>
                  </a:uFill>
                  <a:latin typeface="Verdana"/>
                  <a:cs typeface="Arial"/>
                </a:rPr>
                <a:t>E-Range Q4 ‘17/announced investments (2016 to 2023) – $billion</a:t>
              </a:r>
            </a:p>
          </p:txBody>
        </p:sp>
      </p:grpSp>
      <p:sp>
        <p:nvSpPr>
          <p:cNvPr id="121" name="Kicker">
            <a:extLst>
              <a:ext uri="{FF2B5EF4-FFF2-40B4-BE49-F238E27FC236}">
                <a16:creationId xmlns:a16="http://schemas.microsoft.com/office/drawing/2014/main" id="{881F964A-F89D-49F7-A028-5F253BBB2D51}"/>
              </a:ext>
            </a:extLst>
          </p:cNvPr>
          <p:cNvSpPr>
            <a:spLocks noRot="1" noMove="1" noResize="1"/>
          </p:cNvSpPr>
          <p:nvPr>
            <p:custDataLst>
              <p:tags r:id="rId89"/>
            </p:custDataLst>
          </p:nvPr>
        </p:nvSpPr>
        <p:spPr bwMode="gray">
          <a:xfrm>
            <a:off x="274638" y="5714975"/>
            <a:ext cx="8594725" cy="6413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wrap="square" tIns="137160" bIns="137160" anchor="ctr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EV landscape is becoming more competitive and expected to dramatically change in the near future – not every investment will result in improvement of competitive position </a:t>
            </a:r>
          </a:p>
        </p:txBody>
      </p:sp>
      <p:sp>
        <p:nvSpPr>
          <p:cNvPr id="26" name="Footer Placeholder 25">
            <a:extLst>
              <a:ext uri="{FF2B5EF4-FFF2-40B4-BE49-F238E27FC236}">
                <a16:creationId xmlns:a16="http://schemas.microsoft.com/office/drawing/2014/main" id="{E56FCEEF-9405-4C64-B5A4-7F7434DAFB7D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pPr marL="0" marR="0" lvl="0" indent="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808083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GM does not provide EV Investment information however announced the launch of at least 20 vehicles by 2023, estimated at 10 billion investment</a:t>
            </a:r>
            <a:b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808083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</a:b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808083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Source: AlixPartners research</a:t>
            </a:r>
          </a:p>
        </p:txBody>
      </p:sp>
      <p:sp>
        <p:nvSpPr>
          <p:cNvPr id="109" name="Section Indicator B1">
            <a:extLst>
              <a:ext uri="{FF2B5EF4-FFF2-40B4-BE49-F238E27FC236}">
                <a16:creationId xmlns:a16="http://schemas.microsoft.com/office/drawing/2014/main" id="{5DB50B61-CC32-4FBE-9632-8A882A1ABE56}"/>
              </a:ext>
            </a:extLst>
          </p:cNvPr>
          <p:cNvSpPr txBox="1">
            <a:spLocks noGrp="1" noRot="1" noMove="1" noResize="1"/>
          </p:cNvSpPr>
          <p:nvPr/>
        </p:nvSpPr>
        <p:spPr bwMode="gray">
          <a:xfrm>
            <a:off x="7223732" y="115822"/>
            <a:ext cx="1645632" cy="889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none" lIns="0" tIns="182880" rIns="0" bIns="0" rtlCol="0" anchor="t">
            <a:noAutofit/>
          </a:bodyPr>
          <a:lstStyle/>
          <a:p>
            <a:pPr marL="0" marR="0" lvl="0" indent="0" algn="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all" spc="0" normalizeH="0" baseline="0" noProof="0" dirty="0">
                <a:ln>
                  <a:noFill/>
                </a:ln>
                <a:solidFill>
                  <a:srgbClr val="006176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Electrification</a:t>
            </a:r>
          </a:p>
        </p:txBody>
      </p:sp>
      <p:sp>
        <p:nvSpPr>
          <p:cNvPr id="118" name="Text Placeholder 74">
            <a:extLst>
              <a:ext uri="{FF2B5EF4-FFF2-40B4-BE49-F238E27FC236}">
                <a16:creationId xmlns:a16="http://schemas.microsoft.com/office/drawing/2014/main" id="{F6F43CBF-9226-45BE-8555-973DE5B75E2F}"/>
              </a:ext>
            </a:extLst>
          </p:cNvPr>
          <p:cNvSpPr txBox="1">
            <a:spLocks/>
          </p:cNvSpPr>
          <p:nvPr/>
        </p:nvSpPr>
        <p:spPr>
          <a:xfrm>
            <a:off x="282575" y="5352571"/>
            <a:ext cx="2463776" cy="558143"/>
          </a:xfrm>
          <a:prstGeom prst="rect">
            <a:avLst/>
          </a:prstGeom>
        </p:spPr>
        <p:txBody>
          <a:bodyPr vert="horz" lIns="0" tIns="79367" rIns="0" bIns="0" numCol="1" spcCol="360000" rtlCol="0">
            <a:no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-109" charset="-52"/>
                <a:ea typeface="ＭＳ Ｐゴシック" pitchFamily="-109" charset="-128"/>
                <a:cs typeface="ＭＳ Ｐゴシック" pitchFamily="-109" charset="-128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-109" charset="-52"/>
                <a:ea typeface="ＭＳ Ｐゴシック" pitchFamily="-109" charset="-128"/>
                <a:cs typeface="ＭＳ Ｐゴシック" pitchFamily="-109" charset="-128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-109" charset="-52"/>
                <a:ea typeface="ＭＳ Ｐゴシック" pitchFamily="-109" charset="-128"/>
                <a:cs typeface="ＭＳ Ｐゴシック" pitchFamily="-109" charset="-128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-109" charset="-52"/>
                <a:ea typeface="ＭＳ Ｐゴシック" pitchFamily="-109" charset="-128"/>
                <a:cs typeface="ＭＳ Ｐゴシック" pitchFamily="-109" charset="-128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-109" charset="-52"/>
                <a:ea typeface="ＭＳ Ｐゴシック" pitchFamily="-109" charset="-128"/>
                <a:cs typeface="ＭＳ Ｐゴシック" pitchFamily="-109" charset="-128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Arial" pitchFamily="-109" charset="-52"/>
                <a:ea typeface="ＭＳ Ｐゴシック" pitchFamily="-109" charset="-128"/>
                <a:cs typeface="ＭＳ Ｐゴシック" pitchFamily="-109" charset="-128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Arial" pitchFamily="-109" charset="-52"/>
                <a:ea typeface="ＭＳ Ｐゴシック" pitchFamily="-109" charset="-128"/>
                <a:cs typeface="ＭＳ Ｐゴシック" pitchFamily="-109" charset="-128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Arial" pitchFamily="-109" charset="-52"/>
                <a:ea typeface="ＭＳ Ｐゴシック" pitchFamily="-109" charset="-128"/>
                <a:cs typeface="ＭＳ Ｐゴシック" pitchFamily="-109" charset="-128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Arial" pitchFamily="-109" charset="-52"/>
                <a:ea typeface="ＭＳ Ｐゴシック" pitchFamily="-109" charset="-128"/>
                <a:cs typeface="ＭＳ Ｐゴシック" pitchFamily="-109" charset="-128"/>
              </a:defRPr>
            </a:lvl9pPr>
          </a:lstStyle>
          <a:p>
            <a:pPr marL="488223" marR="0" lvl="0" indent="-488223" algn="l" defTabSz="238097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>
                <a:srgbClr val="FFFFFF"/>
              </a:buClr>
              <a:buSzTx/>
              <a:buFontTx/>
              <a:buNone/>
              <a:tabLst>
                <a:tab pos="276484" algn="l"/>
              </a:tabLst>
              <a:defRPr/>
            </a:pPr>
            <a:r>
              <a:rPr kumimoji="0" lang="en-GB" sz="900" b="0" i="0" u="none" strike="noStrike" kern="1200" cap="none" spc="0" normalizeH="0" baseline="0" noProof="0" dirty="0">
                <a:ln>
                  <a:noFill/>
                </a:ln>
                <a:solidFill>
                  <a:srgbClr val="808083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ea typeface="+mn-ea"/>
                <a:cs typeface="Arial"/>
              </a:rPr>
              <a:t>Key:</a:t>
            </a:r>
            <a:r>
              <a:rPr kumimoji="0" lang="en-GB" sz="900" b="0" i="0" u="none" strike="noStrike" kern="120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kumimoji="0" lang="en-GB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kumimoji="0" lang="en-GB" sz="900" b="0" i="0" u="none" strike="noStrike" kern="1200" cap="none" spc="0" normalizeH="0" baseline="0" noProof="0" dirty="0">
                <a:ln>
                  <a:noFill/>
                </a:ln>
                <a:noFill/>
                <a:effectLst/>
                <a:uLnTx/>
                <a:uFill>
                  <a:solidFill>
                    <a:srgbClr val="ADAFB2"/>
                  </a:solidFill>
                </a:u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Webdings"/>
              </a:rPr>
              <a:t></a:t>
            </a:r>
            <a:r>
              <a:rPr kumimoji="0" lang="en-GB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kumimoji="0" lang="en-GB" sz="900" b="0" i="0" u="none" strike="noStrike" kern="1200" cap="none" spc="0" normalizeH="0" baseline="0" noProof="0" dirty="0">
                <a:ln>
                  <a:noFill/>
                </a:ln>
                <a:solidFill>
                  <a:srgbClr val="808083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ea typeface="+mn-ea"/>
                <a:cs typeface="Arial"/>
              </a:rPr>
              <a:t>Revenues</a:t>
            </a:r>
          </a:p>
        </p:txBody>
      </p:sp>
    </p:spTree>
    <p:extLst>
      <p:ext uri="{BB962C8B-B14F-4D97-AF65-F5344CB8AC3E}">
        <p14:creationId xmlns:p14="http://schemas.microsoft.com/office/powerpoint/2010/main" val="8063791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>
            <a:extLst>
              <a:ext uri="{FF2B5EF4-FFF2-40B4-BE49-F238E27FC236}">
                <a16:creationId xmlns:a16="http://schemas.microsoft.com/office/drawing/2014/main" id="{A6DA850C-4F68-4BA8-BDBE-9F271C6EB4FC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0" name="think-cell Slide" r:id="rId5" imgW="216" imgH="216" progId="TCLayout.ActiveDocument.1">
                  <p:embed/>
                </p:oleObj>
              </mc:Choice>
              <mc:Fallback>
                <p:oleObj name="think-cell Slide" r:id="rId5" imgW="216" imgH="216" progId="TCLayout.ActiveDocument.1">
                  <p:embed/>
                  <p:pic>
                    <p:nvPicPr>
                      <p:cNvPr id="9" name="Object 8" hidden="1">
                        <a:extLst>
                          <a:ext uri="{FF2B5EF4-FFF2-40B4-BE49-F238E27FC236}">
                            <a16:creationId xmlns:a16="http://schemas.microsoft.com/office/drawing/2014/main" id="{A6DA850C-4F68-4BA8-BDBE-9F271C6EB4F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 hidden="1">
            <a:extLst>
              <a:ext uri="{FF2B5EF4-FFF2-40B4-BE49-F238E27FC236}">
                <a16:creationId xmlns:a16="http://schemas.microsoft.com/office/drawing/2014/main" id="{82066C59-05B6-4178-8233-01BE804CAA37}"/>
              </a:ext>
            </a:extLst>
          </p:cNvPr>
          <p:cNvSpPr/>
          <p:nvPr>
            <p:custDataLst>
              <p:tags r:id="rId3"/>
            </p:custDataLst>
          </p:nvPr>
        </p:nvSpPr>
        <p:spPr bwMode="gray">
          <a:xfrm>
            <a:off x="0" y="0"/>
            <a:ext cx="158750" cy="158750"/>
          </a:xfrm>
          <a:prstGeom prst="rect">
            <a:avLst/>
          </a:prstGeom>
          <a:solidFill>
            <a:schemeClr val="accent2"/>
          </a:solidFill>
        </p:spPr>
        <p:txBody>
          <a:bodyPr vert="horz" wrap="none" lIns="0" tIns="0" rIns="0" bIns="0" numCol="1" spcCol="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ts val="2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>
                <a:solidFill>
                  <a:srgbClr val="ADAFB2"/>
                </a:solidFill>
              </a:uFill>
              <a:latin typeface="Verdana" panose="020B0604030504040204" pitchFamily="34" charset="0"/>
              <a:cs typeface="Arial" panose="020B0604020202020204" pitchFamily="34" charset="0"/>
              <a:sym typeface="Verdana" panose="020B0604030504040204" pitchFamily="34" charset="0"/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DBBFC25-7A6F-421E-91BB-6B605CD3E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Many supplier segments will be negatively affected by the transition to electric and autonomous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7B0FEB-4E5A-4D13-90FE-9F6F995F2E9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US" dirty="0"/>
              <a:t>Source: AlixPartners analysis</a:t>
            </a:r>
          </a:p>
        </p:txBody>
      </p:sp>
      <p:sp>
        <p:nvSpPr>
          <p:cNvPr id="44" name="Section Indicator B1">
            <a:extLst>
              <a:ext uri="{FF2B5EF4-FFF2-40B4-BE49-F238E27FC236}">
                <a16:creationId xmlns:a16="http://schemas.microsoft.com/office/drawing/2014/main" id="{3D49DAF8-89DB-402B-80B3-EEA0B4CCD8CF}"/>
              </a:ext>
            </a:extLst>
          </p:cNvPr>
          <p:cNvSpPr txBox="1">
            <a:spLocks noGrp="1" noRot="1" noMove="1" noResize="1"/>
          </p:cNvSpPr>
          <p:nvPr/>
        </p:nvSpPr>
        <p:spPr bwMode="gray">
          <a:xfrm>
            <a:off x="7223732" y="115822"/>
            <a:ext cx="1645632" cy="889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none" lIns="0" tIns="182880" rIns="0" bIns="0" rtlCol="0" anchor="t">
            <a:noAutofit/>
          </a:bodyPr>
          <a:lstStyle/>
          <a:p>
            <a:pPr marL="0" marR="0" lvl="0" indent="0" algn="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all" spc="0" normalizeH="0" baseline="0" noProof="0" dirty="0">
                <a:ln>
                  <a:noFill/>
                </a:ln>
                <a:solidFill>
                  <a:srgbClr val="006176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Supplier Implications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3CC86391-6A57-4CA3-B208-B8501A60F81A}"/>
              </a:ext>
            </a:extLst>
          </p:cNvPr>
          <p:cNvSpPr/>
          <p:nvPr/>
        </p:nvSpPr>
        <p:spPr bwMode="gray">
          <a:xfrm>
            <a:off x="276225" y="4299688"/>
            <a:ext cx="8582257" cy="1329206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>
                <a:solidFill>
                  <a:srgbClr val="ADAFB2"/>
                </a:solidFill>
              </a:uFill>
              <a:latin typeface="Verdana"/>
              <a:cs typeface="Arial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50E413F5-7E4C-40EB-86ED-DB482362F1C6}"/>
              </a:ext>
            </a:extLst>
          </p:cNvPr>
          <p:cNvSpPr/>
          <p:nvPr/>
        </p:nvSpPr>
        <p:spPr bwMode="gray">
          <a:xfrm>
            <a:off x="276225" y="2956536"/>
            <a:ext cx="8582257" cy="1024856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>
                <a:solidFill>
                  <a:srgbClr val="ADAFB2"/>
                </a:solidFill>
              </a:uFill>
              <a:latin typeface="Verdana"/>
              <a:cs typeface="Arial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FBB81435-FE41-41F6-B694-2FD185E71A72}"/>
              </a:ext>
            </a:extLst>
          </p:cNvPr>
          <p:cNvSpPr/>
          <p:nvPr/>
        </p:nvSpPr>
        <p:spPr bwMode="gray">
          <a:xfrm>
            <a:off x="276225" y="1358315"/>
            <a:ext cx="8582257" cy="1319761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>
                <a:solidFill>
                  <a:srgbClr val="ADAFB2"/>
                </a:solidFill>
              </a:uFill>
              <a:latin typeface="Verdana"/>
              <a:cs typeface="Arial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69D03512-AB9F-4D15-8353-0FD0AE0B6685}"/>
              </a:ext>
            </a:extLst>
          </p:cNvPr>
          <p:cNvSpPr txBox="1"/>
          <p:nvPr/>
        </p:nvSpPr>
        <p:spPr>
          <a:xfrm>
            <a:off x="316258" y="1198671"/>
            <a:ext cx="2173678" cy="174548"/>
          </a:xfrm>
          <a:prstGeom prst="rect">
            <a:avLst/>
          </a:prstGeom>
        </p:spPr>
        <p:txBody>
          <a:bodyPr vert="horz" wrap="none" lIns="18000" tIns="18000" rIns="18000" bIns="18000" rtlCol="0">
            <a:noAutofit/>
          </a:bodyPr>
          <a:lstStyle/>
          <a:p>
            <a:pPr marL="0" marR="0" lvl="0" indent="0" algn="l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0" cap="all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Electrical systems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93B88B0E-419D-4DB8-9995-E812799B68E3}"/>
              </a:ext>
            </a:extLst>
          </p:cNvPr>
          <p:cNvSpPr/>
          <p:nvPr/>
        </p:nvSpPr>
        <p:spPr bwMode="gray">
          <a:xfrm>
            <a:off x="316258" y="4364184"/>
            <a:ext cx="1224000" cy="25825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Tire and wheel systems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537DB320-0DDF-4194-9C51-C4F5DF74132F}"/>
              </a:ext>
            </a:extLst>
          </p:cNvPr>
          <p:cNvSpPr/>
          <p:nvPr/>
        </p:nvSpPr>
        <p:spPr bwMode="gray">
          <a:xfrm>
            <a:off x="1747605" y="4364184"/>
            <a:ext cx="1224000" cy="258258"/>
          </a:xfrm>
          <a:prstGeom prst="rect">
            <a:avLst/>
          </a:prstGeom>
          <a:solidFill>
            <a:srgbClr val="008F0A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Suspension systems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E30485F2-7592-44A8-8352-CFAB4275A4A5}"/>
              </a:ext>
            </a:extLst>
          </p:cNvPr>
          <p:cNvSpPr/>
          <p:nvPr/>
        </p:nvSpPr>
        <p:spPr bwMode="gray">
          <a:xfrm>
            <a:off x="3178952" y="4364184"/>
            <a:ext cx="1224000" cy="258258"/>
          </a:xfrm>
          <a:prstGeom prst="rect">
            <a:avLst/>
          </a:prstGeom>
          <a:solidFill>
            <a:srgbClr val="FF3130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Steering systems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55625B0A-1BDA-4CF0-B168-EBFE9C175189}"/>
              </a:ext>
            </a:extLst>
          </p:cNvPr>
          <p:cNvSpPr/>
          <p:nvPr/>
        </p:nvSpPr>
        <p:spPr bwMode="gray">
          <a:xfrm>
            <a:off x="316258" y="4675424"/>
            <a:ext cx="1224000" cy="258258"/>
          </a:xfrm>
          <a:prstGeom prst="rect">
            <a:avLst/>
          </a:prstGeom>
          <a:solidFill>
            <a:srgbClr val="FF3130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Linkages and pedal systems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C6B95773-98C3-45C2-8F93-0C9AEFD858EC}"/>
              </a:ext>
            </a:extLst>
          </p:cNvPr>
          <p:cNvSpPr/>
          <p:nvPr/>
        </p:nvSpPr>
        <p:spPr bwMode="gray">
          <a:xfrm>
            <a:off x="1747605" y="4675424"/>
            <a:ext cx="1224000" cy="258258"/>
          </a:xfrm>
          <a:prstGeom prst="rect">
            <a:avLst/>
          </a:prstGeom>
          <a:solidFill>
            <a:srgbClr val="FF3130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Fuel vapor systems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B34357CF-AE90-4436-BBDA-095B9510CBAF}"/>
              </a:ext>
            </a:extLst>
          </p:cNvPr>
          <p:cNvSpPr/>
          <p:nvPr/>
        </p:nvSpPr>
        <p:spPr bwMode="gray">
          <a:xfrm>
            <a:off x="3178952" y="4675424"/>
            <a:ext cx="1224000" cy="25825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Foundation brake systems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45D8F7B7-D841-4E0D-950E-AB22A20D71F4}"/>
              </a:ext>
            </a:extLst>
          </p:cNvPr>
          <p:cNvSpPr/>
          <p:nvPr/>
        </p:nvSpPr>
        <p:spPr bwMode="gray">
          <a:xfrm>
            <a:off x="316258" y="4986664"/>
            <a:ext cx="1224000" cy="25825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Frames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BF1E385C-660F-42C6-BCB4-0B88D0D5AD54}"/>
              </a:ext>
            </a:extLst>
          </p:cNvPr>
          <p:cNvSpPr/>
          <p:nvPr/>
        </p:nvSpPr>
        <p:spPr bwMode="gray">
          <a:xfrm>
            <a:off x="1747605" y="4986664"/>
            <a:ext cx="1224000" cy="258258"/>
          </a:xfrm>
          <a:prstGeom prst="rect">
            <a:avLst/>
          </a:prstGeom>
          <a:solidFill>
            <a:srgbClr val="FF3130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Exhaust system</a:t>
            </a: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0C8E037E-6B8D-41A6-A273-8F46833017D9}"/>
              </a:ext>
            </a:extLst>
          </p:cNvPr>
          <p:cNvSpPr/>
          <p:nvPr/>
        </p:nvSpPr>
        <p:spPr bwMode="gray">
          <a:xfrm>
            <a:off x="3178952" y="4986664"/>
            <a:ext cx="1224000" cy="258258"/>
          </a:xfrm>
          <a:prstGeom prst="rect">
            <a:avLst/>
          </a:prstGeom>
          <a:solidFill>
            <a:srgbClr val="FF3130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Mount systems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F0D154F0-4365-4665-BB14-B4CE2C01C7D5}"/>
              </a:ext>
            </a:extLst>
          </p:cNvPr>
          <p:cNvSpPr txBox="1"/>
          <p:nvPr/>
        </p:nvSpPr>
        <p:spPr>
          <a:xfrm>
            <a:off x="281754" y="4131208"/>
            <a:ext cx="2173678" cy="174548"/>
          </a:xfrm>
          <a:prstGeom prst="rect">
            <a:avLst/>
          </a:prstGeom>
          <a:ln w="19050">
            <a:noFill/>
          </a:ln>
        </p:spPr>
        <p:txBody>
          <a:bodyPr vert="horz" wrap="none" lIns="0" tIns="0" rIns="0" bIns="0" rtlCol="0">
            <a:noAutofit/>
          </a:bodyPr>
          <a:lstStyle/>
          <a:p>
            <a:pPr marL="0" marR="0" lvl="0" indent="0" algn="l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0" cap="all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Chassis systems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52C761ED-5AB7-403F-BFC7-ACA3C2DA13F1}"/>
              </a:ext>
            </a:extLst>
          </p:cNvPr>
          <p:cNvSpPr/>
          <p:nvPr/>
        </p:nvSpPr>
        <p:spPr bwMode="gray">
          <a:xfrm>
            <a:off x="316258" y="3037221"/>
            <a:ext cx="1224000" cy="25825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Body hardware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87F01CC2-D495-4E2E-A497-8E904C568D56}"/>
              </a:ext>
            </a:extLst>
          </p:cNvPr>
          <p:cNvSpPr/>
          <p:nvPr/>
        </p:nvSpPr>
        <p:spPr bwMode="gray">
          <a:xfrm>
            <a:off x="1747605" y="3037221"/>
            <a:ext cx="1224000" cy="25825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Sealing/ insulation/NVH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C072909A-98A6-4F71-B48C-628FBEB0F6DB}"/>
              </a:ext>
            </a:extLst>
          </p:cNvPr>
          <p:cNvSpPr/>
          <p:nvPr/>
        </p:nvSpPr>
        <p:spPr bwMode="gray">
          <a:xfrm>
            <a:off x="3178952" y="3037221"/>
            <a:ext cx="1224000" cy="25825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</a:ln>
        </p:spPr>
        <p:txBody>
          <a:bodyPr vert="horz" wrap="square" lIns="0" tIns="45720" rIns="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Body closures/ </a:t>
            </a:r>
            <a:b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</a:b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sheet metal</a:t>
            </a: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FCA9207A-E53A-4651-9778-8B3BDDA6D462}"/>
              </a:ext>
            </a:extLst>
          </p:cNvPr>
          <p:cNvSpPr/>
          <p:nvPr/>
        </p:nvSpPr>
        <p:spPr bwMode="gray">
          <a:xfrm>
            <a:off x="316258" y="3348461"/>
            <a:ext cx="1224000" cy="25825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Glass</a:t>
            </a: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20193C8D-0E5A-4073-A8FD-5F04B629CF31}"/>
              </a:ext>
            </a:extLst>
          </p:cNvPr>
          <p:cNvSpPr/>
          <p:nvPr/>
        </p:nvSpPr>
        <p:spPr bwMode="gray">
          <a:xfrm>
            <a:off x="1747605" y="3348461"/>
            <a:ext cx="1224000" cy="25825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Exterior ornamentation</a:t>
            </a: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84171E60-AA9A-4CFD-9158-5DCF7727A6BB}"/>
              </a:ext>
            </a:extLst>
          </p:cNvPr>
          <p:cNvSpPr/>
          <p:nvPr/>
        </p:nvSpPr>
        <p:spPr bwMode="gray">
          <a:xfrm>
            <a:off x="3178952" y="3348461"/>
            <a:ext cx="1224000" cy="25825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Bumper system/ FE module</a:t>
            </a: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EC5BCB3A-72E4-40A7-8411-67700A3E2806}"/>
              </a:ext>
            </a:extLst>
          </p:cNvPr>
          <p:cNvSpPr/>
          <p:nvPr/>
        </p:nvSpPr>
        <p:spPr bwMode="gray">
          <a:xfrm>
            <a:off x="316258" y="3659701"/>
            <a:ext cx="1224000" cy="25825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Roof systems</a:t>
            </a:r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ED31BD39-B067-4FA7-BB58-5F0D4247B8DF}"/>
              </a:ext>
            </a:extLst>
          </p:cNvPr>
          <p:cNvSpPr/>
          <p:nvPr/>
        </p:nvSpPr>
        <p:spPr bwMode="gray">
          <a:xfrm>
            <a:off x="1747605" y="3659701"/>
            <a:ext cx="1224000" cy="25825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Door module</a:t>
            </a: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0828FF44-9838-49E5-8C6B-72DE7D13F62F}"/>
              </a:ext>
            </a:extLst>
          </p:cNvPr>
          <p:cNvSpPr/>
          <p:nvPr/>
        </p:nvSpPr>
        <p:spPr bwMode="gray">
          <a:xfrm>
            <a:off x="3178952" y="3659701"/>
            <a:ext cx="1224000" cy="25825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Window systems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6EAE9BEC-DE81-418F-A738-EA839E1E1908}"/>
              </a:ext>
            </a:extLst>
          </p:cNvPr>
          <p:cNvSpPr txBox="1"/>
          <p:nvPr/>
        </p:nvSpPr>
        <p:spPr>
          <a:xfrm>
            <a:off x="281754" y="2790457"/>
            <a:ext cx="2173678" cy="174548"/>
          </a:xfrm>
          <a:prstGeom prst="rect">
            <a:avLst/>
          </a:prstGeom>
          <a:ln w="19050">
            <a:noFill/>
          </a:ln>
        </p:spPr>
        <p:txBody>
          <a:bodyPr vert="horz" wrap="none" lIns="0" tIns="0" rIns="0" bIns="0" rtlCol="0">
            <a:noAutofit/>
          </a:bodyPr>
          <a:lstStyle/>
          <a:p>
            <a:pPr marL="0" marR="0" lvl="0" indent="0" algn="l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0" cap="all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Body/exterior systems</a:t>
            </a: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C97D1A49-6811-4B4E-A385-507546ED62B9}"/>
              </a:ext>
            </a:extLst>
          </p:cNvPr>
          <p:cNvSpPr/>
          <p:nvPr/>
        </p:nvSpPr>
        <p:spPr bwMode="gray">
          <a:xfrm>
            <a:off x="316258" y="1422205"/>
            <a:ext cx="1224000" cy="258258"/>
          </a:xfrm>
          <a:prstGeom prst="rect">
            <a:avLst/>
          </a:prstGeom>
          <a:solidFill>
            <a:srgbClr val="008F0A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AV/ADAS</a:t>
            </a:r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F2077C85-C0D7-49F6-8FB9-66E434A8A657}"/>
              </a:ext>
            </a:extLst>
          </p:cNvPr>
          <p:cNvSpPr/>
          <p:nvPr/>
        </p:nvSpPr>
        <p:spPr bwMode="gray">
          <a:xfrm>
            <a:off x="1747605" y="1422205"/>
            <a:ext cx="1224000" cy="258258"/>
          </a:xfrm>
          <a:prstGeom prst="rect">
            <a:avLst/>
          </a:prstGeom>
          <a:solidFill>
            <a:srgbClr val="008F0A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Audio/</a:t>
            </a:r>
          </a:p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telematics</a:t>
            </a: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ADD7DBD8-5DC1-4633-88F8-2A4F21E9A168}"/>
              </a:ext>
            </a:extLst>
          </p:cNvPr>
          <p:cNvSpPr/>
          <p:nvPr/>
        </p:nvSpPr>
        <p:spPr bwMode="gray">
          <a:xfrm>
            <a:off x="3178952" y="1422205"/>
            <a:ext cx="1224000" cy="261645"/>
          </a:xfrm>
          <a:prstGeom prst="rect">
            <a:avLst/>
          </a:prstGeom>
          <a:solidFill>
            <a:srgbClr val="FF3130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Chassis controls</a:t>
            </a: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7DB1AC8A-B4C4-42FF-8BED-7AD779A695CD}"/>
              </a:ext>
            </a:extLst>
          </p:cNvPr>
          <p:cNvSpPr/>
          <p:nvPr/>
        </p:nvSpPr>
        <p:spPr bwMode="gray">
          <a:xfrm>
            <a:off x="316258" y="1733447"/>
            <a:ext cx="1224000" cy="25825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Anti-theft/KE</a:t>
            </a: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E75A1753-BC88-4D65-8D73-18F4456B83A4}"/>
              </a:ext>
            </a:extLst>
          </p:cNvPr>
          <p:cNvSpPr/>
          <p:nvPr/>
        </p:nvSpPr>
        <p:spPr bwMode="gray">
          <a:xfrm>
            <a:off x="1747605" y="1733447"/>
            <a:ext cx="1224000" cy="25825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Vehicle start/stop</a:t>
            </a: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415616C8-9552-42DB-8EFC-79F82022A4BE}"/>
              </a:ext>
            </a:extLst>
          </p:cNvPr>
          <p:cNvSpPr/>
          <p:nvPr/>
        </p:nvSpPr>
        <p:spPr bwMode="gray">
          <a:xfrm>
            <a:off x="3178952" y="1733447"/>
            <a:ext cx="1224000" cy="258258"/>
          </a:xfrm>
          <a:prstGeom prst="rect">
            <a:avLst/>
          </a:prstGeom>
          <a:solidFill>
            <a:srgbClr val="008F0A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Rear seat entertainment</a:t>
            </a: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7DDAA8AE-A4D1-401C-B065-B4F2915401F3}"/>
              </a:ext>
            </a:extLst>
          </p:cNvPr>
          <p:cNvSpPr/>
          <p:nvPr/>
        </p:nvSpPr>
        <p:spPr bwMode="gray">
          <a:xfrm>
            <a:off x="316258" y="2044687"/>
            <a:ext cx="1224000" cy="25825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Driveline suspension control</a:t>
            </a: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C3FEDB6F-DD2B-455A-81E4-31279481CD5D}"/>
              </a:ext>
            </a:extLst>
          </p:cNvPr>
          <p:cNvSpPr/>
          <p:nvPr/>
        </p:nvSpPr>
        <p:spPr bwMode="gray">
          <a:xfrm>
            <a:off x="1747605" y="2044687"/>
            <a:ext cx="1224000" cy="258258"/>
          </a:xfrm>
          <a:prstGeom prst="rect">
            <a:avLst/>
          </a:prstGeom>
          <a:solidFill>
            <a:srgbClr val="008F0A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Power distribution</a:t>
            </a: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3919EF64-0422-461C-A802-167CD1EB820E}"/>
              </a:ext>
            </a:extLst>
          </p:cNvPr>
          <p:cNvSpPr/>
          <p:nvPr/>
        </p:nvSpPr>
        <p:spPr bwMode="gray">
          <a:xfrm>
            <a:off x="3178952" y="2044687"/>
            <a:ext cx="1224000" cy="258258"/>
          </a:xfrm>
          <a:prstGeom prst="rect">
            <a:avLst/>
          </a:prstGeom>
          <a:solidFill>
            <a:srgbClr val="008F0A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Driver information systems</a:t>
            </a:r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73DEEC0F-1ACC-43CE-8619-85BD454F4304}"/>
              </a:ext>
            </a:extLst>
          </p:cNvPr>
          <p:cNvSpPr/>
          <p:nvPr/>
        </p:nvSpPr>
        <p:spPr bwMode="gray">
          <a:xfrm>
            <a:off x="316258" y="2355927"/>
            <a:ext cx="1224000" cy="25825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Power door</a:t>
            </a: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3F6BBEC1-4BB4-4830-87C7-F247DE899F96}"/>
              </a:ext>
            </a:extLst>
          </p:cNvPr>
          <p:cNvSpPr/>
          <p:nvPr/>
        </p:nvSpPr>
        <p:spPr bwMode="gray">
          <a:xfrm>
            <a:off x="1747605" y="2355927"/>
            <a:ext cx="1224000" cy="258258"/>
          </a:xfrm>
          <a:prstGeom prst="rect">
            <a:avLst/>
          </a:prstGeom>
          <a:solidFill>
            <a:srgbClr val="008F0A"/>
          </a:solidFill>
          <a:ln w="9525">
            <a:solidFill>
              <a:schemeClr val="accent5"/>
            </a:solidFill>
          </a:ln>
        </p:spPr>
        <p:txBody>
          <a:bodyPr vert="horz" wrap="square" lIns="0" tIns="0" rIns="0" bIns="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HVAC, Light. Other electrical controls</a:t>
            </a: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2B4714D0-7426-4469-91F6-C18E13F41630}"/>
              </a:ext>
            </a:extLst>
          </p:cNvPr>
          <p:cNvSpPr/>
          <p:nvPr/>
        </p:nvSpPr>
        <p:spPr bwMode="gray">
          <a:xfrm>
            <a:off x="3178952" y="2355927"/>
            <a:ext cx="1224000" cy="258258"/>
          </a:xfrm>
          <a:prstGeom prst="rect">
            <a:avLst/>
          </a:prstGeom>
          <a:solidFill>
            <a:srgbClr val="008F0A"/>
          </a:solidFill>
          <a:ln w="9525" cap="rnd">
            <a:solidFill>
              <a:schemeClr val="accent1"/>
            </a:solidFill>
            <a:prstDash val="dash"/>
          </a:ln>
        </p:spPr>
        <p:txBody>
          <a:bodyPr vert="horz" wrap="square" lIns="0" tIns="45720" rIns="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Sensors and application software</a:t>
            </a: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47AF51F1-9A36-4A0C-BB26-90683D99D800}"/>
              </a:ext>
            </a:extLst>
          </p:cNvPr>
          <p:cNvSpPr/>
          <p:nvPr/>
        </p:nvSpPr>
        <p:spPr bwMode="gray">
          <a:xfrm>
            <a:off x="4716016" y="1422205"/>
            <a:ext cx="1224000" cy="25825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Climate control systems</a:t>
            </a: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62E3AA1E-2BA0-4895-BE9D-22DADA6709F3}"/>
              </a:ext>
            </a:extLst>
          </p:cNvPr>
          <p:cNvSpPr/>
          <p:nvPr/>
        </p:nvSpPr>
        <p:spPr bwMode="gray">
          <a:xfrm>
            <a:off x="6156176" y="1422205"/>
            <a:ext cx="1224000" cy="258258"/>
          </a:xfrm>
          <a:prstGeom prst="rect">
            <a:avLst/>
          </a:prstGeom>
          <a:solidFill>
            <a:srgbClr val="008F0A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Cooling systems</a:t>
            </a:r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46D4DE4F-7C56-4341-B2A2-8CED8AD4B3D9}"/>
              </a:ext>
            </a:extLst>
          </p:cNvPr>
          <p:cNvSpPr/>
          <p:nvPr/>
        </p:nvSpPr>
        <p:spPr bwMode="gray">
          <a:xfrm>
            <a:off x="7596336" y="1422205"/>
            <a:ext cx="1224000" cy="258258"/>
          </a:xfrm>
          <a:prstGeom prst="rect">
            <a:avLst/>
          </a:prstGeom>
          <a:solidFill>
            <a:srgbClr val="008F0A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Acoustic/carpet</a:t>
            </a: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50BE92F2-F930-4FC9-AFEC-B017E9F0B84C}"/>
              </a:ext>
            </a:extLst>
          </p:cNvPr>
          <p:cNvSpPr/>
          <p:nvPr/>
        </p:nvSpPr>
        <p:spPr bwMode="gray">
          <a:xfrm>
            <a:off x="4716016" y="1733447"/>
            <a:ext cx="1224000" cy="25825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IP</a:t>
            </a:r>
          </a:p>
        </p:txBody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id="{307DE6B1-1CDF-4302-B1C2-CF3666381AD3}"/>
              </a:ext>
            </a:extLst>
          </p:cNvPr>
          <p:cNvSpPr/>
          <p:nvPr/>
        </p:nvSpPr>
        <p:spPr bwMode="gray">
          <a:xfrm>
            <a:off x="6156176" y="1733447"/>
            <a:ext cx="1224000" cy="25825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Overheads</a:t>
            </a: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67D0B337-B746-4F83-8D74-DE5BE6BD6BBD}"/>
              </a:ext>
            </a:extLst>
          </p:cNvPr>
          <p:cNvSpPr/>
          <p:nvPr/>
        </p:nvSpPr>
        <p:spPr bwMode="gray">
          <a:xfrm>
            <a:off x="7596336" y="1733447"/>
            <a:ext cx="1224000" cy="25825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Restraints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02AF0BB8-B0E9-4C2F-9EF7-CCC9EDF7B80A}"/>
              </a:ext>
            </a:extLst>
          </p:cNvPr>
          <p:cNvSpPr/>
          <p:nvPr/>
        </p:nvSpPr>
        <p:spPr bwMode="gray">
          <a:xfrm>
            <a:off x="4716016" y="2044687"/>
            <a:ext cx="1224000" cy="25825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Hard trim</a:t>
            </a:r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11E83CCD-2658-48D6-9C5A-921069209107}"/>
              </a:ext>
            </a:extLst>
          </p:cNvPr>
          <p:cNvSpPr/>
          <p:nvPr/>
        </p:nvSpPr>
        <p:spPr bwMode="gray">
          <a:xfrm>
            <a:off x="6156176" y="2044687"/>
            <a:ext cx="1224000" cy="25825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Door trim</a:t>
            </a:r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id="{398C7EB8-DBAC-4B8B-A601-29A8E8919850}"/>
              </a:ext>
            </a:extLst>
          </p:cNvPr>
          <p:cNvSpPr/>
          <p:nvPr/>
        </p:nvSpPr>
        <p:spPr bwMode="gray">
          <a:xfrm>
            <a:off x="7596336" y="2044687"/>
            <a:ext cx="1224000" cy="258258"/>
          </a:xfrm>
          <a:prstGeom prst="rect">
            <a:avLst/>
          </a:prstGeom>
          <a:solidFill>
            <a:srgbClr val="FF3130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Steering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7FC11408-03E2-4B46-A4BE-2A0E4E945860}"/>
              </a:ext>
            </a:extLst>
          </p:cNvPr>
          <p:cNvSpPr txBox="1"/>
          <p:nvPr/>
        </p:nvSpPr>
        <p:spPr>
          <a:xfrm>
            <a:off x="4716016" y="1198671"/>
            <a:ext cx="2250633" cy="174548"/>
          </a:xfrm>
          <a:prstGeom prst="rect">
            <a:avLst/>
          </a:prstGeom>
        </p:spPr>
        <p:txBody>
          <a:bodyPr vert="horz" wrap="none" lIns="18000" tIns="18000" rIns="18000" bIns="18000" rtlCol="0">
            <a:noAutofit/>
          </a:bodyPr>
          <a:lstStyle>
            <a:defPPr>
              <a:defRPr lang="en-US"/>
            </a:defPPr>
            <a:lvl1pPr marR="0" lvl="0" latinLnBrk="0">
              <a:lnSpc>
                <a:spcPct val="90000"/>
              </a:lnSpc>
              <a:spcAft>
                <a:spcPts val="0"/>
              </a:spcAft>
              <a:buSzTx/>
              <a:tabLst/>
              <a:defRPr kumimoji="0" sz="1100" b="1" i="0" strike="noStrike" kern="0" cap="none" spc="0" normalizeH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defRPr>
            </a:lvl1pPr>
          </a:lstStyle>
          <a:p>
            <a:pPr marL="0" marR="0" lvl="0" indent="0" algn="l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0" cap="all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Interior systems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1C9988C9-F224-4C37-BC08-3EE5B2102AB5}"/>
              </a:ext>
            </a:extLst>
          </p:cNvPr>
          <p:cNvSpPr txBox="1"/>
          <p:nvPr/>
        </p:nvSpPr>
        <p:spPr>
          <a:xfrm>
            <a:off x="4716016" y="4149338"/>
            <a:ext cx="2250633" cy="174548"/>
          </a:xfrm>
          <a:prstGeom prst="rect">
            <a:avLst/>
          </a:prstGeom>
          <a:ln w="19050">
            <a:noFill/>
          </a:ln>
        </p:spPr>
        <p:txBody>
          <a:bodyPr vert="horz" wrap="none" lIns="18000" tIns="18000" rIns="18000" bIns="18000" rtlCol="0">
            <a:noAutofit/>
          </a:bodyPr>
          <a:lstStyle/>
          <a:p>
            <a:pPr marL="0" marR="0" lvl="0" indent="0" algn="l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0" cap="all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Powertrain systems</a:t>
            </a:r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D563FC5A-8D3A-428B-99AA-B16AE1DE2C82}"/>
              </a:ext>
            </a:extLst>
          </p:cNvPr>
          <p:cNvSpPr/>
          <p:nvPr/>
        </p:nvSpPr>
        <p:spPr bwMode="gray">
          <a:xfrm>
            <a:off x="4716016" y="4364184"/>
            <a:ext cx="1224000" cy="25825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Air induction systems</a:t>
            </a:r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4CE450E5-3738-4312-988A-691FBB534D5C}"/>
              </a:ext>
            </a:extLst>
          </p:cNvPr>
          <p:cNvSpPr/>
          <p:nvPr/>
        </p:nvSpPr>
        <p:spPr bwMode="gray">
          <a:xfrm>
            <a:off x="6156176" y="4364184"/>
            <a:ext cx="1224000" cy="258258"/>
          </a:xfrm>
          <a:prstGeom prst="rect">
            <a:avLst/>
          </a:prstGeom>
          <a:solidFill>
            <a:srgbClr val="FF3130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Engine</a:t>
            </a:r>
          </a:p>
        </p:txBody>
      </p:sp>
      <p:sp>
        <p:nvSpPr>
          <p:cNvPr id="122" name="Rectangle 121">
            <a:extLst>
              <a:ext uri="{FF2B5EF4-FFF2-40B4-BE49-F238E27FC236}">
                <a16:creationId xmlns:a16="http://schemas.microsoft.com/office/drawing/2014/main" id="{53A259D3-5BE6-4587-A5D3-53D7AEBE1005}"/>
              </a:ext>
            </a:extLst>
          </p:cNvPr>
          <p:cNvSpPr/>
          <p:nvPr/>
        </p:nvSpPr>
        <p:spPr bwMode="gray">
          <a:xfrm>
            <a:off x="7596336" y="4364184"/>
            <a:ext cx="1224000" cy="258258"/>
          </a:xfrm>
          <a:prstGeom prst="rect">
            <a:avLst/>
          </a:prstGeom>
          <a:solidFill>
            <a:srgbClr val="FF3130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Exhaust system</a:t>
            </a:r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9291A117-4E24-4496-9687-D5A7C3296C6F}"/>
              </a:ext>
            </a:extLst>
          </p:cNvPr>
          <p:cNvSpPr/>
          <p:nvPr/>
        </p:nvSpPr>
        <p:spPr bwMode="gray">
          <a:xfrm>
            <a:off x="4716016" y="4675424"/>
            <a:ext cx="1224000" cy="25825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Driveline system</a:t>
            </a:r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C537FDD9-08FB-468D-97D4-C8552E97D0F3}"/>
              </a:ext>
            </a:extLst>
          </p:cNvPr>
          <p:cNvSpPr/>
          <p:nvPr/>
        </p:nvSpPr>
        <p:spPr bwMode="gray">
          <a:xfrm>
            <a:off x="6156176" y="4675424"/>
            <a:ext cx="1224000" cy="258258"/>
          </a:xfrm>
          <a:prstGeom prst="rect">
            <a:avLst/>
          </a:prstGeom>
          <a:solidFill>
            <a:srgbClr val="008F0A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Charging</a:t>
            </a:r>
          </a:p>
        </p:txBody>
      </p:sp>
      <p:sp>
        <p:nvSpPr>
          <p:cNvPr id="125" name="Rectangle 124">
            <a:extLst>
              <a:ext uri="{FF2B5EF4-FFF2-40B4-BE49-F238E27FC236}">
                <a16:creationId xmlns:a16="http://schemas.microsoft.com/office/drawing/2014/main" id="{6E4D5CD7-0756-4AE7-8A22-FF5E8907FEFA}"/>
              </a:ext>
            </a:extLst>
          </p:cNvPr>
          <p:cNvSpPr/>
          <p:nvPr/>
        </p:nvSpPr>
        <p:spPr bwMode="gray">
          <a:xfrm>
            <a:off x="7596336" y="4675424"/>
            <a:ext cx="1224000" cy="258258"/>
          </a:xfrm>
          <a:prstGeom prst="rect">
            <a:avLst/>
          </a:prstGeom>
          <a:solidFill>
            <a:srgbClr val="FF3130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Transmission</a:t>
            </a:r>
          </a:p>
        </p:txBody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246A25A0-E8F4-4674-9E92-A81674B699DE}"/>
              </a:ext>
            </a:extLst>
          </p:cNvPr>
          <p:cNvSpPr/>
          <p:nvPr/>
        </p:nvSpPr>
        <p:spPr bwMode="gray">
          <a:xfrm>
            <a:off x="4716016" y="4986664"/>
            <a:ext cx="1224000" cy="258258"/>
          </a:xfrm>
          <a:prstGeom prst="rect">
            <a:avLst/>
          </a:prstGeom>
          <a:solidFill>
            <a:srgbClr val="FF3130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Fuel system</a:t>
            </a:r>
          </a:p>
        </p:txBody>
      </p:sp>
      <p:sp>
        <p:nvSpPr>
          <p:cNvPr id="127" name="Rectangle 126">
            <a:extLst>
              <a:ext uri="{FF2B5EF4-FFF2-40B4-BE49-F238E27FC236}">
                <a16:creationId xmlns:a16="http://schemas.microsoft.com/office/drawing/2014/main" id="{81D84AD5-EA65-485D-B09C-6F94F70D0C7E}"/>
              </a:ext>
            </a:extLst>
          </p:cNvPr>
          <p:cNvSpPr/>
          <p:nvPr/>
        </p:nvSpPr>
        <p:spPr bwMode="gray">
          <a:xfrm>
            <a:off x="6156176" y="4986664"/>
            <a:ext cx="1224000" cy="258258"/>
          </a:xfrm>
          <a:prstGeom prst="rect">
            <a:avLst/>
          </a:prstGeom>
          <a:solidFill>
            <a:srgbClr val="008F0A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EV software</a:t>
            </a:r>
          </a:p>
        </p:txBody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F78D3B99-55CF-4884-B489-DB3DD72DFBFF}"/>
              </a:ext>
            </a:extLst>
          </p:cNvPr>
          <p:cNvSpPr/>
          <p:nvPr/>
        </p:nvSpPr>
        <p:spPr bwMode="gray">
          <a:xfrm>
            <a:off x="7596336" y="4986664"/>
            <a:ext cx="1224000" cy="25825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Ignition system</a:t>
            </a:r>
          </a:p>
        </p:txBody>
      </p:sp>
      <p:sp>
        <p:nvSpPr>
          <p:cNvPr id="129" name="Rectangle 128">
            <a:extLst>
              <a:ext uri="{FF2B5EF4-FFF2-40B4-BE49-F238E27FC236}">
                <a16:creationId xmlns:a16="http://schemas.microsoft.com/office/drawing/2014/main" id="{A30EF826-2503-49E4-B719-F63CC3FC2A1D}"/>
              </a:ext>
            </a:extLst>
          </p:cNvPr>
          <p:cNvSpPr/>
          <p:nvPr/>
        </p:nvSpPr>
        <p:spPr bwMode="gray">
          <a:xfrm>
            <a:off x="4716016" y="5303354"/>
            <a:ext cx="1224000" cy="258258"/>
          </a:xfrm>
          <a:prstGeom prst="rect">
            <a:avLst/>
          </a:prstGeom>
          <a:solidFill>
            <a:srgbClr val="FF3130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Starting system</a:t>
            </a:r>
          </a:p>
        </p:txBody>
      </p:sp>
      <p:sp>
        <p:nvSpPr>
          <p:cNvPr id="130" name="Rectangle 129">
            <a:extLst>
              <a:ext uri="{FF2B5EF4-FFF2-40B4-BE49-F238E27FC236}">
                <a16:creationId xmlns:a16="http://schemas.microsoft.com/office/drawing/2014/main" id="{64623D6A-DA5D-471E-A17B-E71766539005}"/>
              </a:ext>
            </a:extLst>
          </p:cNvPr>
          <p:cNvSpPr/>
          <p:nvPr/>
        </p:nvSpPr>
        <p:spPr bwMode="gray">
          <a:xfrm>
            <a:off x="6156176" y="5303354"/>
            <a:ext cx="1224000" cy="258258"/>
          </a:xfrm>
          <a:prstGeom prst="rect">
            <a:avLst/>
          </a:prstGeom>
          <a:solidFill>
            <a:srgbClr val="008F0A"/>
          </a:solidFill>
          <a:ln w="9525" cap="rnd">
            <a:solidFill>
              <a:schemeClr val="accent1"/>
            </a:solidFill>
            <a:prstDash val="dash"/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Battery/inverter</a:t>
            </a:r>
          </a:p>
        </p:txBody>
      </p:sp>
      <p:sp>
        <p:nvSpPr>
          <p:cNvPr id="131" name="Rectangle 130">
            <a:extLst>
              <a:ext uri="{FF2B5EF4-FFF2-40B4-BE49-F238E27FC236}">
                <a16:creationId xmlns:a16="http://schemas.microsoft.com/office/drawing/2014/main" id="{F7476585-3486-4A15-BA6E-D5409C737FD5}"/>
              </a:ext>
            </a:extLst>
          </p:cNvPr>
          <p:cNvSpPr/>
          <p:nvPr/>
        </p:nvSpPr>
        <p:spPr bwMode="gray">
          <a:xfrm>
            <a:off x="7596336" y="5303354"/>
            <a:ext cx="1224000" cy="258258"/>
          </a:xfrm>
          <a:prstGeom prst="rect">
            <a:avLst/>
          </a:prstGeom>
          <a:solidFill>
            <a:srgbClr val="008F0A"/>
          </a:solidFill>
          <a:ln w="9525" cap="rnd">
            <a:solidFill>
              <a:schemeClr val="accent1"/>
            </a:solidFill>
            <a:prstDash val="dash"/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E-Motor/inverter system</a:t>
            </a: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5D374922-9E93-4890-9217-9DC165FEEF15}"/>
              </a:ext>
            </a:extLst>
          </p:cNvPr>
          <p:cNvSpPr/>
          <p:nvPr/>
        </p:nvSpPr>
        <p:spPr bwMode="gray">
          <a:xfrm>
            <a:off x="4716016" y="3037221"/>
            <a:ext cx="1224000" cy="258258"/>
          </a:xfrm>
          <a:prstGeom prst="rect">
            <a:avLst/>
          </a:prstGeom>
          <a:solidFill>
            <a:srgbClr val="008F0A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Lighting</a:t>
            </a: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8CA3CC1-0DE7-434D-A180-AE0A282C8B85}"/>
              </a:ext>
            </a:extLst>
          </p:cNvPr>
          <p:cNvSpPr/>
          <p:nvPr/>
        </p:nvSpPr>
        <p:spPr bwMode="gray">
          <a:xfrm>
            <a:off x="6156176" y="3037221"/>
            <a:ext cx="1224000" cy="25825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Wiper systems and cowl screen</a:t>
            </a:r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id="{F9930DF8-2E34-4DD0-8BA7-22E7AE0D7F54}"/>
              </a:ext>
            </a:extLst>
          </p:cNvPr>
          <p:cNvSpPr/>
          <p:nvPr/>
        </p:nvSpPr>
        <p:spPr bwMode="gray">
          <a:xfrm>
            <a:off x="7596336" y="3037221"/>
            <a:ext cx="1224000" cy="25825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Deck lid/tail gate</a:t>
            </a:r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FCB62658-CD77-436D-9B02-AFD7317E5B9E}"/>
              </a:ext>
            </a:extLst>
          </p:cNvPr>
          <p:cNvSpPr/>
          <p:nvPr/>
        </p:nvSpPr>
        <p:spPr bwMode="gray">
          <a:xfrm>
            <a:off x="4716016" y="3348461"/>
            <a:ext cx="1224000" cy="25825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Paint and other</a:t>
            </a:r>
          </a:p>
        </p:txBody>
      </p:sp>
      <p:sp>
        <p:nvSpPr>
          <p:cNvPr id="136" name="Rectangle 135">
            <a:extLst>
              <a:ext uri="{FF2B5EF4-FFF2-40B4-BE49-F238E27FC236}">
                <a16:creationId xmlns:a16="http://schemas.microsoft.com/office/drawing/2014/main" id="{6D04E0BD-5AA9-4C9C-89E6-DD9C35932717}"/>
              </a:ext>
            </a:extLst>
          </p:cNvPr>
          <p:cNvSpPr/>
          <p:nvPr/>
        </p:nvSpPr>
        <p:spPr bwMode="gray">
          <a:xfrm>
            <a:off x="6156176" y="3348461"/>
            <a:ext cx="1224000" cy="25825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Bed liners</a:t>
            </a:r>
          </a:p>
        </p:txBody>
      </p:sp>
      <p:sp>
        <p:nvSpPr>
          <p:cNvPr id="137" name="Rectangle 136">
            <a:extLst>
              <a:ext uri="{FF2B5EF4-FFF2-40B4-BE49-F238E27FC236}">
                <a16:creationId xmlns:a16="http://schemas.microsoft.com/office/drawing/2014/main" id="{C28C4BEC-4ABB-40C2-8CD8-20516E8890A7}"/>
              </a:ext>
            </a:extLst>
          </p:cNvPr>
          <p:cNvSpPr/>
          <p:nvPr/>
        </p:nvSpPr>
        <p:spPr bwMode="gray">
          <a:xfrm>
            <a:off x="7596336" y="3348461"/>
            <a:ext cx="1224000" cy="258258"/>
          </a:xfrm>
          <a:prstGeom prst="rect">
            <a:avLst/>
          </a:prstGeom>
          <a:solidFill>
            <a:srgbClr val="008F0A"/>
          </a:solidFill>
          <a:ln w="9525" cap="rnd">
            <a:solidFill>
              <a:schemeClr val="accent1"/>
            </a:solidFill>
            <a:prstDash val="dash"/>
          </a:ln>
        </p:spPr>
        <p:txBody>
          <a:bodyPr vert="horz" wrap="square" lIns="45720" tIns="45720" rIns="45720" bIns="4572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Advanced driver safety systems</a:t>
            </a:r>
          </a:p>
        </p:txBody>
      </p:sp>
      <p:sp>
        <p:nvSpPr>
          <p:cNvPr id="83" name="Text Placeholder 74">
            <a:extLst>
              <a:ext uri="{FF2B5EF4-FFF2-40B4-BE49-F238E27FC236}">
                <a16:creationId xmlns:a16="http://schemas.microsoft.com/office/drawing/2014/main" id="{4DC2E595-7576-4ED6-B2B1-1419972AD145}"/>
              </a:ext>
            </a:extLst>
          </p:cNvPr>
          <p:cNvSpPr txBox="1">
            <a:spLocks/>
          </p:cNvSpPr>
          <p:nvPr/>
        </p:nvSpPr>
        <p:spPr>
          <a:xfrm>
            <a:off x="274636" y="5858714"/>
            <a:ext cx="6949095" cy="378598"/>
          </a:xfrm>
          <a:prstGeom prst="rect">
            <a:avLst/>
          </a:prstGeom>
        </p:spPr>
        <p:txBody>
          <a:bodyPr vert="horz" lIns="0" tIns="79367" rIns="0" bIns="0" numCol="1" spcCol="360000" rtlCol="0">
            <a:no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-109" charset="-52"/>
                <a:ea typeface="ＭＳ Ｐゴシック" pitchFamily="-109" charset="-128"/>
                <a:cs typeface="ＭＳ Ｐゴシック" pitchFamily="-109" charset="-128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-109" charset="-52"/>
                <a:ea typeface="ＭＳ Ｐゴシック" pitchFamily="-109" charset="-128"/>
                <a:cs typeface="ＭＳ Ｐゴシック" pitchFamily="-109" charset="-128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-109" charset="-52"/>
                <a:ea typeface="ＭＳ Ｐゴシック" pitchFamily="-109" charset="-128"/>
                <a:cs typeface="ＭＳ Ｐゴシック" pitchFamily="-109" charset="-128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-109" charset="-52"/>
                <a:ea typeface="ＭＳ Ｐゴシック" pitchFamily="-109" charset="-128"/>
                <a:cs typeface="ＭＳ Ｐゴシック" pitchFamily="-109" charset="-128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itchFamily="-109" charset="-52"/>
                <a:ea typeface="ＭＳ Ｐゴシック" pitchFamily="-109" charset="-128"/>
                <a:cs typeface="ＭＳ Ｐゴシック" pitchFamily="-109" charset="-128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Arial" pitchFamily="-109" charset="-52"/>
                <a:ea typeface="ＭＳ Ｐゴシック" pitchFamily="-109" charset="-128"/>
                <a:cs typeface="ＭＳ Ｐゴシック" pitchFamily="-109" charset="-128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Arial" pitchFamily="-109" charset="-52"/>
                <a:ea typeface="ＭＳ Ｐゴシック" pitchFamily="-109" charset="-128"/>
                <a:cs typeface="ＭＳ Ｐゴシック" pitchFamily="-109" charset="-128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Arial" pitchFamily="-109" charset="-52"/>
                <a:ea typeface="ＭＳ Ｐゴシック" pitchFamily="-109" charset="-128"/>
                <a:cs typeface="ＭＳ Ｐゴシック" pitchFamily="-109" charset="-128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Arial" pitchFamily="-109" charset="-52"/>
                <a:ea typeface="ＭＳ Ｐゴシック" pitchFamily="-109" charset="-128"/>
                <a:cs typeface="ＭＳ Ｐゴシック" pitchFamily="-109" charset="-128"/>
              </a:defRPr>
            </a:lvl9pPr>
          </a:lstStyle>
          <a:p>
            <a:pPr marL="488223" marR="0" lvl="0" indent="-488223" algn="l" defTabSz="238097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>
                <a:srgbClr val="FFFFFF"/>
              </a:buClr>
              <a:buSzTx/>
              <a:buFontTx/>
              <a:buNone/>
              <a:tabLst>
                <a:tab pos="276484" algn="l"/>
              </a:tabLst>
              <a:defRPr/>
            </a:pPr>
            <a:r>
              <a:rPr kumimoji="0" lang="en-GB" sz="900" b="0" i="0" u="none" strike="noStrike" kern="1200" cap="none" spc="0" normalizeH="0" baseline="0" noProof="0" dirty="0">
                <a:ln>
                  <a:noFill/>
                </a:ln>
                <a:solidFill>
                  <a:srgbClr val="808083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ea typeface="+mn-ea"/>
                <a:cs typeface="Arial"/>
              </a:rPr>
              <a:t>Key:</a:t>
            </a:r>
            <a:r>
              <a:rPr kumimoji="0" lang="en-GB" sz="900" b="0" i="0" u="none" strike="noStrike" kern="120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kumimoji="0" lang="en-GB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kumimoji="0" lang="en-GB" sz="900" b="0" i="0" u="none" strike="noStrike" kern="1200" cap="none" spc="0" normalizeH="0" baseline="0" noProof="0" dirty="0">
                <a:ln>
                  <a:noFill/>
                </a:ln>
                <a:solidFill>
                  <a:srgbClr val="008F0A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Webdings"/>
              </a:rPr>
              <a:t></a:t>
            </a:r>
            <a:r>
              <a:rPr kumimoji="0" lang="en-GB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kumimoji="0" lang="en-GB" sz="900" b="0" i="0" u="none" strike="noStrike" kern="1200" cap="none" spc="0" normalizeH="0" baseline="0" noProof="0" dirty="0">
                <a:ln>
                  <a:noFill/>
                </a:ln>
                <a:solidFill>
                  <a:srgbClr val="808083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ea typeface="+mn-ea"/>
                <a:cs typeface="Arial"/>
              </a:rPr>
              <a:t>Significant upside 	</a:t>
            </a:r>
            <a:r>
              <a:rPr kumimoji="0" lang="en-GB" sz="900" b="0" i="0" u="none" strike="noStrike" kern="0" cap="none" spc="0" normalizeH="0" baseline="0" noProof="0" dirty="0">
                <a:ln w="6350">
                  <a:solidFill>
                    <a:srgbClr val="ADAFB2"/>
                  </a:solidFill>
                </a:ln>
                <a:noFill/>
                <a:effectLst/>
                <a:uLnTx/>
                <a:uFill>
                  <a:solidFill>
                    <a:srgbClr val="ADAFB2"/>
                  </a:solidFill>
                </a:u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Webdings"/>
              </a:rPr>
              <a:t></a:t>
            </a:r>
            <a:r>
              <a: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808083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ea typeface="+mn-ea"/>
                <a:cs typeface="Arial"/>
              </a:rPr>
              <a:t>Small change 	</a:t>
            </a:r>
            <a:r>
              <a: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FF3130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Webdings"/>
              </a:rPr>
              <a:t></a:t>
            </a:r>
            <a:r>
              <a: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808083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ea typeface="+mn-ea"/>
                <a:cs typeface="Arial"/>
              </a:rPr>
              <a:t>Significant downside 	</a:t>
            </a:r>
            <a:r>
              <a:rPr kumimoji="0" lang="en-GB" sz="900" b="0" i="0" u="none" strike="noStrike" kern="0" cap="none" spc="0" normalizeH="0" baseline="0" noProof="0" dirty="0">
                <a:ln>
                  <a:solidFill>
                    <a:srgbClr val="383838"/>
                  </a:solidFill>
                  <a:prstDash val="sysDash"/>
                </a:ln>
                <a:noFill/>
                <a:effectLst/>
                <a:uLnTx/>
                <a:uFill>
                  <a:solidFill>
                    <a:srgbClr val="ADAFB2"/>
                  </a:solidFill>
                </a:u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Webdings"/>
              </a:rPr>
              <a:t></a:t>
            </a:r>
            <a:r>
              <a: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808083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ea typeface="+mn-ea"/>
                <a:cs typeface="Arial"/>
              </a:rPr>
              <a:t>New systems</a:t>
            </a:r>
          </a:p>
        </p:txBody>
      </p:sp>
    </p:spTree>
    <p:extLst>
      <p:ext uri="{BB962C8B-B14F-4D97-AF65-F5344CB8AC3E}">
        <p14:creationId xmlns:p14="http://schemas.microsoft.com/office/powerpoint/2010/main" val="16030253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A3964577-BC6B-41BA-9B42-9060697334E1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14" name="think-cell Slide" r:id="rId7" imgW="395" imgH="394" progId="TCLayout.ActiveDocument.1">
                  <p:embed/>
                </p:oleObj>
              </mc:Choice>
              <mc:Fallback>
                <p:oleObj name="think-cell Slide" r:id="rId7" imgW="395" imgH="394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A3964577-BC6B-41BA-9B42-9060697334E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 hidden="1">
            <a:extLst>
              <a:ext uri="{FF2B5EF4-FFF2-40B4-BE49-F238E27FC236}">
                <a16:creationId xmlns:a16="http://schemas.microsoft.com/office/drawing/2014/main" id="{B7E35241-7B0F-4BE9-96E4-AC1365BA971E}"/>
              </a:ext>
            </a:extLst>
          </p:cNvPr>
          <p:cNvSpPr/>
          <p:nvPr>
            <p:custDataLst>
              <p:tags r:id="rId3"/>
            </p:custDataLst>
          </p:nvPr>
        </p:nvSpPr>
        <p:spPr bwMode="gray">
          <a:xfrm>
            <a:off x="0" y="0"/>
            <a:ext cx="158750" cy="158750"/>
          </a:xfrm>
          <a:prstGeom prst="rect">
            <a:avLst/>
          </a:prstGeom>
          <a:solidFill>
            <a:schemeClr val="accent2"/>
          </a:solidFill>
        </p:spPr>
        <p:txBody>
          <a:bodyPr vert="horz" wrap="none" lIns="0" tIns="0" rIns="0" bIns="0" numCol="1" spcCol="0" rtlCol="0" anchor="ctr" anchorCtr="0">
            <a:noAutofit/>
          </a:bodyPr>
          <a:lstStyle/>
          <a:p>
            <a:pPr marL="0" marR="0" lvl="0" indent="0" algn="ctr" defTabSz="365756" rtl="0" eaLnBrk="1" fontAlgn="base" latinLnBrk="0" hangingPunct="1">
              <a:lnSpc>
                <a:spcPts val="2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>
                <a:solidFill>
                  <a:srgbClr val="ADAFB2"/>
                </a:solidFill>
              </a:uFill>
              <a:latin typeface="Verdana" panose="020B0604030504040204" pitchFamily="34" charset="0"/>
              <a:cs typeface="Arial" panose="020B0604020202020204" pitchFamily="34" charset="0"/>
              <a:sym typeface="Verdana" panose="020B0604030504040204" pitchFamily="34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76225" y="423158"/>
            <a:ext cx="8594725" cy="719842"/>
          </a:xfrm>
        </p:spPr>
        <p:txBody>
          <a:bodyPr/>
          <a:lstStyle/>
          <a:p>
            <a:r>
              <a:rPr lang="en-US" dirty="0"/>
              <a:t>Major challenge for OEMs: Ensuring continuity of supply with increasing number of troubled suppliers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7BC03FD-F9D9-4EBB-BBF9-C1971EA78034}"/>
              </a:ext>
            </a:extLst>
          </p:cNvPr>
          <p:cNvSpPr txBox="1"/>
          <p:nvPr/>
        </p:nvSpPr>
        <p:spPr>
          <a:xfrm>
            <a:off x="4988092" y="1709782"/>
            <a:ext cx="3882858" cy="252953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000" marR="0" lvl="1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Supplier consolidation </a:t>
            </a:r>
          </a:p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F0502020204030204" pitchFamily="34" charset="0"/>
              <a:buChar char="−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Driven by 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strong ‘surviving’ suppliers</a:t>
            </a:r>
          </a:p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F0502020204030204" pitchFamily="34" charset="0"/>
              <a:buChar char="−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Driven by 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financial investors </a:t>
            </a:r>
          </a:p>
          <a:p>
            <a:pPr marL="180000" marR="0" lvl="1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Financial 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support by OEMs</a:t>
            </a:r>
          </a:p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F0502020204030204" pitchFamily="34" charset="0"/>
              <a:buChar char="−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Individual solutions </a:t>
            </a:r>
          </a:p>
          <a:p>
            <a:pPr marL="360000" marR="0" lvl="2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F0502020204030204" pitchFamily="34" charset="0"/>
              <a:buChar char="−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‘Bad Bank’ sponsored by OEMs?</a:t>
            </a:r>
          </a:p>
          <a:p>
            <a:pPr marL="180000" marR="0" lvl="1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Run out of production volumes in 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insolvency proceedings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C8A5075-660A-44E6-93CF-9E088873B637}"/>
              </a:ext>
            </a:extLst>
          </p:cNvPr>
          <p:cNvSpPr txBox="1"/>
          <p:nvPr/>
        </p:nvSpPr>
        <p:spPr>
          <a:xfrm>
            <a:off x="241507" y="1709782"/>
            <a:ext cx="4042461" cy="39514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000" marR="0" lvl="1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Certain suppliers will 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not be able to survive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long-term</a:t>
            </a:r>
          </a:p>
          <a:p>
            <a:pPr marL="180000" marR="0" lvl="1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They will 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lose volumes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and will not be able to compensate by other segments</a:t>
            </a:r>
          </a:p>
          <a:p>
            <a:pPr marL="180000" marR="0" lvl="1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Self-funded downsizing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(survival until end of production) mostly 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impossible</a:t>
            </a:r>
          </a:p>
          <a:p>
            <a:pPr marL="180000" marR="0" lvl="1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Banks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 will potentially 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discontinue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 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financing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 already at early stage of decline </a:t>
            </a:r>
          </a:p>
          <a:p>
            <a:pPr marL="180000" marR="0" lvl="1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OEMs often 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depend on suppliers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until end of series production</a:t>
            </a:r>
          </a:p>
          <a:p>
            <a:pPr marL="180000" marR="0" lvl="1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Building up 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second sources (alternative suppliers) not always feasible </a:t>
            </a:r>
          </a:p>
          <a:p>
            <a:pPr marL="180000" marR="0" lvl="1" indent="-180000" algn="l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Solutions needed to ensure continuity of supply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Verdana"/>
                <a:cs typeface="Arial"/>
              </a:rPr>
              <a:t>(until end of series production of affected carlines)</a:t>
            </a:r>
          </a:p>
        </p:txBody>
      </p:sp>
      <p:sp>
        <p:nvSpPr>
          <p:cNvPr id="15" name="Section Indicator B1">
            <a:extLst>
              <a:ext uri="{FF2B5EF4-FFF2-40B4-BE49-F238E27FC236}">
                <a16:creationId xmlns:a16="http://schemas.microsoft.com/office/drawing/2014/main" id="{9DA8B476-3272-4A30-A0E5-D4455C1FE7B5}"/>
              </a:ext>
            </a:extLst>
          </p:cNvPr>
          <p:cNvSpPr txBox="1">
            <a:spLocks noGrp="1" noRot="1" noMove="1" noResize="1"/>
          </p:cNvSpPr>
          <p:nvPr/>
        </p:nvSpPr>
        <p:spPr bwMode="gray">
          <a:xfrm>
            <a:off x="7223732" y="115822"/>
            <a:ext cx="1645632" cy="889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none" lIns="0" tIns="182880" rIns="0" bIns="0" rtlCol="0" anchor="t">
            <a:noAutofit/>
          </a:bodyPr>
          <a:lstStyle/>
          <a:p>
            <a:pPr marL="0" marR="0" lvl="0" indent="0" algn="r" defTabSz="365756" rtl="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all" spc="0" normalizeH="0" baseline="0" noProof="0" dirty="0">
                <a:ln>
                  <a:noFill/>
                </a:ln>
                <a:solidFill>
                  <a:srgbClr val="006176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Supplier Implications</a:t>
            </a:r>
          </a:p>
        </p:txBody>
      </p:sp>
      <p:sp>
        <p:nvSpPr>
          <p:cNvPr id="13" name="Chevron">
            <a:extLst>
              <a:ext uri="{FF2B5EF4-FFF2-40B4-BE49-F238E27FC236}">
                <a16:creationId xmlns:a16="http://schemas.microsoft.com/office/drawing/2014/main" id="{72DEF18E-E0BD-4A14-86E8-938EC5706F80}"/>
              </a:ext>
            </a:extLst>
          </p:cNvPr>
          <p:cNvSpPr/>
          <p:nvPr/>
        </p:nvSpPr>
        <p:spPr bwMode="auto">
          <a:xfrm>
            <a:off x="4498041" y="3005925"/>
            <a:ext cx="147918" cy="504000"/>
          </a:xfrm>
          <a:prstGeom prst="chevron">
            <a:avLst/>
          </a:prstGeom>
          <a:solidFill>
            <a:schemeClr val="accent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>
                <a:solidFill>
                  <a:srgbClr val="ADAFB2"/>
                </a:solidFill>
              </a:uFill>
              <a:latin typeface="Verdana"/>
              <a:ea typeface="ＭＳ Ｐゴシック" pitchFamily="1" charset="-128"/>
              <a:cs typeface="Arial"/>
            </a:endParaRPr>
          </a:p>
        </p:txBody>
      </p:sp>
      <p:sp>
        <p:nvSpPr>
          <p:cNvPr id="16" name="SubHeaderV">
            <a:extLst>
              <a:ext uri="{FF2B5EF4-FFF2-40B4-BE49-F238E27FC236}">
                <a16:creationId xmlns:a16="http://schemas.microsoft.com/office/drawing/2014/main" id="{055643D7-AAE4-47BC-80F7-D4C61B8A8C14}"/>
              </a:ext>
            </a:extLst>
          </p:cNvPr>
          <p:cNvSpPr txBox="1">
            <a:spLocks noGrp="1" noRot="1" noEditPoints="1" noAdjustHandles="1" noChangeShapeType="1"/>
          </p:cNvSpPr>
          <p:nvPr>
            <p:custDataLst>
              <p:tags r:id="rId4"/>
            </p:custDataLst>
          </p:nvPr>
        </p:nvSpPr>
        <p:spPr bwMode="gray">
          <a:xfrm>
            <a:off x="276225" y="1374348"/>
            <a:ext cx="4007743" cy="223281"/>
          </a:xfrm>
          <a:prstGeom prst="callout1">
            <a:avLst>
              <a:gd name="adj1" fmla="val 100000"/>
              <a:gd name="adj2" fmla="val 100000"/>
              <a:gd name="adj3" fmla="val 100000"/>
              <a:gd name="adj4" fmla="val 0"/>
            </a:avLst>
          </a:prstGeom>
          <a:noFill/>
          <a:ln>
            <a:solidFill>
              <a:schemeClr val="accent5"/>
            </a:solidFill>
          </a:ln>
          <a:effectLst/>
        </p:spPr>
        <p:txBody>
          <a:bodyPr vert="horz" wrap="square" lIns="0" tIns="0" rIns="0" bIns="73152" rtlCol="0" anchor="b" anchorCtr="0">
            <a:noAutofit/>
          </a:bodyPr>
          <a:lstStyle>
            <a:defPPr>
              <a:defRPr lang="en-US"/>
            </a:defPPr>
            <a:lvl1pPr>
              <a:lnSpc>
                <a:spcPct val="90000"/>
              </a:lnSpc>
              <a:defRPr sz="1200"/>
            </a:lvl1pPr>
          </a:lstStyle>
          <a:p>
            <a:pPr marL="0" marR="0" lvl="0" indent="0" algn="l" defTabSz="365756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Challenge for supply</a:t>
            </a:r>
          </a:p>
        </p:txBody>
      </p:sp>
      <p:sp>
        <p:nvSpPr>
          <p:cNvPr id="17" name="SubHeaderV">
            <a:extLst>
              <a:ext uri="{FF2B5EF4-FFF2-40B4-BE49-F238E27FC236}">
                <a16:creationId xmlns:a16="http://schemas.microsoft.com/office/drawing/2014/main" id="{038DAFB4-CE35-4E1B-9C0B-E1BF127F3D8C}"/>
              </a:ext>
            </a:extLst>
          </p:cNvPr>
          <p:cNvSpPr txBox="1">
            <a:spLocks noGrp="1" noRot="1" noEditPoints="1" noAdjustHandles="1" noChangeShapeType="1"/>
          </p:cNvSpPr>
          <p:nvPr>
            <p:custDataLst>
              <p:tags r:id="rId5"/>
            </p:custDataLst>
          </p:nvPr>
        </p:nvSpPr>
        <p:spPr bwMode="gray">
          <a:xfrm>
            <a:off x="4988092" y="1374348"/>
            <a:ext cx="3882858" cy="223281"/>
          </a:xfrm>
          <a:prstGeom prst="callout1">
            <a:avLst>
              <a:gd name="adj1" fmla="val 100000"/>
              <a:gd name="adj2" fmla="val 100000"/>
              <a:gd name="adj3" fmla="val 100000"/>
              <a:gd name="adj4" fmla="val 0"/>
            </a:avLst>
          </a:prstGeom>
          <a:noFill/>
          <a:ln>
            <a:solidFill>
              <a:schemeClr val="accent5"/>
            </a:solidFill>
          </a:ln>
          <a:effectLst/>
        </p:spPr>
        <p:txBody>
          <a:bodyPr vert="horz" wrap="square" lIns="0" tIns="0" rIns="0" bIns="73152" rtlCol="0" anchor="b" anchorCtr="0">
            <a:noAutofit/>
          </a:bodyPr>
          <a:lstStyle>
            <a:defPPr>
              <a:defRPr lang="en-US"/>
            </a:defPPr>
            <a:lvl1pPr>
              <a:lnSpc>
                <a:spcPct val="90000"/>
              </a:lnSpc>
              <a:defRPr sz="1200"/>
            </a:lvl1pPr>
          </a:lstStyle>
          <a:p>
            <a:pPr marL="0" marR="0" lvl="0" indent="0" algn="l" defTabSz="365756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>
                  <a:solidFill>
                    <a:srgbClr val="ADAFB2"/>
                  </a:solidFill>
                </a:uFill>
                <a:latin typeface="Verdana"/>
                <a:cs typeface="Arial"/>
              </a:rPr>
              <a:t>Potential options</a:t>
            </a:r>
          </a:p>
        </p:txBody>
      </p:sp>
    </p:spTree>
    <p:extLst>
      <p:ext uri="{BB962C8B-B14F-4D97-AF65-F5344CB8AC3E}">
        <p14:creationId xmlns:p14="http://schemas.microsoft.com/office/powerpoint/2010/main" val="41676423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10569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685800" y="1844675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b="1"/>
              <a:t>New mobility – </a:t>
            </a:r>
            <a:br>
              <a:rPr lang="en-US" b="1"/>
            </a:br>
            <a:r>
              <a:rPr lang="en-US" b="1"/>
              <a:t>challenge or opportunity for the automotive industry?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2413" y="3997590"/>
            <a:ext cx="8647112" cy="2430505"/>
          </a:xfrm>
        </p:spPr>
        <p:txBody>
          <a:bodyPr rtlCol="0">
            <a:noAutofit/>
          </a:bodyPr>
          <a:lstStyle/>
          <a:p>
            <a:pPr algn="l">
              <a:defRPr/>
            </a:pPr>
            <a:r>
              <a:rPr lang="en-US" sz="2800" b="1"/>
              <a:t>Moderator: Riaz Janjuah (White &amp; Case, Germany)</a:t>
            </a:r>
          </a:p>
          <a:p>
            <a:pPr algn="l">
              <a:defRPr/>
            </a:pPr>
            <a:r>
              <a:rPr lang="en-US" sz="2800" b="1"/>
              <a:t>Patricia Godfrey (CMS, UK)</a:t>
            </a:r>
          </a:p>
          <a:p>
            <a:pPr algn="l">
              <a:defRPr/>
            </a:pPr>
            <a:r>
              <a:rPr lang="en-US" sz="2800" b="1"/>
              <a:t>Jens Haas (AlixPartners, Germany)</a:t>
            </a:r>
          </a:p>
          <a:p>
            <a:pPr algn="l">
              <a:defRPr/>
            </a:pPr>
            <a:r>
              <a:rPr lang="en-US" sz="2800" b="1"/>
              <a:t>Hans Remsing (Deutsche Bank, Germany)</a:t>
            </a:r>
          </a:p>
          <a:p>
            <a:pPr>
              <a:defRPr/>
            </a:pPr>
            <a:br>
              <a:rPr lang="en-US" sz="3600" b="1"/>
            </a:br>
            <a:endParaRPr lang="en-US" sz="3600"/>
          </a:p>
        </p:txBody>
      </p:sp>
    </p:spTree>
    <p:extLst>
      <p:ext uri="{BB962C8B-B14F-4D97-AF65-F5344CB8AC3E}">
        <p14:creationId xmlns:p14="http://schemas.microsoft.com/office/powerpoint/2010/main" val="36474975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Global sector outlook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err="1"/>
              <a:t>What will be driving the global annual growth through 2025?</a:t>
            </a:r>
          </a:p>
          <a:p>
            <a:r>
              <a:rPr lang="de-DE" err="1"/>
              <a:t>How will European sales do?</a:t>
            </a:r>
          </a:p>
          <a:p>
            <a:r>
              <a:rPr lang="de-DE" err="1"/>
              <a:t>What impact will the diesel downturn, electrification and BREXIT have</a:t>
            </a:r>
            <a:r>
              <a:rPr lang="de-DE"/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2861815265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/>
            </a:br>
            <a:r>
              <a:rPr lang="en-GB"/>
              <a:t>Major transition process underway</a:t>
            </a:r>
            <a:br>
              <a:rPr lang="en-GB"/>
            </a:b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spcAft>
                <a:spcPts val="1200"/>
              </a:spcAft>
            </a:pPr>
            <a:r>
              <a:rPr lang="en-GB"/>
              <a:t>The new mobility features four major topics</a:t>
            </a:r>
          </a:p>
          <a:p>
            <a:pPr lvl="1">
              <a:spcAft>
                <a:spcPts val="1200"/>
              </a:spcAft>
            </a:pPr>
            <a:r>
              <a:rPr lang="en-GB" sz="3500" b="1"/>
              <a:t>C</a:t>
            </a:r>
            <a:r>
              <a:rPr lang="en-GB" sz="3200"/>
              <a:t>onnectivity</a:t>
            </a:r>
          </a:p>
          <a:p>
            <a:pPr lvl="1">
              <a:spcAft>
                <a:spcPts val="1200"/>
              </a:spcAft>
            </a:pPr>
            <a:r>
              <a:rPr lang="en-GB" sz="3500" b="1"/>
              <a:t>A</a:t>
            </a:r>
            <a:r>
              <a:rPr lang="en-GB" sz="3200"/>
              <a:t>utonomous driving</a:t>
            </a:r>
          </a:p>
          <a:p>
            <a:pPr lvl="1">
              <a:spcAft>
                <a:spcPts val="1200"/>
              </a:spcAft>
            </a:pPr>
            <a:r>
              <a:rPr lang="en-GB" sz="3500" b="1"/>
              <a:t>S</a:t>
            </a:r>
            <a:r>
              <a:rPr lang="en-GB" sz="3200"/>
              <a:t>hared mobility</a:t>
            </a:r>
          </a:p>
          <a:p>
            <a:pPr lvl="1">
              <a:spcAft>
                <a:spcPts val="1200"/>
              </a:spcAft>
            </a:pPr>
            <a:r>
              <a:rPr lang="en-GB" sz="3500" b="1"/>
              <a:t>E</a:t>
            </a:r>
            <a:r>
              <a:rPr lang="en-GB" sz="3200"/>
              <a:t>lectrification</a:t>
            </a:r>
          </a:p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72095034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/>
              <a:t>Key factors for transition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Increased CO2 reduction targets </a:t>
            </a:r>
          </a:p>
          <a:p>
            <a:r>
              <a:rPr lang="en-US"/>
              <a:t>Diesel downturn </a:t>
            </a:r>
          </a:p>
          <a:p>
            <a:r>
              <a:rPr lang="en-US"/>
              <a:t>BREXIT uncertainty</a:t>
            </a:r>
          </a:p>
          <a:p>
            <a:r>
              <a:rPr lang="en-US"/>
              <a:t>Regulatory environment</a:t>
            </a:r>
          </a:p>
          <a:p>
            <a:r>
              <a:rPr lang="en-US"/>
              <a:t>Saturation of (Western European) market</a:t>
            </a:r>
            <a:endParaRPr lang="de-DE"/>
          </a:p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93858010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Challenges for electrification progress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Charging infrastructure </a:t>
            </a:r>
          </a:p>
          <a:p>
            <a:r>
              <a:rPr lang="en-US"/>
              <a:t>Clean energy</a:t>
            </a:r>
          </a:p>
          <a:p>
            <a:r>
              <a:rPr lang="en-US"/>
              <a:t>Regulation</a:t>
            </a:r>
          </a:p>
          <a:p>
            <a:r>
              <a:rPr lang="en-US"/>
              <a:t>Battery supply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89599835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/>
              <a:t>Impact of electrification on OEMS and suppliers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de-DE" err="1"/>
              <a:t>What supplier segments will be mostly affected?</a:t>
            </a:r>
          </a:p>
          <a:p>
            <a:r>
              <a:rPr lang="de-DE"/>
              <a:t>Will business models for redundant components likely be affected in the short or midterm?</a:t>
            </a:r>
          </a:p>
          <a:p>
            <a:r>
              <a:rPr lang="de-DE" err="1"/>
              <a:t>What are the interests and concerns for OEMs?</a:t>
            </a:r>
          </a:p>
          <a:p>
            <a:r>
              <a:rPr lang="de-DE" err="1"/>
              <a:t>How are banks and financiers likely to react?</a:t>
            </a:r>
          </a:p>
          <a:p>
            <a:r>
              <a:rPr lang="de-DE" err="1"/>
              <a:t>What will be the tools for upcoming restructurings?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50444883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10.0.14393.0"/>
  <p:tag name="AS_RELEASE_DATE" val="2016.07.15"/>
  <p:tag name="AS_TITLE" val="Aspose.Slides for .NET 4.0"/>
  <p:tag name="AS_VERSION" val="16.6.0.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4opw.Bm7RMC1zmdPPMzlqw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fsQpLo26Rnq.gfIUA5oTCg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CyHRpNeSXelxuV8PKulqQ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CKm52Z4PSeKUL1l2p5atyg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fNoX3vaTh.OVkrDjv1E8A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4l3jN88fQd2q8_dmPkEPTw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k3fATljlT_KPjuk19UjtnA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c44lHejSO6C_GxGu_5Eqw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CS.w3ptUTaiK4SjkKLitLQ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sqo4Pji1S4afWzbOtT23GA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Rt2VdoVS.uCCTQuAmoBcQ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34rd75jS7mggO8fo40IOQ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SeYf1zQjTom9.ZMW9IGvbQ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L9Etvy8QTd2kyBkEcKMdsQ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vfBNx7FRzi_B7sotDcdpQ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s3tat6kQLq_MG_YmWOSrQ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fuMVxHTgSMCmlEzyPdBspw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VpWeTEgxQxmN.AOKOXjfYg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dHSE8YrRvSde09BV05h4g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URsTH12MRGWX2hiCv1duwg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Zm25gKRRreRIYvFFQ4Kwg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254pXw4pT6q_wZNOrvMurg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mQ.61I2BRAmiTyJaUPtxRA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u3T3xC1.RqyRAXnQMJUGFQ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YC8OpM7QtGwpA8h3lzeFw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ThrpSTZRO6v7dqw9og2YA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F2a_OqstQtSyMaIjFOs4qA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X9DekiPQf.DA4emd.PfNw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M2ZuPDNQ6uFvsg46QpUWA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_drdslbSQsu3naCzScRCWw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3NqIUAarQpCvN8AKStJ51A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e.vj36MUS46D9b1dFDK8LQ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1_GEgflMQd2_qtLBVgYtqA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3lCUsrETSWpsw0z1Z_0lQ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tcD4_m1TtubuxkSe3Mx6Q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FwnhVwgRo2SgtGbL_BZjA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L2__WbATnuidnAkO1hfgw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IUpqQjpKTbid_8BiXdbRsA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0XhTy9KTBm4_QXe2s0Rfg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qxSZU.GQze0LkJyeqcY3w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vGv.q8pRSC4q8vRC.JwRA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yvzGICKSDKO1c2Rv6bGBA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0SUrPBX0TLO0hvSUzlHreQ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XFnQm9ISw2a7H50fkafaw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ya6btylRpKqEd7caERrzQ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msG9veXTfC5jB8SIcrmvg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KupoSyvSLmOM.WCpTZkiQ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kbgffbOBRdmIx8AMo8jg9Q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mt2jVXo7Tuq4sbW.g4RGfA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LznMHCi7TVe_BR_zF7KsYA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hKI1cBDQqSuV11CiA1TtA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chrIHYX_S6eNMHiyG9x11g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7Wryaa2LTrOZka3PwNA3tg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b27Ti0hRVS4QAuDBcrY9A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yw05L43TpuhIN5IvhySVA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kYDeUEwBRVmWzNucxuHdhA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.bw30nf7R86U.iGfxBmiVA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k4xPhTlvTRSXXnhR.C9htw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M0LIjIFvQPq84Ior1oVkMw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zjfeLRUR62vsgkULI.vig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kE_EW99TCCImISCYqs_SQ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ioKkBSY8S8mooo0QT0fudQ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KvCtMOIQRlGVTq889GRmWA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M1eYgDsWS4C7DzPt1JmhKA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Uj.Srj5TUerr._MPbfEvA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scDLNEuYS5.i8BVZiUPCXw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DESgFYXRlSttCCfn9m2Mw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5FMlNYd6TDWxgtufIRg.ww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bZHD7TXSeCePyslgw7FTA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ekzSwZ2YQjOT.b1H1h0VKA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6ZBRoxnKTLqA0t91XcAKkA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Q0f1QNRRbaEI7bsD8oO.w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9Jn.hsSFQDmx8.sicTKiQg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_9dQ.g2WRKWqeXBgQV_RIg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LET5IxsRTiabakNTGrbC.A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cMxLR7scRv6XDn39da9ffg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GAOuCWwQeW8F_jyrkKLZw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O9UCEofT72OcqiQSYd28A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Ez6By_caRdqQ7dvepGBMJw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Mu.AI6dTlG6.Y1F9N6p.g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4k4cGnMrTAukplObrRP.Kg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cvTz6dY_QkGMyy3T9jV5aw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t_9zH09QVOXRz9WTyOcfA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S2gmpP3nTSuUQoNAOBPrqw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iWC9ixIeQKKTXndkm5B6jg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mghdcHQRHey3_nYH9vb3Q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48dqIHXmTR29zmEhALO1GQ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RESET" val="Active"/>
  <p:tag name="STOREDTOP" val=" 90.5"/>
  <p:tag name="STOREDLEFT" val=" 21.75"/>
  <p:tag name="STOREDWIDTH" val=" 412.1283"/>
  <p:tag name="STOREDHEIGHT" val=" 17.58118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RESET" val="Active"/>
  <p:tag name="STOREDTOP" val=" 9.119843"/>
  <p:tag name="STOREDLEFT" val=" 568.7978"/>
  <p:tag name="STOREDWIDTH" val=" 129.5773"/>
  <p:tag name="STOREDHEIGHT" val=" 7.005197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bC1S9EfTeG8td63ttuwkg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7NTqPUtcRY2FybSAKYnY6A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mRA8GI7pTdCkb.ySwIBFqA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JCT7tWsQZaJEf.r.Wrz8Q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ld5L_nrRkCpI.rrKx5ZdA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eid2N38fTDe_a.NCBt_7rQ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_T0G9dEyQMSVjoEMLpL7WQ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FHkthYXoQKSEkY2ys0g64g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tY2tXBjQMGT9wfl6pZoVg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5ecdxjA1RuWAunmdLBWKRg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vjOn1rtEQ_.r5kVUmfovsw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eN.T6rveS9K6F.G6KuGDtQ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wogXw5qSuSU8KiM.Mz8xQ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7MGevxKzQbauFNGI9fGkYQ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DWqqUJ5SiW8PN4ESNAT8g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enxauQaoTMWazs_09a37JQ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HL5IzRMSsuzgkFxeyT.0w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cOK08fcNQIWRTlwv.tw7ig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gZmgppSSNm_s0wkag8jaw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yBqneFbQzGMOFkfDlTnUA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ItnJSelSP6ll4b50ZE5Sw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.nkOnPfXR6OdUubk7kqmbw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efOCW_5_RVWa.tehclE0Tg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xtfHrX7QtmCnEFN0lTmRA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30w0q_HSeeON3peN2JpZw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ICzbA_IaTtWMG712lpUEZQ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TsGsvk4SPWM5dxJItP7ig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9dJ2AN.SQviICkzY_k1urQ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eBR41vg_RpC9NV72G54znA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0h.ZI4FQS_ufe87.2Vd8YA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752XxmNTj2c4murFlQWTw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v.q74QzQlK8Iv9aLDjohQ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GIIzOq8QhayAvJ9WswZ4A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Z7fiyz_TPKKV7g3rioZOQ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mV3.5RCsRHyZHv7m0YqD2Q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MkgSs0KBSiGgJccQ5cJ1Jw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Yp.jk_xScCtohP4vmYqSw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zjtgxdgQHKxIJmJpEp9lg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mOWhSfDjS4qbby.b6bsZBQ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lPBO3P8hT2q6iuffDfYYbg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3YSYcfbQye8wRVl8rZRCA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IYRh812RDSEZs0PSol67w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50VQAhymRquuJSCzVAv2.A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fxl6bZ82QKyu.Izpdc1UxQ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rnckF7bRMCxCj8LdZPpFg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spbchQ3CQqWDzYOgwQlCiQ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.Lc5vQStRUaUBFtRsLgz_w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VIWF1ivTSXuASmelVzz8ng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HYOdxzcQVGQtV4lCIwJuA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SYyj6EFSQuq6YV2ivJTUQ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RESET" val="Active"/>
  <p:tag name="STOREDTOP" val=" 90.5"/>
  <p:tag name="STOREDLEFT" val=" 21.75"/>
  <p:tag name="STOREDWIDTH" val=" 412.1283"/>
  <p:tag name="STOREDHEIGHT" val=" 17.58118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ST8wTGSSneaau4CsKxGdg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UygqzHdGTg2noD.XSK65cA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9.nXV0zqQcuPGZin.b7ZPQ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217Gx32TS_Wmy059UEfGaQ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uUSx0McRgWs33SecrLPtw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3xepNzB0Tn6I3uPhrIx8sA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biXAvyOSzqg68z_3OYtvw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kSAxpu2.QTiD9OvWqP76Rw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Se.9IKSTYWhLVq4.9RNNw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PshFcncTGenT9uHupKDBw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79bOgbzmThiyAoM0OwGz4g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7dz3nrdAT5ON2PM7K5cwNw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6nzGvZ5ZTkOer7747Cf49w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Kw.PLRgXQVSfXm9Km3IUJA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0dRzdcgRuirGMrZqbKHCQ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ulBq0uIQSG_ChDgp81IJw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JxW0rZXSWGkEAfJ4pIWSw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CVWZPAbSxGqgVa1f8Nr9Q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PBx7sGAQhGdRux0xtjYFg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t6Tap2WQAuqjkGJqPeQ8Q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sIvekVDRemY78dTmZzBuQ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SUiG3nh9TKmm5oztbMoBMQ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KgE9GmqQQSfu5g2ZIBe1g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e3P0lNFvRjWXKb5zONIETw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if5e.uIGTFmbD5t3WjJCNQ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KacQGhQTU6t6I4FfgyEww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VK2eNqhpQcKsBPV7hiWTkg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SP2XWSoThW8ikEPVpxCmw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Fi2P1H6AT8iamSqhdEmBcg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uUBTJ1WuTayPJCmvfRPoWg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r9DA8kmTs2Pccm.WepCKA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3PWbUd2TBuL4SSj5VReTg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C1EXESYT3aYpLeqhXDr.g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06VVBQMTZWmTvv1vGwPIA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VzMPeU72TTWkF9dPAKkS0g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UkGnsufRnOiIF.wXWNWXw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kY0LUHUJT.mULC_OsTb28Q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5BU4zQjVR5qaYvy6Llh8UQ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HmMTK0OQEWLpIBVaRoc1g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e_EXEgDASvWnOakqXK6BJA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fhRFssvShexWJ2s4TKR.Q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gmZZYBtR0mrdWxwf39P_Q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5BzuAOAjQSWp6esXfmcUlQ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SHg.8UKNTpu39n1NiEFwSg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98hQCMTTzeuF2_OJkaopg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WCYMDtuS5GoMoRmXfVxOw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8RwKDdX0Qwe_igd9ZTi4eQ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EyxeaoNSf._TdIus9QUxQ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bt2lctBTXaOJ1wcxUpAyQ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muUASCFRm.hrZVM.9XOcA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RESET" val="Active"/>
  <p:tag name="STOREDTOP" val=" 90.5"/>
  <p:tag name="STOREDLEFT" val=" 21.75"/>
  <p:tag name="STOREDWIDTH" val=" 412.1283"/>
  <p:tag name="STOREDHEIGHT" val=" 17.58118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IkCnZ3CTg6dEsND3h3tlg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IkCnZ3CTg6dEsND3h3tlg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PLORISLIBID" val="L2b13505f-c66b-432a-9804-35490f8910ca.1.0sIoWQ=="/>
  <p:tag name="APLORISLIBHASH" val="1.16FgstJq6bvOrrzDxyboRrzE9h8TY=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u4AYUuxqSNSopd14Zm..eA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IkCnZ3CTg6dEsND3h3tlg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xyfbIFZTcexXHQHEG4y7w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8vn1KhHmRsaXZDH1PmS5iw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JWVAdDKQiCIi1xOucJ9hg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2GVOvrsTxWJ9qlEDoUXbg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NZgQ34SSZekOAOvnFK2aw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SOgKMqUDQ0ayvbYiwIHppw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1OQ4ji_QcCvxOYXcYFW.w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ehT8XM3TfuYkPLWDQbnUQ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DzqZrVNR66LcNUwpCF24g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sRKuHqpqQ0atLq0jeoVxnQ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IJk4Z8wR0y4_ybpm3nX8Q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m40M.NVT3S_5mRs_5c3aA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BtMNYcIRvqvWsmYH.Xf_g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.pDYSKngSN2HlXQZKAA3vw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gmWfo3FRa.bTIiGmxvqSA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3ZEytnHEQRyN1d2h2MxvJA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Ebh3eJz9R6yiNtNZ8ryNbg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MisMNn2tRfq2SH7FOch3MA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f_S1aZ88TzqqP1iuP7_6TA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9_Ve.xzcSAKeqDyMAgMMZw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7rd7UXBiQ0Odt2G2DBmtmw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31YD4Ac_Se6gh4wDQdrnYQ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g.f77WSRRq7GJoSBV8V4g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2bXtxpSZQf.3H_VgvJMALg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MKEXraTVSpGuZMksaKNaqg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2IUYR9SfQGeT8odEZJ10SQ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DLVGubFR5C3_S9kMwYwpA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ZqIN1DYRHSoivsnZ7v18g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KZuXy2ETb.EnguwP5iJIw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iDLeggw4QYKusvAN6GZgcg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YUIBfQlQka_y5FELNrMJg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vPUZl7MVS92m1lRNVpOvUQ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5QoR9nYTNmNE3GWQ9uyYw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XOt9iAAQayoxwiwgTCLNw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54fGyvi7TfCiVE2EPWkQjA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qW4m_fJR1uCyAIsfgPBPg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KADe56f3RN6u2l3mLnFDuA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0wiuaJmRxOSjlb7tyS1Jg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e2L5FLqVS2Gc55ccQ3rL7g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NiRkB3_STyul_SNoAZ2YA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syGLeWeIQwm.s2AlIPFFgQ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gYbBUCGTkKofkViRDitMA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fKBa_vOROuLTbz5OChg7A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8IgxxPtnR16mPMzrpcUk3w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jGKKLcPRfGRwBzQTrraOw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9jbnAdiTaexRh0JD9Z_cw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IfJzRFC8Tka3hX.CQjEuBg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ECS7a8wQQvWA0vrDfmsl6A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q_8jSTKSNuvdLWNgf.eEQ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JJI1sFoTnmnFbPeQoe66Q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SDrawiCWQfKNzv5lrjwliA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1ZRGHbbTciUa4xZo1cThQ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8wD7UJuhQaegUqr3ulkAaw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5pt7gb.HSxy45xI6Zd36uA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6uiZRTSRT22NU4NpYrt0w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sP4LG4dQQWGAcB4_Ih4Ikw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VMTMvNDqRUybGS_waKGZSw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v1_FuI4JQeS5pmLNWcAYAg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4oLx031fSYWKk5agYXW0Gw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1gqtCR.mSLKa306pRJqWPA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cABK_32uRhKZxNJ1a0lySg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qadUHhdRbycupBnMmOdqQ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f1qBCb7AQqWdx6xPh1FtWg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OyPPqi9QKGhqJkcjw2bJw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7W5oycGrQHyl5XcDi9JfaQ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E7mYfL4RQpiV5H5RFUgA0w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0fpxeH4RcyfaWilTKGN4A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Eq_91xGXRS2Pi_YpBj_klg"/>
</p:tagLst>
</file>

<file path=ppt/tags/tag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.xX48.KSS.aiR0IMRVO3w"/>
</p:tagLst>
</file>

<file path=ppt/tags/tag2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59CHCl.tRNCmrgz0.EbNZQ"/>
</p:tagLst>
</file>

<file path=ppt/tags/tag2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7hWoGCvYR4iVS_C98Dn6Ww"/>
</p:tagLst>
</file>

<file path=ppt/tags/tag2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sYp90gHRT8CElpgVhU6UiA"/>
</p:tagLst>
</file>

<file path=ppt/tags/tag2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M8vkgbkyQb2Sfbat9cYKTw"/>
</p:tagLst>
</file>

<file path=ppt/tags/tag2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IRCM9pHsS7esEJIOKJxeEw"/>
</p:tagLst>
</file>

<file path=ppt/tags/tag2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xHd54OUT3yyS5i741CZYw"/>
</p:tagLst>
</file>

<file path=ppt/tags/tag2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zJE0o7pSxCIl5ZsAL0Vvw"/>
</p:tagLst>
</file>

<file path=ppt/tags/tag2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zKuur75S5OfTVOhxokt3Q"/>
</p:tagLst>
</file>

<file path=ppt/tags/tag2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3y8eXwX7QjmrUUTUhBTlRg"/>
</p:tagLst>
</file>

<file path=ppt/tags/tag2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wb8tH8OR0SxsMdk17D3Zw"/>
</p:tagLst>
</file>

<file path=ppt/tags/tag2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SAsvrLbOReG6sbWKSfs7kw"/>
</p:tagLst>
</file>

<file path=ppt/tags/tag2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s5Pg81qATwSdqAPfY.rQrw"/>
</p:tagLst>
</file>

<file path=ppt/tags/tag2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VptaqYUTEaV1Ndhf3M6nA"/>
</p:tagLst>
</file>

<file path=ppt/tags/tag2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QwKO7ZWQKWQwPP53HbFTw"/>
</p:tagLst>
</file>

<file path=ppt/tags/tag2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37JCzJMRp6O7tE7OkimCA"/>
</p:tagLst>
</file>

<file path=ppt/tags/tag2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gFB0uxnQh6qIyQMQu10Lw"/>
</p:tagLst>
</file>

<file path=ppt/tags/tag3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br9l83STieLls4v0PCQRw"/>
</p:tagLst>
</file>

<file path=ppt/tags/tag3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0OQ6IIjDRpm6XqDyoA3xxA"/>
</p:tagLst>
</file>

<file path=ppt/tags/tag3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imfAkYB3T8KCzDjIP1eEhw"/>
</p:tagLst>
</file>

<file path=ppt/tags/tag3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ZDT1RaVSRCarXM.HgZJFg"/>
</p:tagLst>
</file>

<file path=ppt/tags/tag3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7oxMvaFgSD.5O5KmZIc1Uw"/>
</p:tagLst>
</file>

<file path=ppt/tags/tag3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QIRYHcESC6YDQAq3duuOg"/>
</p:tagLst>
</file>

<file path=ppt/tags/tag3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qGcsbabRz6UnbVP5SdkMw"/>
</p:tagLst>
</file>

<file path=ppt/tags/tag3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4S4WczhmQl.EcF_L4hv5Ow"/>
</p:tagLst>
</file>

<file path=ppt/tags/tag3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3Esg7u2OTIiJawqMdO4RNQ"/>
</p:tagLst>
</file>

<file path=ppt/tags/tag3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FoxnVw7bS7alrMvfcRXeGA"/>
</p:tagLst>
</file>

<file path=ppt/tags/tag3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K6CNlSI2S4yy77mRFp1YTw"/>
</p:tagLst>
</file>

<file path=ppt/tags/tag3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bEsjDL.TD296bm2x_DFlQ"/>
</p:tagLst>
</file>

<file path=ppt/tags/tag3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16_v4aJRFOKdz91iUv_Fw"/>
</p:tagLst>
</file>

<file path=ppt/tags/tag3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df7wEAPT_SK4x5LDoCv3A"/>
</p:tagLst>
</file>

<file path=ppt/tags/tag3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UYtYDLSSGmisYSCEZIKLA"/>
</p:tagLst>
</file>

<file path=ppt/tags/tag3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EPu0oMHT0CsEMwyQzaAig"/>
</p:tagLst>
</file>

<file path=ppt/tags/tag3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EmS8mxcTZOX69Scr9Oj1g"/>
</p:tagLst>
</file>

<file path=ppt/tags/tag3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KLcKIwk3QzGY.9pemHhUow"/>
</p:tagLst>
</file>

<file path=ppt/tags/tag3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kq.ey46Q92pwEiBGjum9w"/>
</p:tagLst>
</file>

<file path=ppt/tags/tag3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V9TLIwzT3qQwioXx_RLpg"/>
</p:tagLst>
</file>

<file path=ppt/tags/tag3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mclEfY9SSaaQuRUdrDtxQ"/>
</p:tagLst>
</file>

<file path=ppt/tags/tag3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94OJMJLQsSa1y1LCUS9sg"/>
</p:tagLst>
</file>

<file path=ppt/tags/tag3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V_HeLkytTDqD0xtNtMjdew"/>
</p:tagLst>
</file>

<file path=ppt/tags/tag3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9.HVw1eT2u7HvviAzVHDg"/>
</p:tagLst>
</file>

<file path=ppt/tags/tag3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VLA46DGiReWAHjNZ1kIzwQ"/>
</p:tagLst>
</file>

<file path=ppt/tags/tag3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q7zKH1UQViVtp3KzgNjRg"/>
</p:tagLst>
</file>

<file path=ppt/tags/tag3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kIGI76nGR9q2yxl7om1D4Q"/>
</p:tagLst>
</file>

<file path=ppt/tags/tag3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j4vo1OXRniuC3rm4zsycA"/>
</p:tagLst>
</file>

<file path=ppt/tags/tag3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7pO60gwtQO.QSda7RRK5Xg"/>
</p:tagLst>
</file>

<file path=ppt/tags/tag3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y9lf3ISRrWB2ORw24a_zg"/>
</p:tagLst>
</file>

<file path=ppt/tags/tag3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cPuvlzFRd.8.cP.lNbRVQ"/>
</p:tagLst>
</file>

<file path=ppt/tags/tag3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EE4wp_mfS3KaFVhYSCdxWw"/>
</p:tagLst>
</file>

<file path=ppt/tags/tag3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lrA5s3NaTduNVxy2FqvDEA"/>
</p:tagLst>
</file>

<file path=ppt/tags/tag3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5JB5MIwtR2iQ0eeQCfZj6A"/>
</p:tagLst>
</file>

<file path=ppt/tags/tag3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FGHN9iKTueYTcKl9y.b4Q"/>
</p:tagLst>
</file>

<file path=ppt/tags/tag3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qDUFHauSpqrnBYwHlJMRg"/>
</p:tagLst>
</file>

<file path=ppt/tags/tag3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t.pDb3SRGqHCaSNKXABzQ"/>
</p:tagLst>
</file>

<file path=ppt/tags/tag3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RESET" val="Active"/>
  <p:tag name="STOREDTOP" val=" 90.5"/>
  <p:tag name="STOREDLEFT" val=" 21.75"/>
  <p:tag name="STOREDWIDTH" val=" 676.6251"/>
  <p:tag name="STOREDHEIGHT" val=" 17.58118"/>
</p:tagLst>
</file>

<file path=ppt/tags/tag3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RESET" val="Active"/>
  <p:tag name="STOREDTOP" val=" 449.998"/>
  <p:tag name="STOREDLEFT" val=" 21.62504"/>
  <p:tag name="STOREDWIDTH" val=" 676.75"/>
  <p:tag name="STOREDHEIGHT" val=" 50.50197"/>
</p:tagLst>
</file>

<file path=ppt/tags/tag3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fJRpG3hTEKI7wRA3zzpng"/>
</p:tagLst>
</file>

<file path=ppt/tags/tag3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IkCnZ3CTg6dEsND3h3tlg"/>
</p:tagLst>
</file>

<file path=ppt/tags/tag3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RESET" val="Active"/>
  <p:tag name="STOREDTOP" val=" 90.5"/>
  <p:tag name="STOREDLEFT" val=" 21.75"/>
  <p:tag name="STOREDWIDTH" val=" 412.1283"/>
  <p:tag name="STOREDHEIGHT" val=" 17.58118"/>
</p:tagLst>
</file>

<file path=ppt/tags/tag3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RESET" val="Active"/>
  <p:tag name="STOREDTOP" val=" 90.5"/>
  <p:tag name="STOREDLEFT" val=" 21.75"/>
  <p:tag name="STOREDWIDTH" val=" 412.1283"/>
  <p:tag name="STOREDHEIGHT" val=" 17.5811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AP 2017 Theme">
  <a:themeElements>
    <a:clrScheme name="AlixPartners 2017">
      <a:dk1>
        <a:srgbClr val="383838"/>
      </a:dk1>
      <a:lt1>
        <a:srgbClr val="FFFFFF"/>
      </a:lt1>
      <a:dk2>
        <a:srgbClr val="595959"/>
      </a:dk2>
      <a:lt2>
        <a:srgbClr val="808083"/>
      </a:lt2>
      <a:accent1>
        <a:srgbClr val="032E45"/>
      </a:accent1>
      <a:accent2>
        <a:srgbClr val="006176"/>
      </a:accent2>
      <a:accent3>
        <a:srgbClr val="0696A6"/>
      </a:accent3>
      <a:accent4>
        <a:srgbClr val="77B0BE"/>
      </a:accent4>
      <a:accent5>
        <a:srgbClr val="ADAFB2"/>
      </a:accent5>
      <a:accent6>
        <a:srgbClr val="ECECEE"/>
      </a:accent6>
      <a:hlink>
        <a:srgbClr val="0696A6"/>
      </a:hlink>
      <a:folHlink>
        <a:srgbClr val="0696A6"/>
      </a:folHlink>
    </a:clrScheme>
    <a:fontScheme name="AlixPartners">
      <a:majorFont>
        <a:latin typeface="Verdana"/>
        <a:ea typeface="Arial"/>
        <a:cs typeface="Arial"/>
      </a:majorFont>
      <a:minorFont>
        <a:latin typeface="Verdana"/>
        <a:ea typeface="Arial"/>
        <a:cs typeface="Arial"/>
      </a:minorFont>
    </a:fontScheme>
    <a:fmtScheme name="AlixPartners">
      <a:fillStyleLst>
        <a:solidFill>
          <a:schemeClr val="phClr"/>
        </a:solidFill>
        <a:solidFill>
          <a:schemeClr val="phClr"/>
        </a:solidFill>
        <a:solidFill>
          <a:schemeClr val="accent5"/>
        </a:solidFill>
      </a:fillStyleLst>
      <a:lnStyleLst>
        <a:ln w="9525" cap="flat" cmpd="sng" algn="ctr">
          <a:solidFill>
            <a:schemeClr val="bg2"/>
          </a:solidFill>
        </a:ln>
        <a:ln w="9525" cap="flat" cmpd="sng" algn="ctr">
          <a:solidFill>
            <a:schemeClr val="phClr"/>
          </a:solidFill>
        </a:ln>
        <a:ln w="9525" cap="flat" cmpd="sng" algn="ctr">
          <a:solidFill>
            <a:schemeClr val="bg2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accent5"/>
        </a:solidFill>
        <a:solidFill>
          <a:schemeClr val="accent2"/>
        </a:solidFill>
      </a:bgFillStyleLst>
    </a:fmtScheme>
  </a:themeElements>
  <a:objectDefaults>
    <a:spDef>
      <a:spPr bwMode="gray">
        <a:solidFill>
          <a:schemeClr val="accent2"/>
        </a:solidFill>
      </a:spPr>
      <a:bodyPr vert="horz" wrap="square" lIns="45720" tIns="45720" rIns="45720" bIns="45720" rtlCol="0" anchor="ctr" anchorCtr="0">
        <a:noAutofit/>
      </a:bodyPr>
      <a:lstStyle>
        <a:defPPr algn="ctr">
          <a:defRPr sz="1000" dirty="0" smtClean="0">
            <a:solidFill>
              <a:schemeClr val="bg1"/>
            </a:solidFill>
          </a:defRPr>
        </a:defPPr>
      </a:lstStyle>
    </a:spDef>
    <a:lnDef>
      <a:spPr bwMode="gray">
        <a:noFill/>
        <a:ln w="9525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/>
      <a:bodyPr vert="horz" wrap="square" lIns="0" tIns="0" rIns="0" bIns="0" rtlCol="0">
        <a:noAutofit/>
      </a:bodyPr>
      <a:lstStyle>
        <a:defPPr>
          <a:defRPr sz="1000" dirty="0" smtClean="0"/>
        </a:defPPr>
      </a:lstStyle>
    </a:txDef>
  </a:objectDefaults>
  <a:extraClrSchemeLst/>
  <a:custClrLst>
    <a:custClr name="AlixPartners Green">
      <a:srgbClr val="5CB335"/>
    </a:custClr>
    <a:custClr name="Gridlines">
      <a:srgbClr val="DEDFE0"/>
    </a:custClr>
    <a:custClr name="Orange">
      <a:srgbClr val="FF600F"/>
    </a:custClr>
    <a:custClr name="Light Orange">
      <a:srgbClr val="FF910F"/>
    </a:custClr>
    <a:custClr name="Dark Green">
      <a:srgbClr val="15723B"/>
    </a:custClr>
    <a:custClr name="Medium Green">
      <a:srgbClr val="008F0A"/>
    </a:custClr>
    <a:custClr name="Corporate Yellow">
      <a:srgbClr val="F2D715"/>
    </a:custClr>
    <a:custClr name="Corporate Red">
      <a:srgbClr val="FF3130"/>
    </a:custClr>
  </a:custClrLst>
  <a:extLst>
    <a:ext uri="{05A4C25C-085E-4340-85A3-A5531E510DB2}">
      <thm15:themeFamily xmlns:thm15="http://schemas.microsoft.com/office/thememl/2012/main" name="Blank.potx" id="{264025FA-D3F8-4B1C-B4BB-2CEB58C6F6F9}" vid="{50905F0B-20A6-4816-B9F0-67A27FF0E897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1967</Words>
  <Application>Microsoft Office PowerPoint</Application>
  <PresentationFormat>Affichage à l'écran (4:3)</PresentationFormat>
  <Paragraphs>574</Paragraphs>
  <Slides>20</Slides>
  <Notes>9</Notes>
  <HiddenSlides>0</HiddenSlides>
  <MMClips>0</MMClips>
  <ScaleCrop>false</ScaleCrop>
  <HeadingPairs>
    <vt:vector size="8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2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31" baseType="lpstr">
      <vt:lpstr>ＭＳ Ｐゴシック</vt:lpstr>
      <vt:lpstr>Arial</vt:lpstr>
      <vt:lpstr>Calibri</vt:lpstr>
      <vt:lpstr>Times</vt:lpstr>
      <vt:lpstr>Verdana</vt:lpstr>
      <vt:lpstr>Webdings</vt:lpstr>
      <vt:lpstr>Wingdings</vt:lpstr>
      <vt:lpstr>Wingdings 3</vt:lpstr>
      <vt:lpstr>Office Theme</vt:lpstr>
      <vt:lpstr>AP 2017 Theme</vt:lpstr>
      <vt:lpstr>think-cell Slide</vt:lpstr>
      <vt:lpstr>Break-out-session III. New mobility – challenge  or opportunity for the  automotive industry?</vt:lpstr>
      <vt:lpstr>New mobility – challenge or opportunity for the Automotive Industry?</vt:lpstr>
      <vt:lpstr>Global sales outlook: approximately 2% annual growth through 2025, mainly driven by China, South America, Eastern EU, South Asia</vt:lpstr>
      <vt:lpstr>Automaker revenues at record high but first dip in profitability in five years; overall levels still above historical trending profit</vt:lpstr>
      <vt:lpstr>Top 50 suppliers growing faster and more profitable than OEMs  </vt:lpstr>
      <vt:lpstr>Headwinds and uncertainty increased over the last months  – The industry is facing increasing short-term challenges</vt:lpstr>
      <vt:lpstr>Long-term challenges driven by regulation, changes in customer preferences and new technologies</vt:lpstr>
      <vt:lpstr>The future of mobility – CASE</vt:lpstr>
      <vt:lpstr>Enormous investment pressure driven by CASE – Industry dynamics will change, increasing number of partnerships</vt:lpstr>
      <vt:lpstr>AlixPartners forecast: by 2025 BEVs and PHEVs will be at least 20% of EU sales, with diesel declining faster than anticipated </vt:lpstr>
      <vt:lpstr>Automakers’ EV-related investments versus their rankings in the AlixPartners Automotive-Electrification Index (true electric range)</vt:lpstr>
      <vt:lpstr>Many supplier segments will be negatively affected by the transition to electric and autonomous</vt:lpstr>
      <vt:lpstr>Major challenge for OEMs: Ensuring continuity of supply with increasing number of troubled suppliers </vt:lpstr>
      <vt:lpstr>Présentation PowerPoint</vt:lpstr>
      <vt:lpstr>New mobility –  challenge or opportunity for the automotive industry?</vt:lpstr>
      <vt:lpstr>Global sector outlook</vt:lpstr>
      <vt:lpstr> Major transition process underway </vt:lpstr>
      <vt:lpstr>Key factors for transition </vt:lpstr>
      <vt:lpstr>Challenges for electrification progress</vt:lpstr>
      <vt:lpstr>Impact of electrification on OEMS and suppliers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revision>1</cp:revision>
  <cp:lastPrinted>2018-08-17T19:34:56Z</cp:lastPrinted>
  <dcterms:created xsi:type="dcterms:W3CDTF">2018-08-17T19:34:56Z</dcterms:created>
  <dcterms:modified xsi:type="dcterms:W3CDTF">2018-10-16T17:28:53Z</dcterms:modified>
</cp:coreProperties>
</file>