
<file path=[Content_Types].xml><?xml version="1.0" encoding="utf-8"?>
<Types xmlns="http://schemas.openxmlformats.org/package/2006/content-types">
  <Default Extension="xml" ContentType="application/xml"/>
  <Default Extension="svg" ContentType="image/svg+xml"/>
  <Default Extension="jpg" ContentType="image/jpeg"/>
  <Default Extension="jpe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tif" ContentType="image/tiff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 autoCompressPictures="0">
  <p:sldMasterIdLst>
    <p:sldMasterId id="2147484244" r:id="rId1"/>
  </p:sldMasterIdLst>
  <p:notesMasterIdLst>
    <p:notesMasterId r:id="rId4"/>
  </p:notesMasterIdLst>
  <p:handoutMasterIdLst>
    <p:handoutMasterId r:id="rId5"/>
  </p:handoutMasterIdLst>
  <p:sldIdLst>
    <p:sldId id="267" r:id="rId2"/>
    <p:sldId id="265" r:id="rId3"/>
  </p:sldIdLst>
  <p:sldSz cx="9144000" cy="5143500" type="screen16x9"/>
  <p:notesSz cx="7315200" cy="9601200"/>
  <p:custDataLst>
    <p:tags r:id="rId6"/>
  </p:custDataLst>
  <p:defaultTextStyle>
    <a:defPPr>
      <a:defRPr lang="en-US"/>
    </a:defPPr>
    <a:lvl1pPr marL="0" indent="0" algn="l" defTabSz="274317" rtl="0" eaLnBrk="1" fontAlgn="base" hangingPunct="1">
      <a:lnSpc>
        <a:spcPct val="110000"/>
      </a:lnSpc>
      <a:spcBef>
        <a:spcPts val="0"/>
      </a:spcBef>
      <a:spcAft>
        <a:spcPts val="900"/>
      </a:spcAft>
      <a:buClrTx/>
      <a:buFontTx/>
      <a:buNone/>
      <a:defRPr sz="750" b="0" u="none" baseline="0">
        <a:solidFill>
          <a:schemeClr val="tx1"/>
        </a:solidFill>
        <a:uFill>
          <a:solidFill>
            <a:schemeClr val="accent5"/>
          </a:solidFill>
        </a:uFill>
        <a:latin typeface="+mn-lt"/>
        <a:ea typeface="+mn-ea"/>
        <a:cs typeface="+mn-cs"/>
      </a:defRPr>
    </a:lvl1pPr>
    <a:lvl2pPr marL="135000" indent="-135000" algn="l" defTabSz="274317" rtl="0" eaLnBrk="1" fontAlgn="base" hangingPunct="1">
      <a:lnSpc>
        <a:spcPct val="110000"/>
      </a:lnSpc>
      <a:spcBef>
        <a:spcPts val="0"/>
      </a:spcBef>
      <a:spcAft>
        <a:spcPts val="450"/>
      </a:spcAft>
      <a:buClrTx/>
      <a:buFont typeface="Arial" panose="020B0604020202020204" pitchFamily="34" charset="0"/>
      <a:buChar char="•"/>
      <a:defRPr sz="750" b="0" baseline="0">
        <a:solidFill>
          <a:schemeClr val="tx1"/>
        </a:solidFill>
        <a:latin typeface="+mn-lt"/>
        <a:ea typeface="+mn-ea"/>
        <a:cs typeface="+mn-cs"/>
      </a:defRPr>
    </a:lvl2pPr>
    <a:lvl3pPr marL="270000" indent="-135000" algn="l" defTabSz="274317" rtl="0" eaLnBrk="1" fontAlgn="base" hangingPunct="1">
      <a:lnSpc>
        <a:spcPct val="110000"/>
      </a:lnSpc>
      <a:spcBef>
        <a:spcPts val="0"/>
      </a:spcBef>
      <a:spcAft>
        <a:spcPts val="450"/>
      </a:spcAft>
      <a:buClrTx/>
      <a:buFont typeface="Arial" panose="020F0502020204030204" pitchFamily="34" charset="0"/>
      <a:buChar char="−"/>
      <a:defRPr sz="750" b="0">
        <a:solidFill>
          <a:schemeClr val="tx1"/>
        </a:solidFill>
        <a:latin typeface="+mn-lt"/>
        <a:ea typeface="+mn-ea"/>
        <a:cs typeface="+mn-cs"/>
      </a:defRPr>
    </a:lvl3pPr>
    <a:lvl4pPr marL="405000" indent="-135000" algn="l" defTabSz="274317" rtl="0" eaLnBrk="1" fontAlgn="base" hangingPunct="1">
      <a:lnSpc>
        <a:spcPct val="110000"/>
      </a:lnSpc>
      <a:spcBef>
        <a:spcPts val="0"/>
      </a:spcBef>
      <a:spcAft>
        <a:spcPts val="450"/>
      </a:spcAft>
      <a:buClrTx/>
      <a:buFont typeface="Arial" panose="020B0604020202020204" pitchFamily="34" charset="0"/>
      <a:buChar char="•"/>
      <a:defRPr sz="750" b="0">
        <a:solidFill>
          <a:schemeClr val="tx1"/>
        </a:solidFill>
        <a:latin typeface="+mn-lt"/>
        <a:ea typeface="+mn-ea"/>
        <a:cs typeface="+mn-cs"/>
      </a:defRPr>
    </a:lvl4pPr>
    <a:lvl5pPr marL="540000" indent="-135000" algn="l" defTabSz="274317" rtl="0" eaLnBrk="1" fontAlgn="base" hangingPunct="1">
      <a:lnSpc>
        <a:spcPct val="110000"/>
      </a:lnSpc>
      <a:spcBef>
        <a:spcPts val="0"/>
      </a:spcBef>
      <a:spcAft>
        <a:spcPts val="450"/>
      </a:spcAft>
      <a:buClrTx/>
      <a:buFont typeface="Arial" panose="020F0502020204030204" pitchFamily="34" charset="0"/>
      <a:buChar char="−"/>
      <a:defRPr sz="750" b="0" baseline="0">
        <a:solidFill>
          <a:schemeClr val="tx1"/>
        </a:solidFill>
        <a:latin typeface="+mn-lt"/>
        <a:ea typeface="+mn-ea"/>
        <a:cs typeface="+mn-cs"/>
      </a:defRPr>
    </a:lvl5pPr>
    <a:lvl6pPr marL="0" indent="0" algn="l" defTabSz="274317" rtl="0" eaLnBrk="1" fontAlgn="base" hangingPunct="1">
      <a:lnSpc>
        <a:spcPct val="110000"/>
      </a:lnSpc>
      <a:spcBef>
        <a:spcPts val="0"/>
      </a:spcBef>
      <a:spcAft>
        <a:spcPts val="450"/>
      </a:spcAft>
      <a:buClrTx/>
      <a:buFontTx/>
      <a:buNone/>
      <a:defRPr sz="675" b="0" baseline="0">
        <a:solidFill>
          <a:schemeClr val="bg2"/>
        </a:solidFill>
        <a:latin typeface="+mn-lt"/>
        <a:ea typeface="+mn-ea"/>
        <a:cs typeface="+mn-cs"/>
      </a:defRPr>
    </a:lvl6pPr>
    <a:lvl7pPr>
      <a:lnSpc>
        <a:spcPct val="110000"/>
      </a:lnSpc>
      <a:spcBef>
        <a:spcPts val="0"/>
      </a:spcBef>
      <a:spcAft>
        <a:spcPts val="450"/>
      </a:spcAft>
      <a:buClrTx/>
      <a:buFontTx/>
      <a:buNone/>
      <a:defRPr sz="750" b="1">
        <a:solidFill>
          <a:schemeClr val="tx1"/>
        </a:solidFill>
        <a:latin typeface="+mn-lt"/>
      </a:defRPr>
    </a:lvl7pPr>
    <a:lvl8pPr>
      <a:lnSpc>
        <a:spcPct val="110000"/>
      </a:lnSpc>
      <a:spcBef>
        <a:spcPts val="0"/>
      </a:spcBef>
      <a:spcAft>
        <a:spcPts val="450"/>
      </a:spcAft>
      <a:buClrTx/>
      <a:buFontTx/>
      <a:buNone/>
      <a:defRPr sz="1200" i="1" baseline="0">
        <a:solidFill>
          <a:schemeClr val="bg2"/>
        </a:solidFill>
        <a:latin typeface="+mn-lt"/>
      </a:defRPr>
    </a:lvl8pPr>
    <a:lvl9pPr>
      <a:lnSpc>
        <a:spcPct val="110000"/>
      </a:lnSpc>
      <a:spcBef>
        <a:spcPts val="0"/>
      </a:spcBef>
      <a:spcAft>
        <a:spcPts val="450"/>
      </a:spcAft>
      <a:buClrTx/>
      <a:buFontTx/>
      <a:buNone/>
      <a:defRPr sz="750" cap="all" baseline="0">
        <a:solidFill>
          <a:schemeClr val="bg2"/>
        </a:solidFill>
        <a:latin typeface="+mn-lt"/>
      </a:defRPr>
    </a:lvl9pPr>
  </p:defaultTextStyle>
  <p:extLst>
    <p:ext uri="{EFAFB233-063F-42B5-8137-9DF3F51BA10A}">
      <p15:sldGuideLst xmlns:p15="http://schemas.microsoft.com/office/powerpoint/2012/main">
        <p15:guide id="1" orient="horz" pos="540" userDrawn="1">
          <p15:clr>
            <a:srgbClr val="5CB335"/>
          </p15:clr>
        </p15:guide>
        <p15:guide id="2" orient="horz" pos="3003" userDrawn="1">
          <p15:clr>
            <a:srgbClr val="5CB335"/>
          </p15:clr>
        </p15:guide>
        <p15:guide id="3" orient="horz" pos="3046" userDrawn="1">
          <p15:clr>
            <a:srgbClr val="A4A3A4"/>
          </p15:clr>
        </p15:guide>
        <p15:guide id="4" orient="horz" pos="1620" userDrawn="1">
          <p15:clr>
            <a:srgbClr val="FBAE40"/>
          </p15:clr>
        </p15:guide>
        <p15:guide id="5" orient="horz" pos="429" userDrawn="1">
          <p15:clr>
            <a:srgbClr val="A4A3A4"/>
          </p15:clr>
        </p15:guide>
        <p15:guide id="6" orient="horz" pos="55" userDrawn="1">
          <p15:clr>
            <a:srgbClr val="A4A3A4"/>
          </p15:clr>
        </p15:guide>
        <p15:guide id="7" pos="173" userDrawn="1">
          <p15:clr>
            <a:srgbClr val="5CB335"/>
          </p15:clr>
        </p15:guide>
        <p15:guide id="9" pos="5587" userDrawn="1">
          <p15:clr>
            <a:srgbClr val="5CB335"/>
          </p15:clr>
        </p15:guide>
        <p15:guide id="10" pos="2880" userDrawn="1">
          <p15:clr>
            <a:srgbClr val="FBAE40"/>
          </p15:clr>
        </p15:guide>
        <p15:guide id="11" orient="horz" pos="1711" userDrawn="1">
          <p15:clr>
            <a:srgbClr val="A4A3A4"/>
          </p15:clr>
        </p15:guide>
        <p15:guide id="12" pos="2955" userDrawn="1">
          <p15:clr>
            <a:srgbClr val="A4A3A4"/>
          </p15:clr>
        </p15:guide>
        <p15:guide id="13" pos="281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 userDrawn="1">
          <p15:clr>
            <a:srgbClr val="A4A3A4"/>
          </p15:clr>
        </p15:guide>
        <p15:guide id="2" pos="2304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green"/>
    </p:penClr>
    <p:extLst>
      <p:ext uri="{EC167BDD-8182-4AB7-AECC-EB403E3ABB37}">
        <p14:laserClr xmlns:p14="http://schemas.microsoft.com/office/powerpoint/2010/main">
          <a:srgbClr val="5CB335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B335"/>
    <a:srgbClr val="FF3130"/>
    <a:srgbClr val="FAFDF9"/>
    <a:srgbClr val="F8FCF6"/>
    <a:srgbClr val="F6FBF3"/>
    <a:srgbClr val="F1F9ED"/>
    <a:srgbClr val="EDF8E8"/>
    <a:srgbClr val="E8F6E2"/>
    <a:srgbClr val="FCFCFC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BB1D203-1372-4C57-B10A-E3B16F0ECCC6}">
  <a:tblStyle styleId="{EBB1D203-1372-4C57-B10A-E3B16F0ECCC6}" styleName="AlixPartners Table">
    <a:wholeTbl>
      <a:tcTxStyle>
        <a:fontRef idx="minor">
          <a:prstClr val="black"/>
        </a:fontRef>
        <a:schemeClr val="tx1"/>
      </a:tcTxStyle>
      <a:tcStyle>
        <a:tcBdr>
          <a:left>
            <a:ln w="0" cmpd="sng">
              <a:noFill/>
            </a:ln>
          </a:left>
          <a:right>
            <a:ln w="0" cmpd="sng">
              <a:noFill/>
            </a:ln>
          </a:right>
          <a:top>
            <a:ln w="0" cmpd="sng">
              <a:noFill/>
            </a:ln>
          </a:top>
          <a:bottom>
            <a:ln w="9525" cmpd="sng">
              <a:solidFill>
                <a:schemeClr val="accent5"/>
              </a:solidFill>
            </a:ln>
          </a:bottom>
          <a:insideH>
            <a:ln w="9525" cmpd="sng">
              <a:solidFill>
                <a:schemeClr val="bg2"/>
              </a:solidFill>
              <a:prstDash val="dot"/>
            </a:ln>
          </a:insideH>
          <a:insideV>
            <a:ln w="19050" cmpd="sng">
              <a:solidFill>
                <a:schemeClr val="bg1"/>
              </a:solidFill>
            </a:ln>
          </a:insideV>
        </a:tcBdr>
        <a:fill>
          <a:noFill/>
        </a:fill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TxStyle b="on">
        <a:fontRef idx="minor">
          <a:prstClr val="white"/>
        </a:fontRef>
        <a:schemeClr val="bg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white"/>
        </a:fontRef>
        <a:schemeClr val="bg1"/>
      </a:tcTxStyle>
      <a:tcStyle>
        <a:tcBdr>
          <a:insideH>
            <a:ln w="19050" cmpd="sng">
              <a:solidFill>
                <a:schemeClr val="bg1"/>
              </a:solidFill>
            </a:ln>
          </a:insideH>
        </a:tcBdr>
        <a:fill>
          <a:solidFill>
            <a:schemeClr val="accent2"/>
          </a:solidFill>
        </a:fill>
      </a:tcStyle>
    </a:firstCol>
    <a:lastRow>
      <a:tcTxStyle b="on">
        <a:fontRef idx="minor">
          <a:prstClr val="white"/>
        </a:fontRef>
        <a:schemeClr val="bg1"/>
      </a:tcTxStyle>
      <a:tcStyle>
        <a:tcBdr/>
        <a:fill>
          <a:solidFill>
            <a:schemeClr val="accent5"/>
          </a:solidFill>
        </a:fill>
      </a:tcStyle>
    </a:lastRow>
    <a:firstRow>
      <a:tcTxStyle b="on">
        <a:fontRef idx="minor">
          <a:prstClr val="white"/>
        </a:fontRef>
        <a:schemeClr val="bg1"/>
      </a:tcTxStyle>
      <a:tcStyle>
        <a:tcBdr>
          <a:insideV>
            <a:ln w="19050" cmpd="sng">
              <a:solidFill>
                <a:schemeClr val="bg1"/>
              </a:solidFill>
            </a:ln>
          </a:insideV>
        </a:tcBdr>
        <a:fill>
          <a:solidFill>
            <a:schemeClr val="accent2"/>
          </a:solidFill>
        </a:fill>
      </a:tcStyle>
    </a:firstRow>
  </a:tblStyle>
  <a:tblStyle styleId="{8FF73930-04D4-4040-94D7-63C60E4A88DB}" styleName="AlixPartners Complex Table">
    <a:wholeTbl>
      <a:tcTxStyle>
        <a:fontRef idx="minor">
          <a:prstClr val="black"/>
        </a:fontRef>
        <a:schemeClr val="tx1"/>
      </a:tcTxStyle>
      <a:tcStyle>
        <a:tcBdr>
          <a:left>
            <a:ln w="0" cmpd="sng">
              <a:noFill/>
            </a:ln>
          </a:left>
          <a:right>
            <a:ln w="0" cmpd="sng">
              <a:noFill/>
            </a:ln>
          </a:right>
          <a:top>
            <a:ln w="0" cmpd="sng">
              <a:noFill/>
            </a:ln>
          </a:top>
          <a:bottom>
            <a:ln w="9525" cmpd="sng">
              <a:solidFill>
                <a:schemeClr val="accent5"/>
              </a:solidFill>
            </a:ln>
          </a:bottom>
          <a:insideH>
            <a:ln w="9525" cmpd="sng">
              <a:solidFill>
                <a:schemeClr val="bg2"/>
              </a:solidFill>
              <a:prstDash val="dot"/>
            </a:ln>
          </a:insideH>
          <a:insideV>
            <a:ln w="19050" cmpd="sng">
              <a:solidFill>
                <a:schemeClr val="bg1"/>
              </a:solidFill>
            </a:ln>
          </a:insideV>
        </a:tcBdr>
        <a:fill>
          <a:noFill/>
        </a:fill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TxStyle b="on">
        <a:fontRef idx="minor">
          <a:prstClr val="black"/>
        </a:fontRef>
        <a:schemeClr val="tx1"/>
      </a:tcTxStyle>
      <a:tcStyle>
        <a:tcBdr>
          <a:insideH>
            <a:ln w="9525" cmpd="sng">
              <a:solidFill>
                <a:schemeClr val="bg2"/>
              </a:solidFill>
              <a:prstDash val="dot"/>
            </a:ln>
          </a:insideH>
        </a:tcBdr>
        <a:fill>
          <a:noFill/>
        </a:fill>
      </a:tcStyle>
    </a:firstCol>
    <a:lastRow>
      <a:tcTxStyle b="on">
        <a:fontRef idx="minor">
          <a:prstClr val="white"/>
        </a:fontRef>
        <a:schemeClr val="bg1"/>
      </a:tcTxStyle>
      <a:tcStyle>
        <a:tcBdr/>
        <a:fill>
          <a:solidFill>
            <a:schemeClr val="accent5"/>
          </a:solidFill>
        </a:fill>
      </a:tcStyle>
    </a:lastRow>
    <a:firstRow>
      <a:tcTxStyle b="on">
        <a:fontRef idx="minor">
          <a:prstClr val="white"/>
        </a:fontRef>
        <a:schemeClr val="bg1"/>
      </a:tcTxStyle>
      <a:tcStyle>
        <a:tcBdr>
          <a:insideV>
            <a:ln w="19050" cmpd="sng">
              <a:solidFill>
                <a:schemeClr val="bg1"/>
              </a:solidFill>
            </a:ln>
          </a:insideV>
        </a:tcBdr>
        <a:fill>
          <a:solidFill>
            <a:schemeClr val="accent2"/>
          </a:solidFill>
        </a:fill>
      </a:tcStyle>
    </a:firstRow>
    <a:nwCell>
      <a:tcTxStyle b="off">
        <a:fontRef idx="minor"/>
        <a:schemeClr val="tx1"/>
      </a:tcTxStyle>
      <a:tcStyle>
        <a:tcBdr/>
        <a:fill>
          <a:solidFill>
            <a:schemeClr val="bg1"/>
          </a:solidFill>
        </a:fill>
      </a:tcStyle>
    </a:nwCell>
  </a:tblStyle>
  <a:tblStyle styleId="{29C7E00D-A442-4B89-85D6-65423FAA1975}" styleName="AlixPartners Multiple Bios">
    <a:wholeTbl>
      <a:tcTxStyle>
        <a:fontRef idx="minor">
          <a:prstClr val="black"/>
        </a:fontRef>
        <a:schemeClr val="tx1"/>
      </a:tcTxStyle>
      <a:tcStyle>
        <a:tcBdr>
          <a:left>
            <a:ln w="0" cmpd="sng">
              <a:noFill/>
            </a:ln>
          </a:left>
          <a:right>
            <a:ln w="0" cmpd="sng">
              <a:noFill/>
            </a:ln>
          </a:right>
          <a:top>
            <a:ln w="0" cmpd="sng">
              <a:noFill/>
            </a:ln>
          </a:top>
          <a:bottom>
            <a:ln w="0" cmpd="sng">
              <a:noFill/>
            </a:ln>
          </a:bottom>
          <a:insideH>
            <a:ln w="0" cmpd="sng">
              <a:noFill/>
            </a:ln>
          </a:insideH>
          <a:insideV>
            <a:ln w="19050" cmpd="sng">
              <a:solidFill>
                <a:schemeClr val="bg1"/>
              </a:solidFill>
            </a:ln>
          </a:insideV>
        </a:tcBdr>
        <a:fill>
          <a:noFill/>
        </a:fill>
      </a:tcStyle>
    </a:wholeTbl>
    <a:firstRow>
      <a:tcTxStyle b="off" i="off">
        <a:fontRef idx="minor">
          <a:prstClr val="black"/>
        </a:fontRef>
        <a:schemeClr val="tx1"/>
      </a:tcTxStyle>
      <a:tcStyle>
        <a:tcBdr>
          <a:bottom>
            <a:ln w="9525" cmpd="sng">
              <a:solidFill>
                <a:schemeClr val="accent5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5979" autoAdjust="0"/>
  </p:normalViewPr>
  <p:slideViewPr>
    <p:cSldViewPr snapToGrid="0" snapToObjects="1" showGuides="1">
      <p:cViewPr>
        <p:scale>
          <a:sx n="210" d="100"/>
          <a:sy n="210" d="100"/>
        </p:scale>
        <p:origin x="136" y="-1136"/>
      </p:cViewPr>
      <p:guideLst>
        <p:guide orient="horz" pos="540"/>
        <p:guide orient="horz" pos="3003"/>
        <p:guide orient="horz" pos="3046"/>
        <p:guide orient="horz" pos="1620"/>
        <p:guide orient="horz" pos="429"/>
        <p:guide orient="horz" pos="55"/>
        <p:guide pos="173"/>
        <p:guide pos="5587"/>
        <p:guide pos="2880"/>
        <p:guide orient="horz" pos="1711"/>
        <p:guide pos="2955"/>
        <p:guide pos="2815"/>
      </p:guideLst>
    </p:cSldViewPr>
  </p:slideViewPr>
  <p:outlineViewPr>
    <p:cViewPr>
      <p:scale>
        <a:sx n="33" d="100"/>
        <a:sy n="33" d="100"/>
      </p:scale>
      <p:origin x="0" y="1168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77" d="100"/>
          <a:sy n="77" d="100"/>
        </p:scale>
        <p:origin x="3876" y="96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tags" Target="tags/tag1.xml"/><Relationship Id="rId7" Type="http://schemas.openxmlformats.org/officeDocument/2006/relationships/commentAuthors" Target="commentAuthors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7350F5-FC67-4FD6-9DE5-BD52A94BB015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404D8654-8DFA-4C82-9AA8-A7151769BC13}">
      <dgm:prSet custT="1"/>
      <dgm:spPr>
        <a:solidFill>
          <a:schemeClr val="accent1"/>
        </a:solidFill>
        <a:ln>
          <a:noFill/>
        </a:ln>
      </dgm:spPr>
      <dgm:t>
        <a:bodyPr lIns="72000" tIns="72000" rIns="72000" bIns="72000" anchor="ctr" anchorCtr="0"/>
        <a:lstStyle/>
        <a:p>
          <a:pPr>
            <a:lnSpc>
              <a:spcPct val="100000"/>
            </a:lnSpc>
          </a:pPr>
          <a:r>
            <a:rPr lang="en-GB" sz="800" b="0" kern="1200" dirty="0">
              <a:latin typeface="+mj-lt"/>
              <a:ea typeface="ＭＳ Ｐゴシック"/>
              <a:cs typeface="Arial"/>
            </a:rPr>
            <a:t>14 of 27 countries are represented in the INSOL Europe council</a:t>
          </a:r>
        </a:p>
      </dgm:t>
    </dgm:pt>
    <dgm:pt modelId="{DA1B2204-9AAE-4CA8-803A-453714E40D78}" type="parTrans" cxnId="{47568FDD-96E8-482B-BBA0-26298960D8D3}">
      <dgm:prSet/>
      <dgm:spPr/>
      <dgm:t>
        <a:bodyPr/>
        <a:lstStyle/>
        <a:p>
          <a:endParaRPr lang="en-GB" b="0">
            <a:solidFill>
              <a:schemeClr val="tx1"/>
            </a:solidFill>
          </a:endParaRPr>
        </a:p>
      </dgm:t>
    </dgm:pt>
    <dgm:pt modelId="{F0A7C721-C786-42AE-A835-A3E2CFE70880}" type="sibTrans" cxnId="{47568FDD-96E8-482B-BBA0-26298960D8D3}">
      <dgm:prSet/>
      <dgm:spPr/>
      <dgm:t>
        <a:bodyPr/>
        <a:lstStyle/>
        <a:p>
          <a:endParaRPr lang="en-GB" b="0">
            <a:solidFill>
              <a:schemeClr val="tx1"/>
            </a:solidFill>
          </a:endParaRPr>
        </a:p>
      </dgm:t>
    </dgm:pt>
    <dgm:pt modelId="{D0EE17E3-405D-40C6-B940-16AB33433886}" type="pres">
      <dgm:prSet presAssocID="{ED7350F5-FC67-4FD6-9DE5-BD52A94BB01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465E88-329A-4A2F-9ED7-C8AAC4AD9937}" type="pres">
      <dgm:prSet presAssocID="{404D8654-8DFA-4C82-9AA8-A7151769BC13}" presName="parentText" presStyleLbl="node1" presStyleIdx="0" presStyleCnt="1" custScaleY="105084" custLinFactNeighborX="-8577" custLinFactNeighborY="829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47568FDD-96E8-482B-BBA0-26298960D8D3}" srcId="{ED7350F5-FC67-4FD6-9DE5-BD52A94BB015}" destId="{404D8654-8DFA-4C82-9AA8-A7151769BC13}" srcOrd="0" destOrd="0" parTransId="{DA1B2204-9AAE-4CA8-803A-453714E40D78}" sibTransId="{F0A7C721-C786-42AE-A835-A3E2CFE70880}"/>
    <dgm:cxn modelId="{7116D0C7-C916-4F46-9D0D-B860D5436A25}" type="presOf" srcId="{ED7350F5-FC67-4FD6-9DE5-BD52A94BB015}" destId="{D0EE17E3-405D-40C6-B940-16AB33433886}" srcOrd="0" destOrd="0" presId="urn:microsoft.com/office/officeart/2005/8/layout/vList2"/>
    <dgm:cxn modelId="{6BCC8C79-0C7C-474B-BE91-E6FF0DBA7335}" type="presOf" srcId="{404D8654-8DFA-4C82-9AA8-A7151769BC13}" destId="{AA465E88-329A-4A2F-9ED7-C8AAC4AD9937}" srcOrd="0" destOrd="0" presId="urn:microsoft.com/office/officeart/2005/8/layout/vList2"/>
    <dgm:cxn modelId="{858B420F-FAA6-4B52-BBC2-B8A4A32C730F}" type="presParOf" srcId="{D0EE17E3-405D-40C6-B940-16AB33433886}" destId="{AA465E88-329A-4A2F-9ED7-C8AAC4AD9937}" srcOrd="0" destOrd="0" presId="urn:microsoft.com/office/officeart/2005/8/layout/vList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7350F5-FC67-4FD6-9DE5-BD52A94BB015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404D8654-8DFA-4C82-9AA8-A7151769BC13}">
      <dgm:prSet custT="1"/>
      <dgm:spPr>
        <a:solidFill>
          <a:schemeClr val="accent1"/>
        </a:solidFill>
        <a:ln>
          <a:noFill/>
        </a:ln>
      </dgm:spPr>
      <dgm:t>
        <a:bodyPr lIns="72000" tIns="72000" rIns="72000" bIns="72000"/>
        <a:lstStyle/>
        <a:p>
          <a:pPr>
            <a:lnSpc>
              <a:spcPct val="100000"/>
            </a:lnSpc>
          </a:pPr>
          <a:r>
            <a:rPr lang="en-GB" sz="800" b="0" kern="1200" dirty="0">
              <a:latin typeface="+mj-lt"/>
              <a:ea typeface="ＭＳ Ｐゴシック"/>
              <a:cs typeface="Arial"/>
            </a:rPr>
            <a:t>INSOL Europe aims to increase its membership from 1,200 to 1,500 over the next 5 years </a:t>
          </a:r>
        </a:p>
      </dgm:t>
    </dgm:pt>
    <dgm:pt modelId="{DA1B2204-9AAE-4CA8-803A-453714E40D78}" type="parTrans" cxnId="{47568FDD-96E8-482B-BBA0-26298960D8D3}">
      <dgm:prSet/>
      <dgm:spPr/>
      <dgm:t>
        <a:bodyPr/>
        <a:lstStyle/>
        <a:p>
          <a:endParaRPr lang="en-GB" b="0">
            <a:solidFill>
              <a:schemeClr val="tx1"/>
            </a:solidFill>
          </a:endParaRPr>
        </a:p>
      </dgm:t>
    </dgm:pt>
    <dgm:pt modelId="{F0A7C721-C786-42AE-A835-A3E2CFE70880}" type="sibTrans" cxnId="{47568FDD-96E8-482B-BBA0-26298960D8D3}">
      <dgm:prSet/>
      <dgm:spPr/>
      <dgm:t>
        <a:bodyPr/>
        <a:lstStyle/>
        <a:p>
          <a:endParaRPr lang="en-GB" b="0">
            <a:solidFill>
              <a:schemeClr val="tx1"/>
            </a:solidFill>
          </a:endParaRPr>
        </a:p>
      </dgm:t>
    </dgm:pt>
    <dgm:pt modelId="{D0EE17E3-405D-40C6-B940-16AB33433886}" type="pres">
      <dgm:prSet presAssocID="{ED7350F5-FC67-4FD6-9DE5-BD52A94BB01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465E88-329A-4A2F-9ED7-C8AAC4AD9937}" type="pres">
      <dgm:prSet presAssocID="{404D8654-8DFA-4C82-9AA8-A7151769BC13}" presName="parentText" presStyleLbl="node1" presStyleIdx="0" presStyleCnt="1" custScaleY="158371" custLinFactNeighborX="-568" custLinFactNeighborY="4111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47568FDD-96E8-482B-BBA0-26298960D8D3}" srcId="{ED7350F5-FC67-4FD6-9DE5-BD52A94BB015}" destId="{404D8654-8DFA-4C82-9AA8-A7151769BC13}" srcOrd="0" destOrd="0" parTransId="{DA1B2204-9AAE-4CA8-803A-453714E40D78}" sibTransId="{F0A7C721-C786-42AE-A835-A3E2CFE70880}"/>
    <dgm:cxn modelId="{7116D0C7-C916-4F46-9D0D-B860D5436A25}" type="presOf" srcId="{ED7350F5-FC67-4FD6-9DE5-BD52A94BB015}" destId="{D0EE17E3-405D-40C6-B940-16AB33433886}" srcOrd="0" destOrd="0" presId="urn:microsoft.com/office/officeart/2005/8/layout/vList2"/>
    <dgm:cxn modelId="{6BCC8C79-0C7C-474B-BE91-E6FF0DBA7335}" type="presOf" srcId="{404D8654-8DFA-4C82-9AA8-A7151769BC13}" destId="{AA465E88-329A-4A2F-9ED7-C8AAC4AD9937}" srcOrd="0" destOrd="0" presId="urn:microsoft.com/office/officeart/2005/8/layout/vList2"/>
    <dgm:cxn modelId="{858B420F-FAA6-4B52-BBC2-B8A4A32C730F}" type="presParOf" srcId="{D0EE17E3-405D-40C6-B940-16AB33433886}" destId="{AA465E88-329A-4A2F-9ED7-C8AAC4AD9937}" srcOrd="0" destOrd="0" presId="urn:microsoft.com/office/officeart/2005/8/layout/vList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465E88-329A-4A2F-9ED7-C8AAC4AD9937}">
      <dsp:nvSpPr>
        <dsp:cNvPr id="0" name=""/>
        <dsp:cNvSpPr/>
      </dsp:nvSpPr>
      <dsp:spPr>
        <a:xfrm>
          <a:off x="0" y="45909"/>
          <a:ext cx="1319888" cy="501628"/>
        </a:xfrm>
        <a:prstGeom prst="rect">
          <a:avLst/>
        </a:prstGeom>
        <a:solidFill>
          <a:schemeClr val="accent1"/>
        </a:solidFill>
        <a:ln w="9525" cap="flat" cmpd="sng" algn="ctr">
          <a:noFill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72000" rIns="72000" bIns="72000" numCol="1" spcCol="1270" anchor="ctr" anchorCtr="0">
          <a:noAutofit/>
        </a:bodyPr>
        <a:lstStyle/>
        <a:p>
          <a:pPr lvl="0" algn="l" defTabSz="355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800" b="0" kern="1200" dirty="0">
              <a:latin typeface="+mj-lt"/>
              <a:ea typeface="ＭＳ Ｐゴシック"/>
              <a:cs typeface="Arial"/>
            </a:rPr>
            <a:t>14 of 27 countries are represented in the INSOL Europe council</a:t>
          </a:r>
        </a:p>
      </dsp:txBody>
      <dsp:txXfrm>
        <a:off x="0" y="45909"/>
        <a:ext cx="1319888" cy="5016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465E88-329A-4A2F-9ED7-C8AAC4AD9937}">
      <dsp:nvSpPr>
        <dsp:cNvPr id="0" name=""/>
        <dsp:cNvSpPr/>
      </dsp:nvSpPr>
      <dsp:spPr>
        <a:xfrm>
          <a:off x="0" y="86470"/>
          <a:ext cx="1319888" cy="610873"/>
        </a:xfrm>
        <a:prstGeom prst="rect">
          <a:avLst/>
        </a:prstGeom>
        <a:solidFill>
          <a:schemeClr val="accent1"/>
        </a:solidFill>
        <a:ln w="9525" cap="flat" cmpd="sng" algn="ctr">
          <a:noFill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72000" rIns="72000" bIns="72000" numCol="1" spcCol="1270" anchor="ctr" anchorCtr="0">
          <a:noAutofit/>
        </a:bodyPr>
        <a:lstStyle/>
        <a:p>
          <a:pPr lvl="0" algn="l" defTabSz="355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800" b="0" kern="1200" dirty="0">
              <a:latin typeface="+mj-lt"/>
              <a:ea typeface="ＭＳ Ｐゴシック"/>
              <a:cs typeface="Arial"/>
            </a:rPr>
            <a:t>INSOL Europe aims to increase its membership from 1,200 to 1,500 over the next 5 years </a:t>
          </a:r>
        </a:p>
      </dsp:txBody>
      <dsp:txXfrm>
        <a:off x="0" y="86470"/>
        <a:ext cx="1319888" cy="610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6.png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984330" y="1"/>
            <a:ext cx="3169920" cy="480060"/>
          </a:xfrm>
          <a:prstGeom prst="rect">
            <a:avLst/>
          </a:prstGeom>
        </p:spPr>
        <p:txBody>
          <a:bodyPr vert="horz" lIns="97923" tIns="48962" rIns="97923" bIns="48962" rtlCol="0"/>
          <a:lstStyle>
            <a:lvl1pPr algn="l">
              <a:defRPr sz="1300">
                <a:latin typeface="Arial" pitchFamily="-109" charset="0"/>
              </a:defRPr>
            </a:lvl1pPr>
          </a:lstStyle>
          <a:p>
            <a:pPr>
              <a:defRPr/>
            </a:pP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54249" y="1"/>
            <a:ext cx="2159259" cy="480060"/>
          </a:xfrm>
          <a:prstGeom prst="rect">
            <a:avLst/>
          </a:prstGeom>
        </p:spPr>
        <p:txBody>
          <a:bodyPr vert="horz" lIns="97923" tIns="48962" rIns="97923" bIns="48962" rtlCol="0"/>
          <a:lstStyle>
            <a:lvl1pPr algn="r">
              <a:defRPr sz="1300">
                <a:latin typeface="Arial" pitchFamily="-109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119474"/>
            <a:ext cx="3169920" cy="480060"/>
          </a:xfrm>
          <a:prstGeom prst="rect">
            <a:avLst/>
          </a:prstGeom>
        </p:spPr>
        <p:txBody>
          <a:bodyPr vert="horz" lIns="97923" tIns="48962" rIns="97923" bIns="48962" rtlCol="0" anchor="b"/>
          <a:lstStyle>
            <a:lvl1pPr algn="l">
              <a:defRPr sz="1300">
                <a:latin typeface="Arial" pitchFamily="-109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9" y="9119474"/>
            <a:ext cx="3169920" cy="480060"/>
          </a:xfrm>
          <a:prstGeom prst="rect">
            <a:avLst/>
          </a:prstGeom>
        </p:spPr>
        <p:txBody>
          <a:bodyPr vert="horz" lIns="97923" tIns="48962" rIns="97923" bIns="48962" rtlCol="0" anchor="b"/>
          <a:lstStyle>
            <a:lvl1pPr algn="r">
              <a:defRPr sz="1300">
                <a:latin typeface="Arial" pitchFamily="-109" charset="0"/>
              </a:defRPr>
            </a:lvl1pPr>
          </a:lstStyle>
          <a:p>
            <a:pPr>
              <a:defRPr/>
            </a:pPr>
            <a:fld id="{6155F851-B96A-6448-9EFC-9BE9E8A5F1E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10" y="0"/>
            <a:ext cx="189602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1027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5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923" tIns="48962" rIns="97923" bIns="48962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300" b="1">
                <a:latin typeface="Arial" pitchFamily="-109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5281" y="1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923" tIns="48962" rIns="97923" bIns="4896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latin typeface="Arial" pitchFamily="-109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425" y="560388"/>
            <a:ext cx="7118350" cy="40052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341381" y="4767071"/>
            <a:ext cx="6632444" cy="4114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923" tIns="48962" rIns="97923" bIns="489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253728"/>
            <a:ext cx="3169920" cy="347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923" tIns="48962" rIns="97923" bIns="48962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latin typeface="Arial" pitchFamily="-109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5281" y="9253728"/>
            <a:ext cx="3169920" cy="347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923" tIns="48962" rIns="97923" bIns="48962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000">
                <a:latin typeface="Arial" pitchFamily="-109" charset="0"/>
              </a:defRPr>
            </a:lvl1pPr>
          </a:lstStyle>
          <a:p>
            <a:pPr>
              <a:defRPr/>
            </a:pPr>
            <a:fld id="{1D09B646-3DDD-604D-B50F-1FF9B332C2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362" y="9333737"/>
            <a:ext cx="944962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7599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953" kern="1200">
        <a:solidFill>
          <a:schemeClr val="tx1"/>
        </a:solidFill>
        <a:latin typeface="Arial" charset="0"/>
        <a:ea typeface="ＭＳ Ｐゴシック" pitchFamily="1" charset="-128"/>
        <a:cs typeface="ＭＳ Ｐゴシック" pitchFamily="-123" charset="-128"/>
      </a:defRPr>
    </a:lvl1pPr>
    <a:lvl2pPr marL="173831" indent="-17383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buChar char="•"/>
      <a:defRPr sz="953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347663" indent="-17383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buChar char="•"/>
      <a:defRPr sz="953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511969" indent="-164306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buChar char="•"/>
      <a:defRPr sz="953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685800" indent="-17383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buChar char="•"/>
      <a:defRPr sz="953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1773707" algn="l" defTabSz="709483" rtl="0" eaLnBrk="1" latinLnBrk="0" hangingPunct="1">
      <a:defRPr sz="953" kern="1200">
        <a:solidFill>
          <a:schemeClr val="tx1"/>
        </a:solidFill>
        <a:latin typeface="+mn-lt"/>
        <a:ea typeface="+mn-ea"/>
        <a:cs typeface="+mn-cs"/>
      </a:defRPr>
    </a:lvl6pPr>
    <a:lvl7pPr marL="2128450" algn="l" defTabSz="709483" rtl="0" eaLnBrk="1" latinLnBrk="0" hangingPunct="1">
      <a:defRPr sz="953" kern="1200">
        <a:solidFill>
          <a:schemeClr val="tx1"/>
        </a:solidFill>
        <a:latin typeface="+mn-lt"/>
        <a:ea typeface="+mn-ea"/>
        <a:cs typeface="+mn-cs"/>
      </a:defRPr>
    </a:lvl7pPr>
    <a:lvl8pPr marL="2483192" algn="l" defTabSz="709483" rtl="0" eaLnBrk="1" latinLnBrk="0" hangingPunct="1">
      <a:defRPr sz="953" kern="1200">
        <a:solidFill>
          <a:schemeClr val="tx1"/>
        </a:solidFill>
        <a:latin typeface="+mn-lt"/>
        <a:ea typeface="+mn-ea"/>
        <a:cs typeface="+mn-cs"/>
      </a:defRPr>
    </a:lvl8pPr>
    <a:lvl9pPr marL="2837933" algn="l" defTabSz="709483" rtl="0" eaLnBrk="1" latinLnBrk="0" hangingPunct="1">
      <a:defRPr sz="95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1.emf"/><Relationship Id="rId6" Type="http://schemas.openxmlformats.org/officeDocument/2006/relationships/image" Target="../media/image3.png"/><Relationship Id="rId1" Type="http://schemas.openxmlformats.org/officeDocument/2006/relationships/vmlDrawing" Target="../drawings/vmlDrawing2.vml"/><Relationship Id="rId2" Type="http://schemas.openxmlformats.org/officeDocument/2006/relationships/tags" Target="../tags/tag4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4.emf"/><Relationship Id="rId1" Type="http://schemas.openxmlformats.org/officeDocument/2006/relationships/vmlDrawing" Target="../drawings/vmlDrawing3.vml"/><Relationship Id="rId2" Type="http://schemas.openxmlformats.org/officeDocument/2006/relationships/tags" Target="../tags/tag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4" Type="http://schemas.openxmlformats.org/officeDocument/2006/relationships/slideMaster" Target="../slideMasters/slideMaster1.xml"/><Relationship Id="rId5" Type="http://schemas.openxmlformats.org/officeDocument/2006/relationships/oleObject" Target="../embeddings/oleObject4.bin"/><Relationship Id="rId6" Type="http://schemas.openxmlformats.org/officeDocument/2006/relationships/image" Target="../media/image1.emf"/><Relationship Id="rId1" Type="http://schemas.openxmlformats.org/officeDocument/2006/relationships/vmlDrawing" Target="../drawings/vmlDrawing4.vml"/><Relationship Id="rId2" Type="http://schemas.openxmlformats.org/officeDocument/2006/relationships/tags" Target="../tags/tag6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5.bin"/><Relationship Id="rId5" Type="http://schemas.openxmlformats.org/officeDocument/2006/relationships/image" Target="../media/image4.emf"/><Relationship Id="rId1" Type="http://schemas.openxmlformats.org/officeDocument/2006/relationships/vmlDrawing" Target="../drawings/vmlDrawing5.vml"/><Relationship Id="rId2" Type="http://schemas.openxmlformats.org/officeDocument/2006/relationships/tags" Target="../tags/tag8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6.bin"/><Relationship Id="rId5" Type="http://schemas.openxmlformats.org/officeDocument/2006/relationships/image" Target="../media/image4.emf"/><Relationship Id="rId1" Type="http://schemas.openxmlformats.org/officeDocument/2006/relationships/vmlDrawing" Target="../drawings/vmlDrawing6.vml"/><Relationship Id="rId2" Type="http://schemas.openxmlformats.org/officeDocument/2006/relationships/tags" Target="../tags/tag9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7.bin"/><Relationship Id="rId5" Type="http://schemas.openxmlformats.org/officeDocument/2006/relationships/image" Target="../media/image4.emf"/><Relationship Id="rId6" Type="http://schemas.openxmlformats.org/officeDocument/2006/relationships/image" Target="../media/image3.png"/><Relationship Id="rId1" Type="http://schemas.openxmlformats.org/officeDocument/2006/relationships/vmlDrawing" Target="../drawings/vmlDrawing7.vml"/><Relationship Id="rId2" Type="http://schemas.openxmlformats.org/officeDocument/2006/relationships/tags" Target="../tags/tag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(text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AP_Annotations"/>
          <p:cNvGrpSpPr>
            <a:grpSpLocks noUngrp="1" noRot="1" noChangeAspect="1" noResize="1"/>
          </p:cNvGrpSpPr>
          <p:nvPr userDrawn="1"/>
        </p:nvGrpSpPr>
        <p:grpSpPr>
          <a:xfrm>
            <a:off x="-1343026" y="-266688"/>
            <a:ext cx="10235614" cy="2983937"/>
            <a:chOff x="-1343026" y="-355584"/>
            <a:chExt cx="10235614" cy="3978583"/>
          </a:xfrm>
        </p:grpSpPr>
        <p:sp>
          <p:nvSpPr>
            <p:cNvPr id="5" name="Annotation 07"/>
            <p:cNvSpPr txBox="1">
              <a:spLocks noSelect="1" noMove="1"/>
            </p:cNvSpPr>
            <p:nvPr userDrawn="1"/>
          </p:nvSpPr>
          <p:spPr>
            <a:xfrm>
              <a:off x="-1343026" y="517085"/>
              <a:ext cx="1343025" cy="418405"/>
            </a:xfrm>
            <a:prstGeom prst="rect">
              <a:avLst/>
            </a:prstGeom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n-US" sz="1000"/>
              </a:defPPr>
              <a:lvl1pPr>
                <a:buFont typeface="Arial" panose="020B0604020202020204" pitchFamily="34" charset="0"/>
                <a:defRPr sz="600">
                  <a:solidFill>
                    <a:srgbClr val="5CB335"/>
                  </a:solidFill>
                </a:defRPr>
              </a:lvl1pPr>
            </a:lstStyle>
            <a:p>
              <a:pPr lvl="0"/>
              <a:r>
                <a:rPr lang="en-US" sz="450" dirty="0">
                  <a:solidFill>
                    <a:schemeClr val="bg2"/>
                  </a:solidFill>
                </a:rPr>
                <a:t>ALIXPARTNERS</a:t>
              </a:r>
              <a:r>
                <a:rPr lang="en-US" sz="450" baseline="0" dirty="0">
                  <a:solidFill>
                    <a:schemeClr val="bg2"/>
                  </a:solidFill>
                </a:rPr>
                <a:t> LOGO</a:t>
              </a:r>
              <a:br>
                <a:rPr lang="en-US" sz="450" baseline="0" dirty="0">
                  <a:solidFill>
                    <a:schemeClr val="bg2"/>
                  </a:solidFill>
                </a:rPr>
              </a:br>
              <a:r>
                <a:rPr lang="en-US" sz="450" baseline="0" dirty="0">
                  <a:solidFill>
                    <a:schemeClr val="bg2"/>
                  </a:solidFill>
                </a:rPr>
                <a:t>SITS ON TOP OF THIS LINE</a:t>
              </a:r>
              <a:br>
                <a:rPr lang="en-US" sz="450" baseline="0" dirty="0">
                  <a:solidFill>
                    <a:schemeClr val="bg2"/>
                  </a:solidFill>
                </a:rPr>
              </a:br>
              <a:r>
                <a:rPr lang="en-US" sz="450" baseline="0" dirty="0">
                  <a:solidFill>
                    <a:schemeClr val="bg2"/>
                  </a:solidFill>
                </a:rPr>
                <a:t>USE TO ALIGN CLIENT LOGO</a:t>
              </a:r>
              <a:endParaRPr lang="en-US" sz="450" dirty="0">
                <a:solidFill>
                  <a:schemeClr val="bg2"/>
                </a:solidFill>
              </a:endParaRPr>
            </a:p>
          </p:txBody>
        </p:sp>
        <p:sp>
          <p:nvSpPr>
            <p:cNvPr id="17" name="Annotation 06"/>
            <p:cNvSpPr txBox="1">
              <a:spLocks noSelect="1" noMove="1"/>
            </p:cNvSpPr>
            <p:nvPr userDrawn="1"/>
          </p:nvSpPr>
          <p:spPr>
            <a:xfrm>
              <a:off x="-1343025" y="3438525"/>
              <a:ext cx="1343025" cy="184474"/>
            </a:xfr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450" dirty="0">
                  <a:solidFill>
                    <a:srgbClr val="FF910F"/>
                  </a:solidFill>
                </a:rPr>
                <a:t>SLIDE</a:t>
              </a:r>
              <a:r>
                <a:rPr lang="en-US" sz="450" baseline="0" dirty="0">
                  <a:solidFill>
                    <a:srgbClr val="FF910F"/>
                  </a:solidFill>
                </a:rPr>
                <a:t> CENTER LINE</a:t>
              </a:r>
              <a:endParaRPr lang="en-US" sz="450" dirty="0">
                <a:solidFill>
                  <a:srgbClr val="FF910F"/>
                </a:solidFill>
              </a:endParaRPr>
            </a:p>
          </p:txBody>
        </p:sp>
        <p:sp>
          <p:nvSpPr>
            <p:cNvPr id="18" name="Annotation 05"/>
            <p:cNvSpPr txBox="1">
              <a:spLocks noSelect="1" noMove="1"/>
            </p:cNvSpPr>
            <p:nvPr userDrawn="1"/>
          </p:nvSpPr>
          <p:spPr>
            <a:xfrm>
              <a:off x="4572000" y="-304800"/>
              <a:ext cx="1343025" cy="21527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450" dirty="0">
                  <a:solidFill>
                    <a:srgbClr val="FF910F"/>
                  </a:solidFill>
                </a:rPr>
                <a:t>SLIDE</a:t>
              </a:r>
              <a:r>
                <a:rPr lang="en-US" sz="450" baseline="0" dirty="0">
                  <a:solidFill>
                    <a:srgbClr val="FF910F"/>
                  </a:solidFill>
                </a:rPr>
                <a:t> CENTER LINE</a:t>
              </a:r>
              <a:endParaRPr lang="en-US" sz="450" dirty="0">
                <a:solidFill>
                  <a:srgbClr val="FF910F"/>
                </a:solidFill>
              </a:endParaRPr>
            </a:p>
          </p:txBody>
        </p:sp>
        <p:sp>
          <p:nvSpPr>
            <p:cNvPr id="19" name="Annotation 04"/>
            <p:cNvSpPr txBox="1">
              <a:spLocks noSelect="1" noMove="1"/>
            </p:cNvSpPr>
            <p:nvPr userDrawn="1"/>
          </p:nvSpPr>
          <p:spPr>
            <a:xfrm>
              <a:off x="-1343025" y="1143000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450" dirty="0">
                  <a:solidFill>
                    <a:srgbClr val="5CB335"/>
                  </a:solidFill>
                </a:rPr>
                <a:t>GREEN</a:t>
              </a:r>
              <a:r>
                <a:rPr lang="en-US" sz="450" baseline="0" dirty="0">
                  <a:solidFill>
                    <a:srgbClr val="5CB335"/>
                  </a:solidFill>
                </a:rPr>
                <a:t> GUIDES DELINEATE MAIN CONTENT AREA</a:t>
              </a:r>
            </a:p>
          </p:txBody>
        </p:sp>
        <p:sp>
          <p:nvSpPr>
            <p:cNvPr id="20" name="Annotation 03"/>
            <p:cNvSpPr txBox="1">
              <a:spLocks noSelect="1" noMove="1"/>
            </p:cNvSpPr>
            <p:nvPr userDrawn="1"/>
          </p:nvSpPr>
          <p:spPr>
            <a:xfrm>
              <a:off x="250825" y="-355584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450" baseline="0" dirty="0">
                  <a:solidFill>
                    <a:srgbClr val="5CB335"/>
                  </a:solidFill>
                </a:rPr>
                <a:t>GREEN GUIDES DELINEATE MAIN CONTENT AREA</a:t>
              </a:r>
            </a:p>
          </p:txBody>
        </p:sp>
        <p:sp>
          <p:nvSpPr>
            <p:cNvPr id="21" name="Annotation 02"/>
            <p:cNvSpPr txBox="1">
              <a:spLocks noSelect="1" noMove="1"/>
            </p:cNvSpPr>
            <p:nvPr userDrawn="1"/>
          </p:nvSpPr>
          <p:spPr>
            <a:xfrm>
              <a:off x="7549563" y="-355584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 algn="r">
                <a:buFont typeface="Arial" panose="020B0604020202020204" pitchFamily="34" charset="0"/>
                <a:buNone/>
              </a:pPr>
              <a:r>
                <a:rPr lang="en-US" sz="450" dirty="0">
                  <a:solidFill>
                    <a:srgbClr val="5CB335"/>
                  </a:solidFill>
                </a:rPr>
                <a:t>CLIENT LOGO IS</a:t>
              </a:r>
              <a:r>
                <a:rPr lang="en-US" sz="450" baseline="0" dirty="0">
                  <a:solidFill>
                    <a:srgbClr val="5CB335"/>
                  </a:solidFill>
                </a:rPr>
                <a:t> </a:t>
              </a:r>
              <a:br>
                <a:rPr lang="en-US" sz="450" baseline="0" dirty="0">
                  <a:solidFill>
                    <a:srgbClr val="5CB335"/>
                  </a:solidFill>
                </a:rPr>
              </a:br>
              <a:r>
                <a:rPr lang="en-US" sz="450" baseline="0" dirty="0">
                  <a:solidFill>
                    <a:srgbClr val="5CB335"/>
                  </a:solidFill>
                </a:rPr>
                <a:t>TOP-RIGHT ALIGNED</a:t>
              </a:r>
              <a:endParaRPr lang="en-US" sz="450" dirty="0">
                <a:solidFill>
                  <a:srgbClr val="5CB335"/>
                </a:solidFill>
              </a:endParaRPr>
            </a:p>
          </p:txBody>
        </p:sp>
        <p:sp>
          <p:nvSpPr>
            <p:cNvPr id="22" name="Annotation 01"/>
            <p:cNvSpPr txBox="1">
              <a:spLocks noSelect="1" noMove="1"/>
            </p:cNvSpPr>
            <p:nvPr userDrawn="1"/>
          </p:nvSpPr>
          <p:spPr>
            <a:xfrm>
              <a:off x="-1343025" y="-355584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450" dirty="0">
                  <a:solidFill>
                    <a:srgbClr val="FF3130"/>
                  </a:solidFill>
                </a:rPr>
                <a:t>ENABLE </a:t>
              </a:r>
              <a:r>
                <a:rPr lang="en-US" sz="450" baseline="0" dirty="0">
                  <a:solidFill>
                    <a:srgbClr val="FF3130"/>
                  </a:solidFill>
                </a:rPr>
                <a:t>GUIDES UNDER</a:t>
              </a:r>
              <a:br>
                <a:rPr lang="en-US" sz="450" baseline="0" dirty="0">
                  <a:solidFill>
                    <a:srgbClr val="FF3130"/>
                  </a:solidFill>
                </a:rPr>
              </a:br>
              <a:r>
                <a:rPr lang="en-US" sz="450" baseline="0" dirty="0">
                  <a:solidFill>
                    <a:srgbClr val="FF3130"/>
                  </a:solidFill>
                </a:rPr>
                <a:t>VIEW – SHOW – GUIDES</a:t>
              </a:r>
            </a:p>
          </p:txBody>
        </p:sp>
      </p:grpSp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64011732"/>
              </p:ext>
            </p:extLst>
          </p:nvPr>
        </p:nvGraphicFramePr>
        <p:xfrm>
          <a:off x="1589" y="1192"/>
          <a:ext cx="1587" cy="1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483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192"/>
                        <a:ext cx="1587" cy="11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"/>
          <p:cNvSpPr>
            <a:spLocks noGrp="1" noRot="1"/>
          </p:cNvSpPr>
          <p:nvPr userDrawn="1">
            <p:ph type="body" sz="quarter" idx="12" hasCustomPrompt="1"/>
          </p:nvPr>
        </p:nvSpPr>
        <p:spPr>
          <a:xfrm>
            <a:off x="276226" y="3140337"/>
            <a:ext cx="6308725" cy="193027"/>
          </a:xfrm>
          <a:prstGeom prst="rect">
            <a:avLst/>
          </a:prstGeom>
        </p:spPr>
        <p:txBody>
          <a:bodyPr vert="horz" wrap="square" lIns="0" tIns="0" rIns="0" bIns="71991" rtlCol="0" anchor="b" anchorCtr="0">
            <a:no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lang="en-US" sz="900" b="1" cap="none" baseline="0" dirty="0" smtClean="0">
                <a:solidFill>
                  <a:schemeClr val="tx2"/>
                </a:solidFill>
              </a:defRPr>
            </a:lvl1pPr>
          </a:lstStyle>
          <a:p>
            <a:pPr lvl="0">
              <a:lnSpc>
                <a:spcPct val="100000"/>
              </a:lnSpc>
              <a:spcAft>
                <a:spcPts val="450"/>
              </a:spcAft>
            </a:pPr>
            <a:r>
              <a:rPr lang="en-US" noProof="0" dirty="0"/>
              <a:t>Date with full month and four digit year</a:t>
            </a:r>
          </a:p>
        </p:txBody>
      </p:sp>
      <p:sp>
        <p:nvSpPr>
          <p:cNvPr id="9" name="Document Title"/>
          <p:cNvSpPr>
            <a:spLocks noGrp="1"/>
          </p:cNvSpPr>
          <p:nvPr>
            <p:ph type="title" hasCustomPrompt="1"/>
          </p:nvPr>
        </p:nvSpPr>
        <p:spPr>
          <a:xfrm>
            <a:off x="276226" y="2003164"/>
            <a:ext cx="6307139" cy="568586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>
              <a:lnSpc>
                <a:spcPct val="100000"/>
              </a:lnSpc>
              <a:defRPr lang="en-US" sz="2700" b="1" baseline="0" dirty="0" smtClean="0">
                <a:latin typeface="+mj-lt"/>
              </a:defRPr>
            </a:lvl1pPr>
          </a:lstStyle>
          <a:p>
            <a:pPr lvl="0">
              <a:lnSpc>
                <a:spcPct val="90000"/>
              </a:lnSpc>
              <a:spcAft>
                <a:spcPts val="450"/>
              </a:spcAft>
            </a:pPr>
            <a:r>
              <a:rPr lang="en-US" noProof="0" dirty="0"/>
              <a:t>Title is a maximum of two lines and set in 36pt bold type</a:t>
            </a:r>
          </a:p>
        </p:txBody>
      </p:sp>
      <p:sp>
        <p:nvSpPr>
          <p:cNvPr id="11" name="Subtitle Placeholder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76226" y="2571751"/>
            <a:ext cx="6308725" cy="412590"/>
          </a:xfrm>
          <a:prstGeom prst="rect">
            <a:avLst/>
          </a:prstGeom>
        </p:spPr>
        <p:txBody>
          <a:bodyPr vert="horz" wrap="square" lIns="0" tIns="180000" rIns="0" bIns="0" anchor="t" anchorCtr="0"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15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149663" indent="0">
              <a:buFontTx/>
              <a:buNone/>
              <a:defRPr/>
            </a:lvl2pPr>
            <a:lvl3pPr marL="371612" indent="0">
              <a:buFontTx/>
              <a:buNone/>
              <a:defRPr/>
            </a:lvl3pPr>
            <a:lvl4pPr marL="556911" indent="0">
              <a:buFontTx/>
              <a:buNone/>
              <a:defRPr/>
            </a:lvl4pPr>
            <a:lvl5pPr marL="738135" indent="0">
              <a:buFontTx/>
              <a:buNone/>
              <a:defRPr/>
            </a:lvl5pPr>
          </a:lstStyle>
          <a:p>
            <a:pPr lvl="0"/>
            <a:r>
              <a:rPr lang="en-US" noProof="0" dirty="0"/>
              <a:t>The subtitle is one line in 20pt</a:t>
            </a:r>
          </a:p>
        </p:txBody>
      </p:sp>
      <p:sp>
        <p:nvSpPr>
          <p:cNvPr id="25" name="Bottom Line"/>
          <p:cNvSpPr>
            <a:spLocks noMove="1" noResize="1" noChangeShapeType="1"/>
          </p:cNvSpPr>
          <p:nvPr userDrawn="1"/>
        </p:nvSpPr>
        <p:spPr bwMode="gray">
          <a:xfrm>
            <a:off x="276225" y="4805141"/>
            <a:ext cx="8593138" cy="0"/>
          </a:xfrm>
          <a:prstGeom prst="line">
            <a:avLst/>
          </a:prstGeom>
          <a:noFill/>
          <a:ln w="6350" cap="rnd" cmpd="sng" algn="ctr">
            <a:solidFill>
              <a:srgbClr val="5CB33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58641" tIns="29321" rIns="58641" bIns="29321" anchor="ctr"/>
          <a:lstStyle/>
          <a:p>
            <a:pPr eaLnBrk="0" hangingPunct="0">
              <a:defRPr/>
            </a:pPr>
            <a:endParaRPr lang="en-US" sz="513" dirty="0">
              <a:ln w="6350" cmpd="sng">
                <a:solidFill>
                  <a:schemeClr val="tx1"/>
                </a:solidFill>
              </a:ln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pic>
        <p:nvPicPr>
          <p:cNvPr id="23" name="Picture 22" descr="Alix_green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6" y="345407"/>
            <a:ext cx="1620000" cy="470827"/>
          </a:xfrm>
          <a:prstGeom prst="rect">
            <a:avLst/>
          </a:prstGeom>
        </p:spPr>
      </p:pic>
      <p:sp>
        <p:nvSpPr>
          <p:cNvPr id="24" name="Client Logo"/>
          <p:cNvSpPr>
            <a:spLocks noGrp="1" noChangeAspect="1"/>
          </p:cNvSpPr>
          <p:nvPr>
            <p:ph sz="quarter" idx="16"/>
          </p:nvPr>
        </p:nvSpPr>
        <p:spPr>
          <a:xfrm>
            <a:off x="6979363" y="258918"/>
            <a:ext cx="1890000" cy="1081140"/>
          </a:xfrm>
        </p:spPr>
        <p:txBody>
          <a:bodyPr anchor="ctr"/>
          <a:lstStyle>
            <a:lvl1pPr algn="r">
              <a:defRPr/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331370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4147" userDrawn="1">
          <p15:clr>
            <a:srgbClr val="A4A3A4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14429990"/>
              </p:ext>
            </p:extLst>
          </p:nvPr>
        </p:nvGraphicFramePr>
        <p:xfrm>
          <a:off x="1359" y="1082"/>
          <a:ext cx="1357" cy="1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00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9" y="1082"/>
                        <a:ext cx="1357" cy="1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76226" y="317368"/>
            <a:ext cx="8586000" cy="53988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The agenda page uses same basic slide format and is built with usability in mind: a simple bulleted list</a:t>
            </a:r>
          </a:p>
        </p:txBody>
      </p:sp>
      <p:sp>
        <p:nvSpPr>
          <p:cNvPr id="4" name="Agenda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276226" y="1093508"/>
            <a:ext cx="8586000" cy="3645000"/>
          </a:xfrm>
        </p:spPr>
        <p:txBody>
          <a:bodyPr tIns="411480" anchor="t"/>
          <a:lstStyle>
            <a:lvl1pPr marL="200025" indent="-200025">
              <a:lnSpc>
                <a:spcPct val="11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800" baseline="0"/>
            </a:lvl1pPr>
            <a:lvl2pPr marL="200025" indent="-200025">
              <a:lnSpc>
                <a:spcPct val="11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800" b="1" baseline="0"/>
            </a:lvl2pPr>
            <a:lvl3pPr marL="471488" indent="-271463">
              <a:lnSpc>
                <a:spcPct val="110000"/>
              </a:lnSpc>
              <a:spcBef>
                <a:spcPts val="0"/>
              </a:spcBef>
              <a:spcAft>
                <a:spcPts val="750"/>
              </a:spcAft>
              <a:buFont typeface="Arial" panose="020F0502020204030204" pitchFamily="34" charset="0"/>
              <a:buChar char="−"/>
              <a:defRPr sz="1800" baseline="0"/>
            </a:lvl3pPr>
            <a:lvl4pPr marL="471488" indent="-271463">
              <a:lnSpc>
                <a:spcPct val="110000"/>
              </a:lnSpc>
              <a:spcBef>
                <a:spcPts val="0"/>
              </a:spcBef>
              <a:spcAft>
                <a:spcPts val="750"/>
              </a:spcAft>
              <a:buFont typeface="Arial" panose="020F0502020204030204" pitchFamily="34" charset="0"/>
              <a:buChar char="−"/>
              <a:defRPr sz="1800" b="1" baseline="0"/>
            </a:lvl4pPr>
            <a:lvl5pPr>
              <a:lnSpc>
                <a:spcPct val="110000"/>
              </a:lnSpc>
              <a:spcBef>
                <a:spcPts val="0"/>
              </a:spcBef>
              <a:spcAft>
                <a:spcPts val="750"/>
              </a:spcAft>
              <a:defRPr sz="825"/>
            </a:lvl5pPr>
          </a:lstStyle>
          <a:p>
            <a:pPr lvl="0"/>
            <a:r>
              <a:rPr lang="en-US" noProof="0" dirty="0"/>
              <a:t>Agenda Items are set in 24pt Verdana Regular</a:t>
            </a:r>
          </a:p>
          <a:p>
            <a:pPr lvl="1"/>
            <a:r>
              <a:rPr lang="en-US" noProof="0" dirty="0"/>
              <a:t>The active agenda point can be highlighted by just hitting tab</a:t>
            </a:r>
          </a:p>
          <a:p>
            <a:pPr lvl="2"/>
            <a:r>
              <a:rPr lang="en-US" noProof="0" dirty="0"/>
              <a:t>A subsection will require two tabs</a:t>
            </a:r>
          </a:p>
          <a:p>
            <a:pPr lvl="3"/>
            <a:r>
              <a:rPr lang="en-US" noProof="0" dirty="0"/>
              <a:t>A highlighted subsection accordingly three tabs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275035" y="4840003"/>
            <a:ext cx="6394127" cy="276938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Optional area for disclaimer (</a:t>
            </a:r>
            <a:r>
              <a:rPr lang="en-US" noProof="0" dirty="0" err="1"/>
              <a:t>eg</a:t>
            </a:r>
            <a:r>
              <a:rPr lang="en-US" noProof="0" dirty="0"/>
              <a:t>. Due diligence) or sources  (Inserted via “INSERT tab &gt; Headers &amp; Footers &gt; Footer”)</a:t>
            </a:r>
          </a:p>
        </p:txBody>
      </p:sp>
    </p:spTree>
    <p:extLst>
      <p:ext uri="{BB962C8B-B14F-4D97-AF65-F5344CB8AC3E}">
        <p14:creationId xmlns:p14="http://schemas.microsoft.com/office/powerpoint/2010/main" val="2001430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59534041"/>
              </p:ext>
            </p:extLst>
          </p:nvPr>
        </p:nvGraphicFramePr>
        <p:xfrm>
          <a:off x="1589" y="1192"/>
          <a:ext cx="1587" cy="1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3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9" y="1192"/>
                        <a:ext cx="1587" cy="11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5E905157-69CD-4728-84DB-2D2CAD47D76E}"/>
              </a:ext>
            </a:extLst>
          </p:cNvPr>
          <p:cNvSpPr/>
          <p:nvPr userDrawn="1"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ts val="2325"/>
              </a:lnSpc>
              <a:spcBef>
                <a:spcPct val="0"/>
              </a:spcBef>
              <a:spcAft>
                <a:spcPct val="0"/>
              </a:spcAft>
            </a:pPr>
            <a:endParaRPr lang="en-US" sz="2100" b="1" i="0" baseline="0" dirty="0">
              <a:solidFill>
                <a:schemeClr val="bg1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Our headlines are written in sentence-case should tell a story with impact and are a maximum of two lines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275035" y="4840003"/>
            <a:ext cx="6394127" cy="276938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Optional area for disclaimer (</a:t>
            </a:r>
            <a:r>
              <a:rPr lang="en-US" noProof="0" dirty="0" err="1"/>
              <a:t>eg</a:t>
            </a:r>
            <a:r>
              <a:rPr lang="en-US" noProof="0" dirty="0"/>
              <a:t>. Due diligence) or sources  (Inserted via “INSERT tab &gt; Headers &amp; Footers &gt; Footer”)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276226" y="4482000"/>
            <a:ext cx="8586000" cy="270000"/>
          </a:xfrm>
        </p:spPr>
        <p:txBody>
          <a:bodyPr anchor="b"/>
          <a:lstStyle>
            <a:lvl1pPr>
              <a:defRPr lang="en-US" sz="900" b="0" u="none" baseline="0" noProof="0" dirty="0" smtClean="0">
                <a:solidFill>
                  <a:schemeClr val="bg2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71450" indent="-171450">
              <a:defRPr lang="en-US" sz="900" b="0" baseline="0" noProof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</a:lstStyle>
          <a:p>
            <a:pPr marL="0" lvl="0" indent="0" algn="l" defTabSz="274317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tabLst>
                <a:tab pos="0" algn="l"/>
                <a:tab pos="137160" algn="l"/>
              </a:tabLst>
            </a:pPr>
            <a:r>
              <a:rPr lang="en-US" noProof="0" dirty="0"/>
              <a:t>Footnotes are 12pt bottom aligned just above green line – the first indent level is a numbered list of footnotes – alternatively tab stops can be used</a:t>
            </a:r>
          </a:p>
          <a:p>
            <a:pPr marL="137160" lvl="1" indent="-137160" algn="l" defTabSz="274317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+mn-lt"/>
              <a:buAutoNum type="arabicPeriod"/>
              <a:tabLst>
                <a:tab pos="0" algn="l"/>
                <a:tab pos="137160" algn="l"/>
              </a:tabLst>
            </a:pPr>
            <a:r>
              <a:rPr lang="en-US" noProof="0" dirty="0"/>
              <a:t>First indent level is numbered footnote</a:t>
            </a:r>
          </a:p>
        </p:txBody>
      </p:sp>
    </p:spTree>
    <p:extLst>
      <p:ext uri="{BB962C8B-B14F-4D97-AF65-F5344CB8AC3E}">
        <p14:creationId xmlns:p14="http://schemas.microsoft.com/office/powerpoint/2010/main" val="42089679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33849913"/>
              </p:ext>
            </p:extLst>
          </p:nvPr>
        </p:nvGraphicFramePr>
        <p:xfrm>
          <a:off x="1359" y="1082"/>
          <a:ext cx="1357" cy="1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4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52" name="Object 5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9" y="1082"/>
                        <a:ext cx="1357" cy="1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76226" y="317368"/>
            <a:ext cx="8586000" cy="53988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The agenda page uses same basic slide format and is built with usability in mind: a simple bulleted list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275035" y="4840003"/>
            <a:ext cx="6394127" cy="276938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Optional area for disclaimer (</a:t>
            </a:r>
            <a:r>
              <a:rPr lang="en-US" noProof="0" dirty="0" err="1"/>
              <a:t>eg</a:t>
            </a:r>
            <a:r>
              <a:rPr lang="en-US" noProof="0" dirty="0"/>
              <a:t>. Due diligence) or sources  (Inserted via “INSERT tab &gt; Headers &amp; Footers &gt; Footer”)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75034" y="1095376"/>
            <a:ext cx="8586000" cy="32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276226" y="4482000"/>
            <a:ext cx="8586000" cy="270000"/>
          </a:xfrm>
        </p:spPr>
        <p:txBody>
          <a:bodyPr anchor="b"/>
          <a:lstStyle>
            <a:lvl1pPr>
              <a:defRPr lang="en-US" sz="750" b="0" u="none" baseline="0" noProof="0" dirty="0" smtClean="0">
                <a:solidFill>
                  <a:schemeClr val="bg2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71450" indent="-171450">
              <a:defRPr lang="en-US" sz="750" b="0" baseline="0" noProof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</a:lstStyle>
          <a:p>
            <a:pPr marL="0" lvl="0" indent="0" algn="l" defTabSz="274317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tabLst>
                <a:tab pos="0" algn="l"/>
                <a:tab pos="137160" algn="l"/>
              </a:tabLst>
            </a:pPr>
            <a:r>
              <a:rPr lang="en-US" noProof="0" dirty="0"/>
              <a:t>Footnotes are 10pt bottom aligned just above green line – the first indent level is a numbered list of footnotes – alternatively tab stops can be used</a:t>
            </a:r>
          </a:p>
          <a:p>
            <a:pPr marL="137160" lvl="1" indent="-137160" algn="l" defTabSz="274317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+mn-lt"/>
              <a:buAutoNum type="arabicPeriod"/>
              <a:tabLst>
                <a:tab pos="0" algn="l"/>
                <a:tab pos="137160" algn="l"/>
              </a:tabLst>
            </a:pPr>
            <a:r>
              <a:rPr lang="en-US" noProof="0" dirty="0"/>
              <a:t>First indent level is numbered footnote</a:t>
            </a:r>
          </a:p>
        </p:txBody>
      </p:sp>
    </p:spTree>
    <p:extLst>
      <p:ext uri="{BB962C8B-B14F-4D97-AF65-F5344CB8AC3E}">
        <p14:creationId xmlns:p14="http://schemas.microsoft.com/office/powerpoint/2010/main" val="3196248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289286"/>
              </p:ext>
            </p:extLst>
          </p:nvPr>
        </p:nvGraphicFramePr>
        <p:xfrm>
          <a:off x="1359" y="1082"/>
          <a:ext cx="1357" cy="1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7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52" name="Object 5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9" y="1082"/>
                        <a:ext cx="1357" cy="1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76226" y="317368"/>
            <a:ext cx="8586000" cy="53988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The agenda page uses same basic slide format and is built with usability in mind: a simple bulleted list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75035" y="1094044"/>
            <a:ext cx="4185000" cy="32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677226" y="1094044"/>
            <a:ext cx="4185000" cy="32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275035" y="4840003"/>
            <a:ext cx="6394127" cy="276938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Optional area for disclaimer (</a:t>
            </a:r>
            <a:r>
              <a:rPr lang="en-US" noProof="0" dirty="0" err="1"/>
              <a:t>eg</a:t>
            </a:r>
            <a:r>
              <a:rPr lang="en-US" noProof="0" dirty="0"/>
              <a:t>. Due diligence) or sources  (Inserted via “INSERT tab &gt; Headers &amp; Footers &gt; Footer”)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276226" y="4482000"/>
            <a:ext cx="8586000" cy="270000"/>
          </a:xfrm>
        </p:spPr>
        <p:txBody>
          <a:bodyPr anchor="b"/>
          <a:lstStyle>
            <a:lvl1pPr>
              <a:defRPr lang="en-US" sz="750" b="0" u="none" baseline="0" noProof="0" dirty="0" smtClean="0">
                <a:solidFill>
                  <a:schemeClr val="bg2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71450" indent="-171450">
              <a:defRPr lang="en-US" sz="750" b="0" baseline="0" noProof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</a:lstStyle>
          <a:p>
            <a:pPr marL="0" lvl="0" indent="0" algn="l" defTabSz="274317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tabLst>
                <a:tab pos="0" algn="l"/>
                <a:tab pos="137160" algn="l"/>
              </a:tabLst>
            </a:pPr>
            <a:r>
              <a:rPr lang="en-US" noProof="0" dirty="0"/>
              <a:t>Footnotes are 10pt bottom aligned just above green line – the first indent level is a numbered list of footnotes – alternatively tab stops can be used</a:t>
            </a:r>
          </a:p>
          <a:p>
            <a:pPr marL="137160" lvl="1" indent="-137160" algn="l" defTabSz="274317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+mn-lt"/>
              <a:buAutoNum type="arabicPeriod"/>
              <a:tabLst>
                <a:tab pos="0" algn="l"/>
                <a:tab pos="137160" algn="l"/>
              </a:tabLst>
            </a:pPr>
            <a:r>
              <a:rPr lang="en-US" noProof="0" dirty="0"/>
              <a:t>First indent level is numbered footnote</a:t>
            </a:r>
          </a:p>
        </p:txBody>
      </p:sp>
    </p:spTree>
    <p:extLst>
      <p:ext uri="{BB962C8B-B14F-4D97-AF65-F5344CB8AC3E}">
        <p14:creationId xmlns:p14="http://schemas.microsoft.com/office/powerpoint/2010/main" val="644961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22246167"/>
              </p:ext>
            </p:extLst>
          </p:nvPr>
        </p:nvGraphicFramePr>
        <p:xfrm>
          <a:off x="1441" y="1081"/>
          <a:ext cx="1440" cy="1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80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41" y="1081"/>
                        <a:ext cx="1440" cy="10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 descr="Alix_green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500" y="2246095"/>
            <a:ext cx="2241000" cy="651311"/>
          </a:xfrm>
          <a:prstGeom prst="rect">
            <a:avLst/>
          </a:prstGeom>
        </p:spPr>
      </p:pic>
      <p:sp>
        <p:nvSpPr>
          <p:cNvPr id="10" name="Disclaimer Placeholder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1" y="4382904"/>
            <a:ext cx="4297363" cy="184666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>
              <a:defRPr lang="en-US" sz="788" baseline="0" dirty="0" smtClean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dirty="0"/>
              <a:t>Optional disclaimers go here</a:t>
            </a:r>
          </a:p>
        </p:txBody>
      </p:sp>
      <p:sp>
        <p:nvSpPr>
          <p:cNvPr id="14" name="Footer"/>
          <p:cNvSpPr txBox="1">
            <a:spLocks/>
          </p:cNvSpPr>
          <p:nvPr userDrawn="1"/>
        </p:nvSpPr>
        <p:spPr>
          <a:xfrm>
            <a:off x="3325604" y="4875618"/>
            <a:ext cx="2492793" cy="91954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eaLnBrk="0" hangingPunct="0"/>
            <a:r>
              <a:rPr lang="en-US" sz="600" noProof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©2018 </a:t>
            </a:r>
            <a:r>
              <a:rPr lang="en-US" sz="600" noProof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AlixPartners</a:t>
            </a:r>
            <a:r>
              <a:rPr lang="en-US" sz="6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LLP.</a:t>
            </a:r>
            <a:endParaRPr lang="en-US" sz="600" spc="-15" baseline="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510617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.bin"/><Relationship Id="rId12" Type="http://schemas.openxmlformats.org/officeDocument/2006/relationships/image" Target="../media/image1.emf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vmlDrawing" Target="../drawings/vmlDrawing1.vml"/><Relationship Id="rId9" Type="http://schemas.openxmlformats.org/officeDocument/2006/relationships/tags" Target="../tags/tag2.xml"/><Relationship Id="rId10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2109369242"/>
              </p:ext>
            </p:extLst>
          </p:nvPr>
        </p:nvGraphicFramePr>
        <p:xfrm>
          <a:off x="1587" y="1194"/>
          <a:ext cx="1588" cy="1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087" name="think-cell Slide" r:id="rId11" imgW="360" imgH="360" progId="TCLayout.ActiveDocument.1">
                  <p:embed/>
                </p:oleObj>
              </mc:Choice>
              <mc:Fallback>
                <p:oleObj name="think-cell Slide" r:id="rId11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194"/>
                        <a:ext cx="1588" cy="11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xmlns="" id="{6C446CD4-EE79-49FF-AA3B-B58F4D2687E9}"/>
              </a:ext>
            </a:extLst>
          </p:cNvPr>
          <p:cNvSpPr/>
          <p:nvPr userDrawn="1">
            <p:custDataLst>
              <p:tags r:id="rId10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ts val="2325"/>
              </a:lnSpc>
              <a:spcBef>
                <a:spcPct val="0"/>
              </a:spcBef>
              <a:spcAft>
                <a:spcPct val="0"/>
              </a:spcAft>
            </a:pPr>
            <a:endParaRPr lang="en-US" sz="2100" b="1" i="0" baseline="0" dirty="0">
              <a:solidFill>
                <a:schemeClr val="bg1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pic>
        <p:nvPicPr>
          <p:cNvPr id="44" name="Picture 43" descr="AP_logo_v1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429" y="4904298"/>
            <a:ext cx="945000" cy="138600"/>
          </a:xfrm>
          <a:prstGeom prst="rect">
            <a:avLst/>
          </a:prstGeom>
        </p:spPr>
      </p:pic>
      <p:sp>
        <p:nvSpPr>
          <p:cNvPr id="3" name="Main Content"/>
          <p:cNvSpPr>
            <a:spLocks noGrp="1"/>
          </p:cNvSpPr>
          <p:nvPr>
            <p:ph type="body" idx="1"/>
          </p:nvPr>
        </p:nvSpPr>
        <p:spPr>
          <a:xfrm>
            <a:off x="276226" y="1093649"/>
            <a:ext cx="8586000" cy="36450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noProof="0" dirty="0"/>
              <a:t>First level of any text box is standard text – our default type is Verdana Regular in 20pt.</a:t>
            </a:r>
          </a:p>
          <a:p>
            <a:pPr lvl="0"/>
            <a:r>
              <a:rPr lang="en-US" noProof="0" dirty="0"/>
              <a:t>Paragraph spacing is set up to advance second paragraph into content area. If importing an element in list style from an old deck – select all text in content box and hit &lt;Tab&gt; once or click the “Increase List Level” button.</a:t>
            </a:r>
          </a:p>
          <a:p>
            <a:pPr lvl="1"/>
            <a:r>
              <a:rPr lang="en-US" noProof="0" dirty="0"/>
              <a:t>First level bullets (second indentation/list level)</a:t>
            </a:r>
          </a:p>
          <a:p>
            <a:pPr lvl="2"/>
            <a:r>
              <a:rPr lang="en-US" noProof="0" dirty="0"/>
              <a:t>Second level bullets (third indentation/list level)</a:t>
            </a:r>
          </a:p>
          <a:p>
            <a:pPr lvl="3"/>
            <a:r>
              <a:rPr lang="en-US" noProof="0" dirty="0"/>
              <a:t>Third level bullets (fourth indentation/list level)</a:t>
            </a:r>
          </a:p>
          <a:p>
            <a:pPr lvl="4"/>
            <a:r>
              <a:rPr lang="en-US" noProof="0" dirty="0"/>
              <a:t>Fourth level bullets (fifth indentation/list level)</a:t>
            </a:r>
          </a:p>
          <a:p>
            <a:pPr lvl="5"/>
            <a:r>
              <a:rPr lang="en-US" noProof="0" dirty="0"/>
              <a:t>Annotations or footnotes (sixth indentation/list level)</a:t>
            </a:r>
          </a:p>
          <a:p>
            <a:pPr lvl="6"/>
            <a:r>
              <a:rPr lang="en-US" noProof="0" dirty="0"/>
              <a:t>Bold text (seventh indentation/list level)</a:t>
            </a:r>
          </a:p>
          <a:p>
            <a:pPr lvl="7"/>
            <a:r>
              <a:rPr lang="en-US" noProof="0" dirty="0"/>
              <a:t>Quotes in 24pt (eighth indentation/list level)</a:t>
            </a:r>
          </a:p>
          <a:p>
            <a:pPr lvl="8"/>
            <a:r>
              <a:rPr lang="en-US" noProof="0" dirty="0"/>
              <a:t>All-caps for authors (ninth indentation/list level)</a:t>
            </a:r>
          </a:p>
        </p:txBody>
      </p:sp>
      <p:sp>
        <p:nvSpPr>
          <p:cNvPr id="1026" name="Slide Title Placeholder"/>
          <p:cNvSpPr>
            <a:spLocks noGrp="1" noChangeArrowheads="1"/>
          </p:cNvSpPr>
          <p:nvPr>
            <p:ph type="title"/>
          </p:nvPr>
        </p:nvSpPr>
        <p:spPr bwMode="auto">
          <a:xfrm>
            <a:off x="276226" y="317368"/>
            <a:ext cx="8586000" cy="539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182880" numCol="1" anchor="t" anchorCtr="0" compatLnSpc="1">
            <a:prstTxWarp prst="textNoShape">
              <a:avLst/>
            </a:prstTxWarp>
            <a:noAutofit/>
          </a:bodyPr>
          <a:lstStyle/>
          <a:p>
            <a:pPr lvl="0" defTabSz="269966"/>
            <a:r>
              <a:rPr lang="en-US" noProof="0" dirty="0"/>
              <a:t>Our headlines are written in sentence-case should tell a story with impact and are a maximum of two lines</a:t>
            </a:r>
          </a:p>
        </p:txBody>
      </p:sp>
      <p:sp>
        <p:nvSpPr>
          <p:cNvPr id="12" name="Bottom Line"/>
          <p:cNvSpPr>
            <a:spLocks noMove="1" noResize="1" noChangeShapeType="1"/>
          </p:cNvSpPr>
          <p:nvPr userDrawn="1"/>
        </p:nvSpPr>
        <p:spPr bwMode="gray">
          <a:xfrm>
            <a:off x="276225" y="4805141"/>
            <a:ext cx="8593138" cy="0"/>
          </a:xfrm>
          <a:prstGeom prst="line">
            <a:avLst/>
          </a:prstGeom>
          <a:noFill/>
          <a:ln w="6350" cap="rnd" cmpd="sng" algn="ctr">
            <a:solidFill>
              <a:srgbClr val="5CB33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58641" tIns="29321" rIns="58641" bIns="29321" anchor="ctr"/>
          <a:lstStyle/>
          <a:p>
            <a:pPr eaLnBrk="0" hangingPunct="0">
              <a:defRPr/>
            </a:pPr>
            <a:endParaRPr lang="en-US" sz="513" dirty="0">
              <a:ln w="6350" cmpd="sng">
                <a:solidFill>
                  <a:schemeClr val="tx1"/>
                </a:solidFill>
              </a:ln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"/>
          <p:cNvSpPr txBox="1"/>
          <p:nvPr/>
        </p:nvSpPr>
        <p:spPr>
          <a:xfrm>
            <a:off x="8704254" y="4908441"/>
            <a:ext cx="165110" cy="115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lvl="0" algn="r" eaLnBrk="0" hangingPunct="0">
              <a:defRPr sz="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algn="r"/>
            <a:fld id="{87F6F332-D11C-4923-9517-2AAE86E1C2C5}" type="slidenum">
              <a:rPr lang="en-US" sz="750" noProof="0" smtClean="0">
                <a:solidFill>
                  <a:schemeClr val="bg2"/>
                </a:solidFill>
              </a:rPr>
              <a:pPr lvl="0" algn="r"/>
              <a:t>‹#›</a:t>
            </a:fld>
            <a:endParaRPr lang="en-US" sz="750" noProof="0" dirty="0">
              <a:solidFill>
                <a:schemeClr val="bg2"/>
              </a:solidFill>
            </a:endParaRPr>
          </a:p>
        </p:txBody>
      </p:sp>
      <p:sp>
        <p:nvSpPr>
          <p:cNvPr id="27" name="Slide Master Version"/>
          <p:cNvSpPr txBox="1">
            <a:spLocks noMove="1" noResize="1"/>
          </p:cNvSpPr>
          <p:nvPr userDrawn="1"/>
        </p:nvSpPr>
        <p:spPr>
          <a:xfrm>
            <a:off x="4572001" y="5161610"/>
            <a:ext cx="4321175" cy="1614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/>
            <a:r>
              <a:rPr lang="en-US" sz="450" dirty="0">
                <a:solidFill>
                  <a:schemeClr val="tx1"/>
                </a:solidFill>
              </a:rPr>
              <a:t>ALIXPARTNERS</a:t>
            </a:r>
            <a:r>
              <a:rPr lang="en-US" sz="450" baseline="0" dirty="0">
                <a:solidFill>
                  <a:schemeClr val="tx1"/>
                </a:solidFill>
              </a:rPr>
              <a:t> SLIDE MASTER V.2017.03.30.00.01</a:t>
            </a:r>
            <a:endParaRPr lang="en-US" sz="450" dirty="0">
              <a:solidFill>
                <a:schemeClr val="tx1"/>
              </a:solidFill>
            </a:endParaRPr>
          </a:p>
        </p:txBody>
      </p:sp>
      <p:sp>
        <p:nvSpPr>
          <p:cNvPr id="13" name="Top Banner Placeholder"/>
          <p:cNvSpPr>
            <a:spLocks noGrp="1" noRot="1" noMove="1" noResize="1"/>
          </p:cNvSpPr>
          <p:nvPr>
            <p:ph type="dt" sz="half" idx="2"/>
          </p:nvPr>
        </p:nvSpPr>
        <p:spPr bwMode="gray">
          <a:xfrm>
            <a:off x="1" y="1"/>
            <a:ext cx="9140825" cy="149668"/>
          </a:xfrm>
          <a:prstGeom prst="rect">
            <a:avLst/>
          </a:prstGeom>
          <a:solidFill>
            <a:srgbClr val="FF3130"/>
          </a:solidFill>
        </p:spPr>
        <p:txBody>
          <a:bodyPr vert="horz" lIns="274320" tIns="45720" rIns="274320" bIns="45720" rtlCol="0" anchor="ctr"/>
          <a:lstStyle>
            <a:lvl1pPr>
              <a:defRPr lang="en-US" sz="750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Draft / Strictly confidential 01/06/2017 13:41 (Used via “INSERT tab &gt; Header &amp; Footer &gt; Fixed Date”)</a:t>
            </a:r>
            <a:endParaRPr lang="en-US" dirty="0"/>
          </a:p>
        </p:txBody>
      </p:sp>
      <p:grpSp>
        <p:nvGrpSpPr>
          <p:cNvPr id="28" name="AP_Annotations"/>
          <p:cNvGrpSpPr>
            <a:grpSpLocks noUngrp="1" noRot="1" noChangeAspect="1" noResize="1"/>
          </p:cNvGrpSpPr>
          <p:nvPr userDrawn="1"/>
        </p:nvGrpSpPr>
        <p:grpSpPr>
          <a:xfrm>
            <a:off x="-1343025" y="-266688"/>
            <a:ext cx="7258050" cy="5345545"/>
            <a:chOff x="-1343025" y="-355584"/>
            <a:chExt cx="7258050" cy="7127392"/>
          </a:xfrm>
        </p:grpSpPr>
        <p:sp>
          <p:nvSpPr>
            <p:cNvPr id="29" name="Annotation 09"/>
            <p:cNvSpPr txBox="1">
              <a:spLocks noSelect="1" noMove="1"/>
            </p:cNvSpPr>
            <p:nvPr userDrawn="1"/>
          </p:nvSpPr>
          <p:spPr>
            <a:xfrm>
              <a:off x="-1343025" y="1143000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5CB335"/>
                  </a:solidFill>
                </a:rPr>
                <a:t>GREEN</a:t>
              </a:r>
              <a:r>
                <a:rPr lang="en-US" sz="450" baseline="0" dirty="0">
                  <a:solidFill>
                    <a:srgbClr val="5CB335"/>
                  </a:solidFill>
                </a:rPr>
                <a:t> GUIDES DELINEATE MAIN CONTENT AREA</a:t>
              </a:r>
            </a:p>
          </p:txBody>
        </p:sp>
        <p:sp>
          <p:nvSpPr>
            <p:cNvPr id="30" name="Annotation 08"/>
            <p:cNvSpPr txBox="1">
              <a:spLocks noSelect="1" noMove="1"/>
            </p:cNvSpPr>
            <p:nvPr userDrawn="1"/>
          </p:nvSpPr>
          <p:spPr>
            <a:xfrm>
              <a:off x="-1343025" y="3438525"/>
              <a:ext cx="1343025" cy="21527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FF910F"/>
                  </a:solidFill>
                </a:rPr>
                <a:t>SLIDE</a:t>
              </a:r>
              <a:r>
                <a:rPr lang="en-US" sz="450" baseline="0" dirty="0">
                  <a:solidFill>
                    <a:srgbClr val="FF910F"/>
                  </a:solidFill>
                </a:rPr>
                <a:t> CENTER LINE</a:t>
              </a:r>
              <a:endParaRPr lang="en-US" sz="450" dirty="0">
                <a:solidFill>
                  <a:srgbClr val="FF910F"/>
                </a:solidFill>
              </a:endParaRPr>
            </a:p>
          </p:txBody>
        </p:sp>
        <p:sp>
          <p:nvSpPr>
            <p:cNvPr id="31" name="Annotation 07"/>
            <p:cNvSpPr txBox="1">
              <a:spLocks noSelect="1" noMove="1"/>
            </p:cNvSpPr>
            <p:nvPr userDrawn="1"/>
          </p:nvSpPr>
          <p:spPr>
            <a:xfrm>
              <a:off x="-1343025" y="204788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595959"/>
                  </a:solidFill>
                </a:rPr>
                <a:t>TOP</a:t>
              </a:r>
              <a:r>
                <a:rPr lang="en-US" sz="450" baseline="0" dirty="0">
                  <a:solidFill>
                    <a:srgbClr val="595959"/>
                  </a:solidFill>
                </a:rPr>
                <a:t> AND BOTTOM DELIMITER</a:t>
              </a:r>
              <a:br>
                <a:rPr lang="en-US" sz="450" baseline="0" dirty="0">
                  <a:solidFill>
                    <a:srgbClr val="595959"/>
                  </a:solidFill>
                </a:rPr>
              </a:br>
              <a:r>
                <a:rPr lang="en-US" sz="450" baseline="0" dirty="0">
                  <a:solidFill>
                    <a:srgbClr val="595959"/>
                  </a:solidFill>
                </a:rPr>
                <a:t>FOR SECTION HEADERS</a:t>
              </a:r>
              <a:endParaRPr lang="en-US" sz="450" dirty="0">
                <a:solidFill>
                  <a:srgbClr val="595959"/>
                </a:solidFill>
              </a:endParaRPr>
            </a:p>
          </p:txBody>
        </p:sp>
        <p:sp>
          <p:nvSpPr>
            <p:cNvPr id="32" name="Annotation 06"/>
            <p:cNvSpPr txBox="1">
              <a:spLocks noSelect="1" noMove="1"/>
            </p:cNvSpPr>
            <p:nvPr userDrawn="1"/>
          </p:nvSpPr>
          <p:spPr>
            <a:xfrm>
              <a:off x="-1343025" y="6454969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595959"/>
                  </a:solidFill>
                </a:rPr>
                <a:t>MIDDLE-ALIGNED </a:t>
              </a:r>
              <a:r>
                <a:rPr lang="en-US" sz="450" baseline="0" dirty="0">
                  <a:solidFill>
                    <a:srgbClr val="595959"/>
                  </a:solidFill>
                </a:rPr>
                <a:t>DISCLAIMER OR SOURCE BOX SITS BELOW THIS LINE</a:t>
              </a:r>
              <a:endParaRPr lang="en-US" sz="450" dirty="0">
                <a:solidFill>
                  <a:srgbClr val="595959"/>
                </a:solidFill>
              </a:endParaRPr>
            </a:p>
          </p:txBody>
        </p:sp>
        <p:sp>
          <p:nvSpPr>
            <p:cNvPr id="33" name="Annotation 05"/>
            <p:cNvSpPr txBox="1">
              <a:spLocks noSelect="1" noMove="1"/>
            </p:cNvSpPr>
            <p:nvPr userDrawn="1"/>
          </p:nvSpPr>
          <p:spPr>
            <a:xfrm>
              <a:off x="-1343025" y="491424"/>
              <a:ext cx="1343025" cy="418405"/>
            </a:xfrm>
            <a:prstGeom prst="rect">
              <a:avLst/>
            </a:prstGeom>
          </p:spPr>
          <p:txBody>
            <a:bodyPr wrap="square" rtlCol="0" anchor="b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595959"/>
                  </a:solidFill>
                </a:rPr>
                <a:t>2ND ROW OF </a:t>
              </a:r>
              <a:r>
                <a:rPr lang="en-US" sz="450" baseline="0" dirty="0">
                  <a:solidFill>
                    <a:srgbClr val="595959"/>
                  </a:solidFill>
                </a:rPr>
                <a:t/>
              </a:r>
              <a:br>
                <a:rPr lang="en-US" sz="450" baseline="0" dirty="0">
                  <a:solidFill>
                    <a:srgbClr val="595959"/>
                  </a:solidFill>
                </a:rPr>
              </a:br>
              <a:r>
                <a:rPr lang="en-US" sz="450" baseline="0" dirty="0">
                  <a:solidFill>
                    <a:srgbClr val="595959"/>
                  </a:solidFill>
                </a:rPr>
                <a:t>TOP-ALIGNED HEADLINE</a:t>
              </a:r>
              <a:br>
                <a:rPr lang="en-US" sz="450" baseline="0" dirty="0">
                  <a:solidFill>
                    <a:srgbClr val="595959"/>
                  </a:solidFill>
                </a:rPr>
              </a:br>
              <a:r>
                <a:rPr lang="en-US" sz="450" baseline="0" dirty="0">
                  <a:solidFill>
                    <a:srgbClr val="595959"/>
                  </a:solidFill>
                </a:rPr>
                <a:t>SITS ON TOP OF THIS LINE</a:t>
              </a:r>
              <a:endParaRPr lang="en-US" sz="450" dirty="0">
                <a:solidFill>
                  <a:srgbClr val="595959"/>
                </a:solidFill>
              </a:endParaRPr>
            </a:p>
          </p:txBody>
        </p:sp>
        <p:sp>
          <p:nvSpPr>
            <p:cNvPr id="34" name="Annotation 04"/>
            <p:cNvSpPr txBox="1">
              <a:spLocks noSelect="1" noMove="1"/>
            </p:cNvSpPr>
            <p:nvPr userDrawn="1"/>
          </p:nvSpPr>
          <p:spPr>
            <a:xfrm>
              <a:off x="4572000" y="-304800"/>
              <a:ext cx="1343025" cy="21527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FF910F"/>
                  </a:solidFill>
                </a:rPr>
                <a:t>SLIDE</a:t>
              </a:r>
              <a:r>
                <a:rPr lang="en-US" sz="450" baseline="0" dirty="0">
                  <a:solidFill>
                    <a:srgbClr val="FF910F"/>
                  </a:solidFill>
                </a:rPr>
                <a:t> CENTER LINE</a:t>
              </a:r>
              <a:endParaRPr lang="en-US" sz="450" dirty="0">
                <a:solidFill>
                  <a:srgbClr val="FF910F"/>
                </a:solidFill>
              </a:endParaRPr>
            </a:p>
          </p:txBody>
        </p:sp>
        <p:sp>
          <p:nvSpPr>
            <p:cNvPr id="35" name="Annotation 03"/>
            <p:cNvSpPr txBox="1">
              <a:spLocks noSelect="1" noMove="1"/>
            </p:cNvSpPr>
            <p:nvPr userDrawn="1"/>
          </p:nvSpPr>
          <p:spPr>
            <a:xfrm>
              <a:off x="250825" y="-355584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baseline="0" dirty="0">
                  <a:solidFill>
                    <a:srgbClr val="5CB335"/>
                  </a:solidFill>
                </a:rPr>
                <a:t>GREEN GUIDES DELINEATE MAIN CONTENT AREA</a:t>
              </a:r>
              <a:endParaRPr lang="en-US" sz="450" dirty="0">
                <a:solidFill>
                  <a:srgbClr val="5CB335"/>
                </a:solidFill>
              </a:endParaRPr>
            </a:p>
          </p:txBody>
        </p:sp>
        <p:sp>
          <p:nvSpPr>
            <p:cNvPr id="36" name="Annotation 02"/>
            <p:cNvSpPr txBox="1">
              <a:spLocks noSelect="1" noMove="1"/>
            </p:cNvSpPr>
            <p:nvPr userDrawn="1"/>
          </p:nvSpPr>
          <p:spPr>
            <a:xfrm>
              <a:off x="-1343025" y="6141079"/>
              <a:ext cx="1343025" cy="215272"/>
            </a:xfrm>
            <a:prstGeom prst="rect">
              <a:avLst/>
            </a:prstGeom>
          </p:spPr>
          <p:txBody>
            <a:bodyPr wrap="square" rtlCol="0" anchor="b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5CB335"/>
                  </a:solidFill>
                </a:rPr>
                <a:t>BOTTOM-ALIGNED </a:t>
              </a:r>
              <a:r>
                <a:rPr lang="en-US" sz="450" baseline="0" dirty="0">
                  <a:solidFill>
                    <a:srgbClr val="5CB335"/>
                  </a:solidFill>
                </a:rPr>
                <a:t>FOOTNOTES</a:t>
              </a:r>
              <a:endParaRPr lang="en-US" sz="450" dirty="0">
                <a:solidFill>
                  <a:srgbClr val="5CB335"/>
                </a:solidFill>
              </a:endParaRPr>
            </a:p>
          </p:txBody>
        </p:sp>
        <p:sp>
          <p:nvSpPr>
            <p:cNvPr id="37" name="Annotation 01"/>
            <p:cNvSpPr txBox="1">
              <a:spLocks noSelect="1" noMove="1"/>
            </p:cNvSpPr>
            <p:nvPr userDrawn="1"/>
          </p:nvSpPr>
          <p:spPr>
            <a:xfrm>
              <a:off x="-1343025" y="-355584"/>
              <a:ext cx="1343025" cy="316839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FF3130"/>
                  </a:solidFill>
                </a:rPr>
                <a:t>ENABLE </a:t>
              </a:r>
              <a:r>
                <a:rPr lang="en-US" sz="450" baseline="0" dirty="0">
                  <a:solidFill>
                    <a:srgbClr val="FF3130"/>
                  </a:solidFill>
                </a:rPr>
                <a:t>GUIDES UNDER</a:t>
              </a:r>
              <a:br>
                <a:rPr lang="en-US" sz="450" baseline="0" dirty="0">
                  <a:solidFill>
                    <a:srgbClr val="FF3130"/>
                  </a:solidFill>
                </a:rPr>
              </a:br>
              <a:r>
                <a:rPr lang="en-US" sz="450" baseline="0" dirty="0">
                  <a:solidFill>
                    <a:srgbClr val="FF3130"/>
                  </a:solidFill>
                </a:rPr>
                <a:t>VIEW – SHOW – GUIDES</a:t>
              </a:r>
            </a:p>
          </p:txBody>
        </p:sp>
        <p:sp>
          <p:nvSpPr>
            <p:cNvPr id="38" name="Annotation 07"/>
            <p:cNvSpPr txBox="1">
              <a:spLocks noSelect="1" noMove="1"/>
            </p:cNvSpPr>
            <p:nvPr userDrawn="1"/>
          </p:nvSpPr>
          <p:spPr>
            <a:xfrm>
              <a:off x="-1343025" y="1504996"/>
              <a:ext cx="1343025" cy="673860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450" dirty="0">
                  <a:solidFill>
                    <a:srgbClr val="5CB335"/>
                  </a:solidFill>
                </a:rPr>
                <a:t>CONTENT</a:t>
              </a:r>
              <a:r>
                <a:rPr lang="en-US" sz="450" baseline="0" dirty="0">
                  <a:solidFill>
                    <a:srgbClr val="5CB335"/>
                  </a:solidFill>
                </a:rPr>
                <a:t> BELOW THIS LINE IF SUB-HEADER IS PRESENT</a:t>
              </a:r>
            </a:p>
            <a:p>
              <a:pPr marL="0" indent="0"/>
              <a:r>
                <a:rPr lang="en-US" sz="450" baseline="0" dirty="0">
                  <a:solidFill>
                    <a:srgbClr val="5CB335"/>
                  </a:solidFill>
                </a:rPr>
                <a:t>SUB-HEADER TOP ALIGNED WITH UPPER GREEN GUIDE</a:t>
              </a:r>
              <a:endParaRPr lang="en-US" sz="450" dirty="0">
                <a:solidFill>
                  <a:srgbClr val="5CB335"/>
                </a:solidFill>
              </a:endParaRPr>
            </a:p>
          </p:txBody>
        </p:sp>
      </p:grpSp>
      <p:sp>
        <p:nvSpPr>
          <p:cNvPr id="40" name="Footer Placeholder"/>
          <p:cNvSpPr>
            <a:spLocks noGrp="1" noRot="1" noMove="1" noResize="1"/>
          </p:cNvSpPr>
          <p:nvPr>
            <p:ph type="ftr" sz="quarter" idx="3"/>
          </p:nvPr>
        </p:nvSpPr>
        <p:spPr>
          <a:xfrm>
            <a:off x="276226" y="4835130"/>
            <a:ext cx="6394127" cy="276938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z="750" smtClean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Optional area for disclaimer (</a:t>
            </a:r>
            <a:r>
              <a:rPr lang="en-US" dirty="0" err="1"/>
              <a:t>eg</a:t>
            </a:r>
            <a:r>
              <a:rPr lang="en-US" dirty="0"/>
              <a:t>. Due diligence) or sources  (Inserted via “INSERT tab &gt; Headers &amp; Footers &gt; Footer”)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EC1EF91F-65EB-470B-997F-6C7CBD8174F4}"/>
              </a:ext>
            </a:extLst>
          </p:cNvPr>
          <p:cNvSpPr/>
          <p:nvPr userDrawn="1"/>
        </p:nvSpPr>
        <p:spPr bwMode="gray">
          <a:xfrm>
            <a:off x="7286625" y="4840003"/>
            <a:ext cx="1724025" cy="30349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algn="ctr"/>
            <a:endParaRPr lang="en-GB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6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5" r:id="rId1"/>
    <p:sldLayoutId id="2147484246" r:id="rId2"/>
    <p:sldLayoutId id="2147484248" r:id="rId3"/>
    <p:sldLayoutId id="2147484263" r:id="rId4"/>
    <p:sldLayoutId id="2147484264" r:id="rId5"/>
    <p:sldLayoutId id="2147484262" r:id="rId6"/>
  </p:sldLayoutIdLst>
  <p:hf sldNum="0" hdr="0" ftr="0" dt="0"/>
  <p:txStyles>
    <p:titleStyle>
      <a:lvl1pPr algn="l" defTabSz="274317" rtl="0" eaLnBrk="1" fontAlgn="base" hangingPunct="1">
        <a:lnSpc>
          <a:spcPts val="2325"/>
        </a:lnSpc>
        <a:spcBef>
          <a:spcPct val="0"/>
        </a:spcBef>
        <a:spcAft>
          <a:spcPct val="0"/>
        </a:spcAft>
        <a:buClrTx/>
        <a:buFontTx/>
        <a:buNone/>
        <a:defRPr lang="en-US" sz="2100" b="1" baseline="0" dirty="0">
          <a:solidFill>
            <a:schemeClr val="tx1"/>
          </a:solidFill>
          <a:latin typeface="+mj-lt"/>
          <a:ea typeface="+mj-ea"/>
          <a:cs typeface="+mj-cs"/>
        </a:defRPr>
      </a:lvl1pPr>
      <a:lvl2pPr marL="135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B0604020202020204" pitchFamily="34" charset="0"/>
        <a:buChar char="•"/>
        <a:defRPr sz="750" b="0" baseline="0">
          <a:solidFill>
            <a:schemeClr val="tx1"/>
          </a:solidFill>
          <a:latin typeface="+mn-lt"/>
          <a:ea typeface="+mn-ea"/>
          <a:cs typeface="+mn-cs"/>
        </a:defRPr>
      </a:lvl2pPr>
      <a:lvl3pPr marL="270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F0502020204030204" pitchFamily="34" charset="0"/>
        <a:buChar char="−"/>
        <a:defRPr sz="750" b="0">
          <a:solidFill>
            <a:schemeClr val="tx1"/>
          </a:solidFill>
          <a:latin typeface="+mn-lt"/>
          <a:ea typeface="+mn-ea"/>
          <a:cs typeface="+mn-cs"/>
        </a:defRPr>
      </a:lvl3pPr>
      <a:lvl4pPr marL="405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B0604020202020204" pitchFamily="34" charset="0"/>
        <a:buChar char="•"/>
        <a:defRPr sz="750" b="0">
          <a:solidFill>
            <a:schemeClr val="tx1"/>
          </a:solidFill>
          <a:latin typeface="+mn-lt"/>
          <a:ea typeface="+mn-ea"/>
          <a:cs typeface="+mn-cs"/>
        </a:defRPr>
      </a:lvl4pPr>
      <a:lvl5pPr marL="540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F0502020204030204" pitchFamily="34" charset="0"/>
        <a:buChar char="−"/>
        <a:defRPr sz="750" b="0" baseline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/>
        <a:buNone/>
        <a:defRPr sz="675" b="0" baseline="0">
          <a:solidFill>
            <a:schemeClr val="bg2"/>
          </a:solidFill>
          <a:latin typeface="+mn-lt"/>
          <a:ea typeface="+mn-ea"/>
          <a:cs typeface="+mn-cs"/>
        </a:defRPr>
      </a:lvl6pPr>
      <a:lvl7pPr eaLnBrk="1" hangingPunct="1">
        <a:lnSpc>
          <a:spcPct val="110000"/>
        </a:lnSpc>
        <a:spcBef>
          <a:spcPct val="0"/>
        </a:spcBef>
        <a:spcAft>
          <a:spcPts val="450"/>
        </a:spcAft>
        <a:defRPr sz="750" b="1">
          <a:solidFill>
            <a:schemeClr val="tx1"/>
          </a:solidFill>
          <a:latin typeface="+mn-lt"/>
        </a:defRPr>
      </a:lvl7pPr>
      <a:lvl8pPr eaLnBrk="1" hangingPunct="1">
        <a:lnSpc>
          <a:spcPct val="110000"/>
        </a:lnSpc>
        <a:spcBef>
          <a:spcPct val="0"/>
        </a:spcBef>
        <a:spcAft>
          <a:spcPts val="450"/>
        </a:spcAft>
        <a:defRPr sz="1200" i="1" baseline="0">
          <a:solidFill>
            <a:schemeClr val="bg2"/>
          </a:solidFill>
          <a:latin typeface="+mn-lt"/>
        </a:defRPr>
      </a:lvl8pPr>
      <a:lvl9pPr eaLnBrk="1" hangingPunct="1">
        <a:lnSpc>
          <a:spcPct val="110000"/>
        </a:lnSpc>
        <a:spcBef>
          <a:spcPct val="0"/>
        </a:spcBef>
        <a:spcAft>
          <a:spcPts val="450"/>
        </a:spcAft>
        <a:defRPr sz="750" cap="all" baseline="0">
          <a:solidFill>
            <a:schemeClr val="bg2"/>
          </a:solidFill>
          <a:latin typeface="+mn-lt"/>
        </a:defRPr>
      </a:lvl9pPr>
    </p:titleStyle>
    <p:bodyStyle>
      <a:lvl1pPr marL="0" indent="0" algn="l" defTabSz="274317" rtl="0" eaLnBrk="1" fontAlgn="base" hangingPunct="1">
        <a:lnSpc>
          <a:spcPct val="110000"/>
        </a:lnSpc>
        <a:spcBef>
          <a:spcPts val="0"/>
        </a:spcBef>
        <a:spcAft>
          <a:spcPts val="900"/>
        </a:spcAft>
        <a:buClrTx/>
        <a:buFontTx/>
        <a:buNone/>
        <a:defRPr sz="1500" b="0" u="none" baseline="0">
          <a:solidFill>
            <a:schemeClr val="tx1"/>
          </a:solidFill>
          <a:uFill>
            <a:solidFill>
              <a:schemeClr val="accent5"/>
            </a:solidFill>
          </a:uFill>
          <a:latin typeface="+mn-lt"/>
          <a:ea typeface="+mn-ea"/>
          <a:cs typeface="+mn-cs"/>
        </a:defRPr>
      </a:lvl1pPr>
      <a:lvl2pPr marL="200025" indent="-200025" algn="l" defTabSz="274317" rtl="0" eaLnBrk="1" fontAlgn="base" hangingPunct="1">
        <a:lnSpc>
          <a:spcPct val="110000"/>
        </a:lnSpc>
        <a:spcBef>
          <a:spcPts val="0"/>
        </a:spcBef>
        <a:spcAft>
          <a:spcPts val="675"/>
        </a:spcAft>
        <a:buClrTx/>
        <a:buFont typeface="Arial" panose="020B0604020202020204" pitchFamily="34" charset="0"/>
        <a:buChar char="•"/>
        <a:defRPr sz="1500" b="0" baseline="0">
          <a:solidFill>
            <a:schemeClr val="tx1"/>
          </a:solidFill>
          <a:latin typeface="+mn-lt"/>
          <a:ea typeface="+mn-ea"/>
          <a:cs typeface="+mn-cs"/>
        </a:defRPr>
      </a:lvl2pPr>
      <a:lvl3pPr marL="407194" indent="-207169" algn="l" defTabSz="471488" rtl="0" eaLnBrk="1" fontAlgn="base" hangingPunct="1">
        <a:lnSpc>
          <a:spcPct val="110000"/>
        </a:lnSpc>
        <a:spcBef>
          <a:spcPts val="0"/>
        </a:spcBef>
        <a:spcAft>
          <a:spcPts val="675"/>
        </a:spcAft>
        <a:buClrTx/>
        <a:buFont typeface="Arial" panose="020F0502020204030204" pitchFamily="34" charset="0"/>
        <a:buChar char="−"/>
        <a:tabLst>
          <a:tab pos="407194" algn="l"/>
        </a:tabLst>
        <a:defRPr sz="1500" b="0">
          <a:solidFill>
            <a:schemeClr val="tx1"/>
          </a:solidFill>
          <a:latin typeface="+mn-lt"/>
          <a:ea typeface="+mn-ea"/>
          <a:cs typeface="+mn-cs"/>
        </a:defRPr>
      </a:lvl3pPr>
      <a:lvl4pPr marL="607219" indent="-200025" algn="l" defTabSz="274317" rtl="0" eaLnBrk="1" fontAlgn="base" hangingPunct="1">
        <a:lnSpc>
          <a:spcPct val="110000"/>
        </a:lnSpc>
        <a:spcBef>
          <a:spcPts val="0"/>
        </a:spcBef>
        <a:spcAft>
          <a:spcPts val="675"/>
        </a:spcAft>
        <a:buClrTx/>
        <a:buFont typeface="Arial" panose="020B0604020202020204" pitchFamily="34" charset="0"/>
        <a:buChar char="•"/>
        <a:defRPr sz="1500" b="0">
          <a:solidFill>
            <a:schemeClr val="tx1"/>
          </a:solidFill>
          <a:latin typeface="+mn-lt"/>
          <a:ea typeface="+mn-ea"/>
          <a:cs typeface="+mn-cs"/>
        </a:defRPr>
      </a:lvl4pPr>
      <a:lvl5pPr marL="807244" indent="-200025" algn="l" defTabSz="403622" rtl="0" eaLnBrk="1" fontAlgn="base" hangingPunct="1">
        <a:lnSpc>
          <a:spcPct val="110000"/>
        </a:lnSpc>
        <a:spcBef>
          <a:spcPts val="0"/>
        </a:spcBef>
        <a:spcAft>
          <a:spcPts val="675"/>
        </a:spcAft>
        <a:buClrTx/>
        <a:buFont typeface="Arial" panose="020F0502020204030204" pitchFamily="34" charset="0"/>
        <a:buChar char="−"/>
        <a:defRPr sz="1500" b="0" baseline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/>
        <a:buNone/>
        <a:defRPr sz="750" b="0" baseline="0">
          <a:solidFill>
            <a:schemeClr val="bg2"/>
          </a:solidFill>
          <a:latin typeface="+mn-lt"/>
          <a:ea typeface="+mn-ea"/>
          <a:cs typeface="+mn-cs"/>
        </a:defRPr>
      </a:lvl6pPr>
      <a:lvl7pPr eaLnBrk="1" hangingPunct="1">
        <a:lnSpc>
          <a:spcPct val="110000"/>
        </a:lnSpc>
        <a:spcBef>
          <a:spcPct val="0"/>
        </a:spcBef>
        <a:spcAft>
          <a:spcPts val="450"/>
        </a:spcAft>
        <a:defRPr sz="1500" b="1">
          <a:solidFill>
            <a:schemeClr val="tx1"/>
          </a:solidFill>
          <a:latin typeface="+mn-lt"/>
        </a:defRPr>
      </a:lvl7pPr>
      <a:lvl8pPr eaLnBrk="1" hangingPunct="1">
        <a:lnSpc>
          <a:spcPct val="110000"/>
        </a:lnSpc>
        <a:spcBef>
          <a:spcPct val="0"/>
        </a:spcBef>
        <a:spcAft>
          <a:spcPts val="450"/>
        </a:spcAft>
        <a:defRPr sz="1800" i="1" baseline="0">
          <a:solidFill>
            <a:schemeClr val="bg2"/>
          </a:solidFill>
          <a:latin typeface="+mn-lt"/>
        </a:defRPr>
      </a:lvl8pPr>
      <a:lvl9pPr eaLnBrk="1" hangingPunct="1">
        <a:lnSpc>
          <a:spcPct val="110000"/>
        </a:lnSpc>
        <a:spcBef>
          <a:spcPct val="0"/>
        </a:spcBef>
        <a:spcAft>
          <a:spcPts val="450"/>
        </a:spcAft>
        <a:defRPr sz="900" cap="all" baseline="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indent="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Tx/>
        <a:buNone/>
        <a:defRPr sz="750">
          <a:solidFill>
            <a:schemeClr val="tx1"/>
          </a:solidFill>
          <a:uFill>
            <a:solidFill>
              <a:schemeClr val="accent5"/>
            </a:solidFill>
          </a:uFill>
          <a:latin typeface="+mn-lt"/>
          <a:ea typeface="+mn-ea"/>
          <a:cs typeface="+mn-cs"/>
        </a:defRPr>
      </a:lvl1pPr>
      <a:lvl2pPr marL="135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B0604020202020204" pitchFamily="34" charset="0"/>
        <a:buChar char="•"/>
        <a:defRPr sz="750">
          <a:solidFill>
            <a:schemeClr val="tx1"/>
          </a:solidFill>
          <a:latin typeface="+mn-lt"/>
          <a:ea typeface="+mn-ea"/>
          <a:cs typeface="+mn-cs"/>
        </a:defRPr>
      </a:lvl2pPr>
      <a:lvl3pPr marL="270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F0502020204030204" pitchFamily="34" charset="0"/>
        <a:buChar char="−"/>
        <a:defRPr sz="75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Tx/>
        <a:buNone/>
        <a:defRPr sz="675" b="0">
          <a:solidFill>
            <a:schemeClr val="tx1"/>
          </a:solidFill>
          <a:latin typeface="+mn-lt"/>
          <a:ea typeface="+mn-ea"/>
          <a:cs typeface="+mn-cs"/>
        </a:defRPr>
      </a:lvl4pPr>
      <a:lvl5pPr marL="135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F0502020204030204" pitchFamily="34" charset="0"/>
        <a:buChar char="•"/>
        <a:defRPr sz="675" b="0" baseline="0">
          <a:solidFill>
            <a:schemeClr val="tx1"/>
          </a:solidFill>
          <a:latin typeface="+mn-lt"/>
          <a:ea typeface="+mn-ea"/>
          <a:cs typeface="+mn-cs"/>
        </a:defRPr>
      </a:lvl5pPr>
      <a:lvl6pPr marL="270000" indent="-135000" algn="l" defTabSz="274317" rtl="0" eaLnBrk="1" fontAlgn="base" hangingPunct="1">
        <a:lnSpc>
          <a:spcPct val="110000"/>
        </a:lnSpc>
        <a:spcBef>
          <a:spcPts val="0"/>
        </a:spcBef>
        <a:spcAft>
          <a:spcPts val="450"/>
        </a:spcAft>
        <a:buClrTx/>
        <a:buFont typeface="Arial" panose="020F0502020204030204" pitchFamily="34" charset="0"/>
        <a:buChar char="−"/>
        <a:defRPr sz="675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274317" rtl="0" eaLnBrk="1" fontAlgn="base" hangingPunct="1">
        <a:lnSpc>
          <a:spcPct val="110000"/>
        </a:lnSpc>
        <a:spcBef>
          <a:spcPct val="0"/>
        </a:spcBef>
        <a:spcAft>
          <a:spcPts val="450"/>
        </a:spcAft>
        <a:defRPr sz="900">
          <a:solidFill>
            <a:schemeClr val="tx1"/>
          </a:solidFill>
          <a:latin typeface="+mn-lt"/>
        </a:defRPr>
      </a:lvl7pPr>
      <a:lvl8pPr marL="135000" indent="-135000" algn="l" defTabSz="274317" rtl="0" eaLnBrk="1" fontAlgn="base" hangingPunct="1">
        <a:lnSpc>
          <a:spcPct val="110000"/>
        </a:lnSpc>
        <a:spcBef>
          <a:spcPct val="0"/>
        </a:spcBef>
        <a:spcAft>
          <a:spcPts val="450"/>
        </a:spcAft>
        <a:buClrTx/>
        <a:buFont typeface="Arial" panose="020F0502020204030204" pitchFamily="34" charset="0"/>
        <a:buChar char="•"/>
        <a:defRPr sz="900">
          <a:solidFill>
            <a:schemeClr val="tx1"/>
          </a:solidFill>
          <a:latin typeface="+mn-lt"/>
        </a:defRPr>
      </a:lvl8pPr>
      <a:lvl9pPr marL="270000" indent="-135000" algn="l" defTabSz="274317" rtl="0" eaLnBrk="1" fontAlgn="base" hangingPunct="1">
        <a:lnSpc>
          <a:spcPct val="110000"/>
        </a:lnSpc>
        <a:spcBef>
          <a:spcPct val="0"/>
        </a:spcBef>
        <a:spcAft>
          <a:spcPts val="450"/>
        </a:spcAft>
        <a:buClrTx/>
        <a:buFont typeface="Arial" panose="020F0502020204030204" pitchFamily="34" charset="0"/>
        <a:buChar char="−"/>
        <a:defRPr sz="900">
          <a:solidFill>
            <a:schemeClr val="bg2"/>
          </a:solidFill>
          <a:latin typeface="+mn-lt"/>
        </a:defRPr>
      </a:lvl9pPr>
    </p:otherStyle>
  </p:txStyles>
  <p:extLst mod="1">
    <p:ext uri="{27BBF7A9-308A-43DC-89C8-2F10F3537804}">
      <p15:sldGuideLst xmlns:p15="http://schemas.microsoft.com/office/powerpoint/2012/main">
        <p15:guide id="2" pos="173" userDrawn="1">
          <p15:clr>
            <a:srgbClr val="5CB335"/>
          </p15:clr>
        </p15:guide>
        <p15:guide id="3" pos="5587" userDrawn="1">
          <p15:clr>
            <a:srgbClr val="5CB335"/>
          </p15:clr>
        </p15:guide>
        <p15:guide id="5" orient="horz" pos="688" userDrawn="1">
          <p15:clr>
            <a:srgbClr val="5CB335"/>
          </p15:clr>
        </p15:guide>
        <p15:guide id="6" orient="horz" pos="3003" userDrawn="1">
          <p15:clr>
            <a:srgbClr val="5CB335"/>
          </p15:clr>
        </p15:guide>
        <p15:guide id="7" orient="horz" pos="540" userDrawn="1">
          <p15:clr>
            <a:srgbClr val="A4A3A4"/>
          </p15:clr>
        </p15:guide>
        <p15:guide id="8" orient="horz" pos="3046" userDrawn="1">
          <p15:clr>
            <a:srgbClr val="A4A3A4"/>
          </p15:clr>
        </p15:guide>
        <p15:guide id="9" orient="horz" pos="97" userDrawn="1">
          <p15:clr>
            <a:srgbClr val="A4A3A4"/>
          </p15:clr>
        </p15:guide>
        <p15:guide id="10" orient="horz" pos="54" userDrawn="1">
          <p15:clr>
            <a:srgbClr val="A4A3A4"/>
          </p15:clr>
        </p15:guide>
        <p15:guide id="11" orient="horz" pos="1620" userDrawn="1">
          <p15:clr>
            <a:srgbClr val="FBAE40"/>
          </p15:clr>
        </p15:guide>
        <p15:guide id="12" pos="2880" userDrawn="1">
          <p15:clr>
            <a:srgbClr val="FBAE4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.svg"/><Relationship Id="rId12" Type="http://schemas.openxmlformats.org/officeDocument/2006/relationships/image" Target="../media/image12.png"/><Relationship Id="rId13" Type="http://schemas.openxmlformats.org/officeDocument/2006/relationships/image" Target="../media/image14.svg"/><Relationship Id="rId14" Type="http://schemas.openxmlformats.org/officeDocument/2006/relationships/image" Target="../media/image13.png"/><Relationship Id="rId15" Type="http://schemas.openxmlformats.org/officeDocument/2006/relationships/image" Target="../media/image16.svg"/><Relationship Id="rId1" Type="http://schemas.openxmlformats.org/officeDocument/2006/relationships/vmlDrawing" Target="../drawings/vmlDrawing8.vml"/><Relationship Id="rId2" Type="http://schemas.openxmlformats.org/officeDocument/2006/relationships/tags" Target="../tags/tag11.xml"/><Relationship Id="rId3" Type="http://schemas.openxmlformats.org/officeDocument/2006/relationships/tags" Target="../tags/tag12.xml"/><Relationship Id="rId4" Type="http://schemas.openxmlformats.org/officeDocument/2006/relationships/slideLayout" Target="../slideLayouts/slideLayout3.xml"/><Relationship Id="rId5" Type="http://schemas.openxmlformats.org/officeDocument/2006/relationships/oleObject" Target="../embeddings/oleObject8.bin"/><Relationship Id="rId6" Type="http://schemas.openxmlformats.org/officeDocument/2006/relationships/image" Target="../media/image7.emf"/><Relationship Id="rId7" Type="http://schemas.openxmlformats.org/officeDocument/2006/relationships/image" Target="../media/image8.png"/><Relationship Id="rId8" Type="http://schemas.openxmlformats.org/officeDocument/2006/relationships/image" Target="../media/image9.jpg"/><Relationship Id="rId9" Type="http://schemas.openxmlformats.org/officeDocument/2006/relationships/image" Target="../media/image10.png"/><Relationship Id="rId10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diagramLayout" Target="../diagrams/layout1.xml"/><Relationship Id="rId20" Type="http://schemas.openxmlformats.org/officeDocument/2006/relationships/image" Target="../media/image12.png"/><Relationship Id="rId23" Type="http://schemas.openxmlformats.org/officeDocument/2006/relationships/image" Target="../media/image14.svg"/><Relationship Id="rId24" Type="http://schemas.openxmlformats.org/officeDocument/2006/relationships/image" Target="../media/image11.png"/><Relationship Id="rId25" Type="http://schemas.openxmlformats.org/officeDocument/2006/relationships/image" Target="../media/image12.svg"/><Relationship Id="rId26" Type="http://schemas.openxmlformats.org/officeDocument/2006/relationships/image" Target="../media/image13.png"/><Relationship Id="rId27" Type="http://schemas.openxmlformats.org/officeDocument/2006/relationships/image" Target="../media/image16.svg"/><Relationship Id="rId28" Type="http://schemas.openxmlformats.org/officeDocument/2006/relationships/image" Target="../media/image9.jpg"/><Relationship Id="rId29" Type="http://schemas.openxmlformats.org/officeDocument/2006/relationships/image" Target="../media/image16.jpg"/><Relationship Id="rId30" Type="http://schemas.openxmlformats.org/officeDocument/2006/relationships/image" Target="../media/image17.tif"/><Relationship Id="rId10" Type="http://schemas.openxmlformats.org/officeDocument/2006/relationships/diagramQuickStyle" Target="../diagrams/quickStyle1.xml"/><Relationship Id="rId11" Type="http://schemas.openxmlformats.org/officeDocument/2006/relationships/diagramColors" Target="../diagrams/colors1.xml"/><Relationship Id="rId12" Type="http://schemas.microsoft.com/office/2007/relationships/diagramDrawing" Target="../diagrams/drawing1.xml"/><Relationship Id="rId13" Type="http://schemas.openxmlformats.org/officeDocument/2006/relationships/image" Target="../media/image14.gif"/><Relationship Id="rId14" Type="http://schemas.openxmlformats.org/officeDocument/2006/relationships/image" Target="../media/image15.jpeg"/><Relationship Id="rId15" Type="http://schemas.openxmlformats.org/officeDocument/2006/relationships/diagramData" Target="../diagrams/data2.xml"/><Relationship Id="rId16" Type="http://schemas.openxmlformats.org/officeDocument/2006/relationships/diagramLayout" Target="../diagrams/layout2.xml"/><Relationship Id="rId17" Type="http://schemas.openxmlformats.org/officeDocument/2006/relationships/diagramQuickStyle" Target="../diagrams/quickStyle2.xml"/><Relationship Id="rId18" Type="http://schemas.openxmlformats.org/officeDocument/2006/relationships/diagramColors" Target="../diagrams/colors2.xml"/><Relationship Id="rId19" Type="http://schemas.microsoft.com/office/2007/relationships/diagramDrawing" Target="../diagrams/drawing2.xml"/><Relationship Id="rId1" Type="http://schemas.openxmlformats.org/officeDocument/2006/relationships/vmlDrawing" Target="../drawings/vmlDrawing9.vml"/><Relationship Id="rId2" Type="http://schemas.openxmlformats.org/officeDocument/2006/relationships/tags" Target="../tags/tag13.xml"/><Relationship Id="rId3" Type="http://schemas.openxmlformats.org/officeDocument/2006/relationships/tags" Target="../tags/tag14.xml"/><Relationship Id="rId4" Type="http://schemas.openxmlformats.org/officeDocument/2006/relationships/tags" Target="../tags/tag15.xml"/><Relationship Id="rId5" Type="http://schemas.openxmlformats.org/officeDocument/2006/relationships/slideLayout" Target="../slideLayouts/slideLayout3.xml"/><Relationship Id="rId6" Type="http://schemas.openxmlformats.org/officeDocument/2006/relationships/oleObject" Target="../embeddings/oleObject9.bin"/><Relationship Id="rId7" Type="http://schemas.openxmlformats.org/officeDocument/2006/relationships/image" Target="../media/image7.emf"/><Relationship Id="rId8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xmlns="" id="{C9212852-32BD-4656-9F57-7117617A53A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78673578"/>
              </p:ext>
            </p:extLst>
          </p:nvPr>
        </p:nvGraphicFramePr>
        <p:xfrm>
          <a:off x="1191" y="1191"/>
          <a:ext cx="1191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2" name="think-cell Slide" r:id="rId5" imgW="359" imgH="358" progId="TCLayout.ActiveDocument.1">
                  <p:embed/>
                </p:oleObj>
              </mc:Choice>
              <mc:Fallback>
                <p:oleObj name="think-cell Slide" r:id="rId5" imgW="359" imgH="358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xmlns="" id="{C9212852-32BD-4656-9F57-7117617A53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1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89EA3F9E-B42D-4639-9CBD-F6B8F4363C8C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19063" cy="119063"/>
          </a:xfrm>
          <a:prstGeom prst="rect">
            <a:avLst/>
          </a:prstGeom>
          <a:solidFill>
            <a:schemeClr val="accent2"/>
          </a:solidFill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325"/>
              </a:lnSpc>
              <a:spcBef>
                <a:spcPct val="0"/>
              </a:spcBef>
              <a:spcAft>
                <a:spcPct val="0"/>
              </a:spcAft>
            </a:pPr>
            <a:endParaRPr lang="en-US" sz="2100" b="1" dirty="0">
              <a:solidFill>
                <a:schemeClr val="bg1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9255DE2-730C-47A5-92CE-990A0C0ADD32}"/>
              </a:ext>
            </a:extLst>
          </p:cNvPr>
          <p:cNvSpPr txBox="1"/>
          <p:nvPr/>
        </p:nvSpPr>
        <p:spPr>
          <a:xfrm>
            <a:off x="3631523" y="351612"/>
            <a:ext cx="2347475" cy="15729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en-GB" sz="1200" dirty="0"/>
              <a:t>INSOL Europe Objectives</a:t>
            </a:r>
          </a:p>
        </p:txBody>
      </p:sp>
      <p:pic>
        <p:nvPicPr>
          <p:cNvPr id="15" name="Picture 1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xmlns="" id="{E9F8B31E-6EB9-4391-9285-DE9948EAEE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495" y="2299124"/>
            <a:ext cx="4214811" cy="2536005"/>
          </a:xfrm>
          <a:prstGeom prst="rect">
            <a:avLst/>
          </a:prstGeom>
          <a:noFill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DB58328-B9B1-4AB9-9FF0-4AF9C9153006}"/>
              </a:ext>
            </a:extLst>
          </p:cNvPr>
          <p:cNvSpPr txBox="1"/>
          <p:nvPr/>
        </p:nvSpPr>
        <p:spPr>
          <a:xfrm>
            <a:off x="275035" y="336430"/>
            <a:ext cx="4193381" cy="17247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defPPr>
              <a:defRPr lang="en-US"/>
            </a:defPPr>
            <a:lvl1pPr>
              <a:defRPr sz="1400" b="1"/>
            </a:lvl1pPr>
          </a:lstStyle>
          <a:p>
            <a:r>
              <a:rPr lang="en-GB" sz="1600" dirty="0"/>
              <a:t>INSOL Europe Taskforce 2025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21599467-D8C8-49C0-9D65-18444EC185A7}"/>
              </a:ext>
            </a:extLst>
          </p:cNvPr>
          <p:cNvGrpSpPr/>
          <p:nvPr/>
        </p:nvGrpSpPr>
        <p:grpSpPr>
          <a:xfrm>
            <a:off x="275035" y="858790"/>
            <a:ext cx="361274" cy="361274"/>
            <a:chOff x="465979" y="986029"/>
            <a:chExt cx="343646" cy="34364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E65CFC32-C86F-4197-8C4D-ED93BBF99DAB}"/>
                </a:ext>
              </a:extLst>
            </p:cNvPr>
            <p:cNvSpPr/>
            <p:nvPr/>
          </p:nvSpPr>
          <p:spPr>
            <a:xfrm>
              <a:off x="465979" y="986029"/>
              <a:ext cx="343646" cy="34364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563" dirty="0"/>
            </a:p>
          </p:txBody>
        </p:sp>
        <p:sp>
          <p:nvSpPr>
            <p:cNvPr id="20" name="Freeform 45">
              <a:extLst>
                <a:ext uri="{FF2B5EF4-FFF2-40B4-BE49-F238E27FC236}">
                  <a16:creationId xmlns:a16="http://schemas.microsoft.com/office/drawing/2014/main" xmlns="" id="{09FF2649-404D-4CF8-B002-409DB557F3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9575" y="1047004"/>
              <a:ext cx="216454" cy="207698"/>
            </a:xfrm>
            <a:custGeom>
              <a:avLst/>
              <a:gdLst>
                <a:gd name="T0" fmla="*/ 34 w 176"/>
                <a:gd name="T1" fmla="*/ 87 h 144"/>
                <a:gd name="T2" fmla="*/ 28 w 176"/>
                <a:gd name="T3" fmla="*/ 65 h 144"/>
                <a:gd name="T4" fmla="*/ 28 w 176"/>
                <a:gd name="T5" fmla="*/ 58 h 144"/>
                <a:gd name="T6" fmla="*/ 25 w 176"/>
                <a:gd name="T7" fmla="*/ 38 h 144"/>
                <a:gd name="T8" fmla="*/ 35 w 176"/>
                <a:gd name="T9" fmla="*/ 26 h 144"/>
                <a:gd name="T10" fmla="*/ 49 w 176"/>
                <a:gd name="T11" fmla="*/ 25 h 144"/>
                <a:gd name="T12" fmla="*/ 52 w 176"/>
                <a:gd name="T13" fmla="*/ 18 h 144"/>
                <a:gd name="T14" fmla="*/ 31 w 176"/>
                <a:gd name="T15" fmla="*/ 20 h 144"/>
                <a:gd name="T16" fmla="*/ 20 w 176"/>
                <a:gd name="T17" fmla="*/ 56 h 144"/>
                <a:gd name="T18" fmla="*/ 26 w 176"/>
                <a:gd name="T19" fmla="*/ 87 h 144"/>
                <a:gd name="T20" fmla="*/ 0 w 176"/>
                <a:gd name="T21" fmla="*/ 124 h 144"/>
                <a:gd name="T22" fmla="*/ 22 w 176"/>
                <a:gd name="T23" fmla="*/ 128 h 144"/>
                <a:gd name="T24" fmla="*/ 9 w 176"/>
                <a:gd name="T25" fmla="*/ 120 h 144"/>
                <a:gd name="T26" fmla="*/ 120 w 176"/>
                <a:gd name="T27" fmla="*/ 109 h 144"/>
                <a:gd name="T28" fmla="*/ 114 w 176"/>
                <a:gd name="T29" fmla="*/ 70 h 144"/>
                <a:gd name="T30" fmla="*/ 116 w 176"/>
                <a:gd name="T31" fmla="*/ 19 h 144"/>
                <a:gd name="T32" fmla="*/ 93 w 176"/>
                <a:gd name="T33" fmla="*/ 0 h 144"/>
                <a:gd name="T34" fmla="*/ 58 w 176"/>
                <a:gd name="T35" fmla="*/ 24 h 144"/>
                <a:gd name="T36" fmla="*/ 63 w 176"/>
                <a:gd name="T37" fmla="*/ 70 h 144"/>
                <a:gd name="T38" fmla="*/ 56 w 176"/>
                <a:gd name="T39" fmla="*/ 109 h 144"/>
                <a:gd name="T40" fmla="*/ 32 w 176"/>
                <a:gd name="T41" fmla="*/ 144 h 144"/>
                <a:gd name="T42" fmla="*/ 148 w 176"/>
                <a:gd name="T43" fmla="*/ 140 h 144"/>
                <a:gd name="T44" fmla="*/ 37 w 176"/>
                <a:gd name="T45" fmla="*/ 136 h 144"/>
                <a:gd name="T46" fmla="*/ 59 w 176"/>
                <a:gd name="T47" fmla="*/ 117 h 144"/>
                <a:gd name="T48" fmla="*/ 70 w 176"/>
                <a:gd name="T49" fmla="*/ 66 h 144"/>
                <a:gd name="T50" fmla="*/ 69 w 176"/>
                <a:gd name="T51" fmla="*/ 54 h 144"/>
                <a:gd name="T52" fmla="*/ 65 w 176"/>
                <a:gd name="T53" fmla="*/ 27 h 144"/>
                <a:gd name="T54" fmla="*/ 81 w 176"/>
                <a:gd name="T55" fmla="*/ 11 h 144"/>
                <a:gd name="T56" fmla="*/ 101 w 176"/>
                <a:gd name="T57" fmla="*/ 10 h 144"/>
                <a:gd name="T58" fmla="*/ 109 w 176"/>
                <a:gd name="T59" fmla="*/ 48 h 144"/>
                <a:gd name="T60" fmla="*/ 108 w 176"/>
                <a:gd name="T61" fmla="*/ 64 h 144"/>
                <a:gd name="T62" fmla="*/ 98 w 176"/>
                <a:gd name="T63" fmla="*/ 91 h 144"/>
                <a:gd name="T64" fmla="*/ 118 w 176"/>
                <a:gd name="T65" fmla="*/ 117 h 144"/>
                <a:gd name="T66" fmla="*/ 37 w 176"/>
                <a:gd name="T67" fmla="*/ 136 h 144"/>
                <a:gd name="T68" fmla="*/ 150 w 176"/>
                <a:gd name="T69" fmla="*/ 87 h 144"/>
                <a:gd name="T70" fmla="*/ 156 w 176"/>
                <a:gd name="T71" fmla="*/ 56 h 144"/>
                <a:gd name="T72" fmla="*/ 146 w 176"/>
                <a:gd name="T73" fmla="*/ 20 h 144"/>
                <a:gd name="T74" fmla="*/ 124 w 176"/>
                <a:gd name="T75" fmla="*/ 18 h 144"/>
                <a:gd name="T76" fmla="*/ 127 w 176"/>
                <a:gd name="T77" fmla="*/ 25 h 144"/>
                <a:gd name="T78" fmla="*/ 141 w 176"/>
                <a:gd name="T79" fmla="*/ 26 h 144"/>
                <a:gd name="T80" fmla="*/ 151 w 176"/>
                <a:gd name="T81" fmla="*/ 38 h 144"/>
                <a:gd name="T82" fmla="*/ 148 w 176"/>
                <a:gd name="T83" fmla="*/ 58 h 144"/>
                <a:gd name="T84" fmla="*/ 149 w 176"/>
                <a:gd name="T85" fmla="*/ 65 h 144"/>
                <a:gd name="T86" fmla="*/ 142 w 176"/>
                <a:gd name="T87" fmla="*/ 87 h 144"/>
                <a:gd name="T88" fmla="*/ 168 w 176"/>
                <a:gd name="T89" fmla="*/ 120 h 144"/>
                <a:gd name="T90" fmla="*/ 154 w 176"/>
                <a:gd name="T91" fmla="*/ 128 h 144"/>
                <a:gd name="T92" fmla="*/ 176 w 176"/>
                <a:gd name="T9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6" h="144">
                  <a:moveTo>
                    <a:pt x="20" y="108"/>
                  </a:moveTo>
                  <a:cubicBezTo>
                    <a:pt x="25" y="106"/>
                    <a:pt x="34" y="100"/>
                    <a:pt x="34" y="87"/>
                  </a:cubicBezTo>
                  <a:cubicBezTo>
                    <a:pt x="34" y="74"/>
                    <a:pt x="30" y="69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8" y="65"/>
                    <a:pt x="27" y="63"/>
                    <a:pt x="28" y="58"/>
                  </a:cubicBezTo>
                  <a:cubicBezTo>
                    <a:pt x="29" y="57"/>
                    <a:pt x="28" y="55"/>
                    <a:pt x="28" y="53"/>
                  </a:cubicBezTo>
                  <a:cubicBezTo>
                    <a:pt x="26" y="49"/>
                    <a:pt x="23" y="43"/>
                    <a:pt x="25" y="38"/>
                  </a:cubicBezTo>
                  <a:cubicBezTo>
                    <a:pt x="29" y="29"/>
                    <a:pt x="30" y="29"/>
                    <a:pt x="34" y="27"/>
                  </a:cubicBezTo>
                  <a:cubicBezTo>
                    <a:pt x="34" y="27"/>
                    <a:pt x="35" y="27"/>
                    <a:pt x="35" y="26"/>
                  </a:cubicBezTo>
                  <a:cubicBezTo>
                    <a:pt x="36" y="26"/>
                    <a:pt x="40" y="24"/>
                    <a:pt x="44" y="24"/>
                  </a:cubicBezTo>
                  <a:cubicBezTo>
                    <a:pt x="46" y="24"/>
                    <a:pt x="48" y="25"/>
                    <a:pt x="49" y="25"/>
                  </a:cubicBezTo>
                  <a:cubicBezTo>
                    <a:pt x="49" y="24"/>
                    <a:pt x="50" y="22"/>
                    <a:pt x="50" y="21"/>
                  </a:cubicBezTo>
                  <a:cubicBezTo>
                    <a:pt x="51" y="20"/>
                    <a:pt x="51" y="19"/>
                    <a:pt x="52" y="18"/>
                  </a:cubicBezTo>
                  <a:cubicBezTo>
                    <a:pt x="50" y="17"/>
                    <a:pt x="47" y="16"/>
                    <a:pt x="44" y="16"/>
                  </a:cubicBezTo>
                  <a:cubicBezTo>
                    <a:pt x="38" y="16"/>
                    <a:pt x="33" y="18"/>
                    <a:pt x="31" y="20"/>
                  </a:cubicBezTo>
                  <a:cubicBezTo>
                    <a:pt x="24" y="22"/>
                    <a:pt x="22" y="25"/>
                    <a:pt x="18" y="35"/>
                  </a:cubicBezTo>
                  <a:cubicBezTo>
                    <a:pt x="14" y="43"/>
                    <a:pt x="18" y="52"/>
                    <a:pt x="20" y="56"/>
                  </a:cubicBezTo>
                  <a:cubicBezTo>
                    <a:pt x="18" y="67"/>
                    <a:pt x="21" y="70"/>
                    <a:pt x="21" y="70"/>
                  </a:cubicBezTo>
                  <a:cubicBezTo>
                    <a:pt x="23" y="73"/>
                    <a:pt x="26" y="76"/>
                    <a:pt x="26" y="87"/>
                  </a:cubicBezTo>
                  <a:cubicBezTo>
                    <a:pt x="26" y="98"/>
                    <a:pt x="17" y="100"/>
                    <a:pt x="17" y="100"/>
                  </a:cubicBezTo>
                  <a:cubicBezTo>
                    <a:pt x="10" y="103"/>
                    <a:pt x="0" y="108"/>
                    <a:pt x="0" y="124"/>
                  </a:cubicBezTo>
                  <a:cubicBezTo>
                    <a:pt x="0" y="124"/>
                    <a:pt x="0" y="128"/>
                    <a:pt x="4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23" y="125"/>
                    <a:pt x="24" y="123"/>
                    <a:pt x="26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10" y="113"/>
                    <a:pt x="14" y="110"/>
                    <a:pt x="20" y="108"/>
                  </a:cubicBezTo>
                  <a:close/>
                  <a:moveTo>
                    <a:pt x="120" y="109"/>
                  </a:moveTo>
                  <a:cubicBezTo>
                    <a:pt x="120" y="109"/>
                    <a:pt x="106" y="106"/>
                    <a:pt x="106" y="91"/>
                  </a:cubicBezTo>
                  <a:cubicBezTo>
                    <a:pt x="106" y="77"/>
                    <a:pt x="112" y="73"/>
                    <a:pt x="114" y="70"/>
                  </a:cubicBezTo>
                  <a:cubicBezTo>
                    <a:pt x="114" y="70"/>
                    <a:pt x="119" y="66"/>
                    <a:pt x="116" y="52"/>
                  </a:cubicBezTo>
                  <a:cubicBezTo>
                    <a:pt x="121" y="45"/>
                    <a:pt x="122" y="33"/>
                    <a:pt x="116" y="19"/>
                  </a:cubicBezTo>
                  <a:cubicBezTo>
                    <a:pt x="112" y="10"/>
                    <a:pt x="109" y="6"/>
                    <a:pt x="105" y="3"/>
                  </a:cubicBezTo>
                  <a:cubicBezTo>
                    <a:pt x="101" y="1"/>
                    <a:pt x="97" y="0"/>
                    <a:pt x="93" y="0"/>
                  </a:cubicBezTo>
                  <a:cubicBezTo>
                    <a:pt x="86" y="0"/>
                    <a:pt x="79" y="3"/>
                    <a:pt x="76" y="5"/>
                  </a:cubicBezTo>
                  <a:cubicBezTo>
                    <a:pt x="68" y="8"/>
                    <a:pt x="63" y="11"/>
                    <a:pt x="58" y="24"/>
                  </a:cubicBezTo>
                  <a:cubicBezTo>
                    <a:pt x="54" y="35"/>
                    <a:pt x="59" y="46"/>
                    <a:pt x="61" y="52"/>
                  </a:cubicBezTo>
                  <a:cubicBezTo>
                    <a:pt x="58" y="65"/>
                    <a:pt x="63" y="70"/>
                    <a:pt x="63" y="70"/>
                  </a:cubicBezTo>
                  <a:cubicBezTo>
                    <a:pt x="65" y="73"/>
                    <a:pt x="71" y="77"/>
                    <a:pt x="71" y="91"/>
                  </a:cubicBezTo>
                  <a:cubicBezTo>
                    <a:pt x="71" y="106"/>
                    <a:pt x="56" y="109"/>
                    <a:pt x="56" y="109"/>
                  </a:cubicBezTo>
                  <a:cubicBezTo>
                    <a:pt x="47" y="112"/>
                    <a:pt x="28" y="119"/>
                    <a:pt x="28" y="140"/>
                  </a:cubicBezTo>
                  <a:cubicBezTo>
                    <a:pt x="28" y="140"/>
                    <a:pt x="28" y="144"/>
                    <a:pt x="32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8" y="144"/>
                    <a:pt x="148" y="140"/>
                    <a:pt x="148" y="140"/>
                  </a:cubicBezTo>
                  <a:cubicBezTo>
                    <a:pt x="148" y="119"/>
                    <a:pt x="129" y="112"/>
                    <a:pt x="120" y="109"/>
                  </a:cubicBezTo>
                  <a:close/>
                  <a:moveTo>
                    <a:pt x="37" y="136"/>
                  </a:moveTo>
                  <a:cubicBezTo>
                    <a:pt x="38" y="125"/>
                    <a:pt x="48" y="120"/>
                    <a:pt x="58" y="117"/>
                  </a:cubicBezTo>
                  <a:cubicBezTo>
                    <a:pt x="59" y="117"/>
                    <a:pt x="59" y="117"/>
                    <a:pt x="59" y="117"/>
                  </a:cubicBezTo>
                  <a:cubicBezTo>
                    <a:pt x="66" y="115"/>
                    <a:pt x="79" y="107"/>
                    <a:pt x="79" y="91"/>
                  </a:cubicBezTo>
                  <a:cubicBezTo>
                    <a:pt x="79" y="77"/>
                    <a:pt x="73" y="70"/>
                    <a:pt x="70" y="66"/>
                  </a:cubicBezTo>
                  <a:cubicBezTo>
                    <a:pt x="69" y="65"/>
                    <a:pt x="69" y="64"/>
                    <a:pt x="69" y="65"/>
                  </a:cubicBezTo>
                  <a:cubicBezTo>
                    <a:pt x="69" y="64"/>
                    <a:pt x="67" y="61"/>
                    <a:pt x="69" y="54"/>
                  </a:cubicBezTo>
                  <a:cubicBezTo>
                    <a:pt x="70" y="50"/>
                    <a:pt x="69" y="48"/>
                    <a:pt x="69" y="48"/>
                  </a:cubicBezTo>
                  <a:cubicBezTo>
                    <a:pt x="66" y="44"/>
                    <a:pt x="62" y="34"/>
                    <a:pt x="65" y="27"/>
                  </a:cubicBezTo>
                  <a:cubicBezTo>
                    <a:pt x="69" y="17"/>
                    <a:pt x="73" y="15"/>
                    <a:pt x="80" y="12"/>
                  </a:cubicBezTo>
                  <a:cubicBezTo>
                    <a:pt x="80" y="12"/>
                    <a:pt x="80" y="11"/>
                    <a:pt x="81" y="11"/>
                  </a:cubicBezTo>
                  <a:cubicBezTo>
                    <a:pt x="82" y="10"/>
                    <a:pt x="87" y="8"/>
                    <a:pt x="93" y="8"/>
                  </a:cubicBezTo>
                  <a:cubicBezTo>
                    <a:pt x="96" y="8"/>
                    <a:pt x="99" y="9"/>
                    <a:pt x="101" y="10"/>
                  </a:cubicBezTo>
                  <a:cubicBezTo>
                    <a:pt x="103" y="11"/>
                    <a:pt x="105" y="14"/>
                    <a:pt x="109" y="22"/>
                  </a:cubicBezTo>
                  <a:cubicBezTo>
                    <a:pt x="115" y="37"/>
                    <a:pt x="111" y="45"/>
                    <a:pt x="109" y="48"/>
                  </a:cubicBezTo>
                  <a:cubicBezTo>
                    <a:pt x="108" y="50"/>
                    <a:pt x="107" y="52"/>
                    <a:pt x="108" y="54"/>
                  </a:cubicBezTo>
                  <a:cubicBezTo>
                    <a:pt x="109" y="61"/>
                    <a:pt x="108" y="64"/>
                    <a:pt x="108" y="64"/>
                  </a:cubicBezTo>
                  <a:cubicBezTo>
                    <a:pt x="108" y="64"/>
                    <a:pt x="107" y="66"/>
                    <a:pt x="107" y="66"/>
                  </a:cubicBezTo>
                  <a:cubicBezTo>
                    <a:pt x="103" y="70"/>
                    <a:pt x="98" y="77"/>
                    <a:pt x="98" y="91"/>
                  </a:cubicBezTo>
                  <a:cubicBezTo>
                    <a:pt x="98" y="107"/>
                    <a:pt x="111" y="115"/>
                    <a:pt x="118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8" y="120"/>
                    <a:pt x="138" y="125"/>
                    <a:pt x="140" y="136"/>
                  </a:cubicBezTo>
                  <a:lnTo>
                    <a:pt x="37" y="136"/>
                  </a:lnTo>
                  <a:close/>
                  <a:moveTo>
                    <a:pt x="159" y="100"/>
                  </a:moveTo>
                  <a:cubicBezTo>
                    <a:pt x="159" y="100"/>
                    <a:pt x="150" y="98"/>
                    <a:pt x="150" y="87"/>
                  </a:cubicBezTo>
                  <a:cubicBezTo>
                    <a:pt x="150" y="76"/>
                    <a:pt x="153" y="73"/>
                    <a:pt x="155" y="70"/>
                  </a:cubicBezTo>
                  <a:cubicBezTo>
                    <a:pt x="155" y="70"/>
                    <a:pt x="159" y="67"/>
                    <a:pt x="156" y="56"/>
                  </a:cubicBezTo>
                  <a:cubicBezTo>
                    <a:pt x="158" y="52"/>
                    <a:pt x="162" y="43"/>
                    <a:pt x="159" y="35"/>
                  </a:cubicBezTo>
                  <a:cubicBezTo>
                    <a:pt x="155" y="25"/>
                    <a:pt x="152" y="22"/>
                    <a:pt x="146" y="20"/>
                  </a:cubicBezTo>
                  <a:cubicBezTo>
                    <a:pt x="144" y="18"/>
                    <a:pt x="138" y="16"/>
                    <a:pt x="132" y="16"/>
                  </a:cubicBezTo>
                  <a:cubicBezTo>
                    <a:pt x="130" y="16"/>
                    <a:pt x="127" y="17"/>
                    <a:pt x="124" y="18"/>
                  </a:cubicBezTo>
                  <a:cubicBezTo>
                    <a:pt x="125" y="20"/>
                    <a:pt x="126" y="23"/>
                    <a:pt x="127" y="25"/>
                  </a:cubicBezTo>
                  <a:cubicBezTo>
                    <a:pt x="127" y="25"/>
                    <a:pt x="127" y="25"/>
                    <a:pt x="127" y="25"/>
                  </a:cubicBezTo>
                  <a:cubicBezTo>
                    <a:pt x="128" y="25"/>
                    <a:pt x="130" y="24"/>
                    <a:pt x="132" y="24"/>
                  </a:cubicBezTo>
                  <a:cubicBezTo>
                    <a:pt x="136" y="24"/>
                    <a:pt x="140" y="26"/>
                    <a:pt x="141" y="26"/>
                  </a:cubicBezTo>
                  <a:cubicBezTo>
                    <a:pt x="142" y="27"/>
                    <a:pt x="142" y="27"/>
                    <a:pt x="143" y="27"/>
                  </a:cubicBezTo>
                  <a:cubicBezTo>
                    <a:pt x="147" y="29"/>
                    <a:pt x="148" y="29"/>
                    <a:pt x="151" y="38"/>
                  </a:cubicBezTo>
                  <a:cubicBezTo>
                    <a:pt x="154" y="43"/>
                    <a:pt x="151" y="49"/>
                    <a:pt x="149" y="53"/>
                  </a:cubicBezTo>
                  <a:cubicBezTo>
                    <a:pt x="148" y="55"/>
                    <a:pt x="148" y="57"/>
                    <a:pt x="148" y="58"/>
                  </a:cubicBezTo>
                  <a:cubicBezTo>
                    <a:pt x="149" y="63"/>
                    <a:pt x="149" y="65"/>
                    <a:pt x="149" y="65"/>
                  </a:cubicBezTo>
                  <a:cubicBezTo>
                    <a:pt x="149" y="65"/>
                    <a:pt x="149" y="65"/>
                    <a:pt x="149" y="65"/>
                  </a:cubicBezTo>
                  <a:cubicBezTo>
                    <a:pt x="148" y="66"/>
                    <a:pt x="148" y="66"/>
                    <a:pt x="148" y="66"/>
                  </a:cubicBezTo>
                  <a:cubicBezTo>
                    <a:pt x="146" y="69"/>
                    <a:pt x="142" y="74"/>
                    <a:pt x="142" y="87"/>
                  </a:cubicBezTo>
                  <a:cubicBezTo>
                    <a:pt x="142" y="100"/>
                    <a:pt x="152" y="106"/>
                    <a:pt x="157" y="108"/>
                  </a:cubicBezTo>
                  <a:cubicBezTo>
                    <a:pt x="162" y="110"/>
                    <a:pt x="167" y="113"/>
                    <a:pt x="168" y="120"/>
                  </a:cubicBezTo>
                  <a:cubicBezTo>
                    <a:pt x="151" y="120"/>
                    <a:pt x="151" y="120"/>
                    <a:pt x="151" y="120"/>
                  </a:cubicBezTo>
                  <a:cubicBezTo>
                    <a:pt x="152" y="123"/>
                    <a:pt x="153" y="125"/>
                    <a:pt x="154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6" y="128"/>
                    <a:pt x="176" y="124"/>
                    <a:pt x="176" y="124"/>
                  </a:cubicBezTo>
                  <a:cubicBezTo>
                    <a:pt x="176" y="108"/>
                    <a:pt x="167" y="103"/>
                    <a:pt x="159" y="10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  <a:extLst/>
          </p:spPr>
          <p:txBody>
            <a:bodyPr vert="horz" wrap="square" lIns="51435" tIns="25718" rIns="51435" bIns="25718" numCol="1" anchor="t" anchorCtr="0" compatLnSpc="1">
              <a:prstTxWarp prst="textNoShape">
                <a:avLst/>
              </a:prstTxWarp>
            </a:bodyPr>
            <a:lstStyle/>
            <a:p>
              <a:endParaRPr lang="en-GB" sz="600" b="1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5AAAD3DE-1734-4FD8-BD09-FEBC5B71C9D5}"/>
              </a:ext>
            </a:extLst>
          </p:cNvPr>
          <p:cNvGrpSpPr/>
          <p:nvPr/>
        </p:nvGrpSpPr>
        <p:grpSpPr>
          <a:xfrm>
            <a:off x="275035" y="1337750"/>
            <a:ext cx="361274" cy="361274"/>
            <a:chOff x="465979" y="1459413"/>
            <a:chExt cx="343646" cy="343646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8AE422C1-9063-40D2-AC07-4E16A19AD85D}"/>
                </a:ext>
              </a:extLst>
            </p:cNvPr>
            <p:cNvSpPr/>
            <p:nvPr/>
          </p:nvSpPr>
          <p:spPr>
            <a:xfrm>
              <a:off x="465979" y="1459413"/>
              <a:ext cx="343646" cy="34364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563"/>
            </a:p>
          </p:txBody>
        </p:sp>
        <p:sp>
          <p:nvSpPr>
            <p:cNvPr id="23" name="Freeform 123">
              <a:extLst>
                <a:ext uri="{FF2B5EF4-FFF2-40B4-BE49-F238E27FC236}">
                  <a16:creationId xmlns:a16="http://schemas.microsoft.com/office/drawing/2014/main" xmlns="" id="{8504FF77-CB4D-4DEE-AF01-CE595B9F94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792" y="1515480"/>
              <a:ext cx="210020" cy="207698"/>
            </a:xfrm>
            <a:custGeom>
              <a:avLst/>
              <a:gdLst>
                <a:gd name="T0" fmla="*/ 28 w 144"/>
                <a:gd name="T1" fmla="*/ 112 h 176"/>
                <a:gd name="T2" fmla="*/ 116 w 144"/>
                <a:gd name="T3" fmla="*/ 112 h 176"/>
                <a:gd name="T4" fmla="*/ 120 w 144"/>
                <a:gd name="T5" fmla="*/ 108 h 176"/>
                <a:gd name="T6" fmla="*/ 116 w 144"/>
                <a:gd name="T7" fmla="*/ 104 h 176"/>
                <a:gd name="T8" fmla="*/ 28 w 144"/>
                <a:gd name="T9" fmla="*/ 104 h 176"/>
                <a:gd name="T10" fmla="*/ 24 w 144"/>
                <a:gd name="T11" fmla="*/ 108 h 176"/>
                <a:gd name="T12" fmla="*/ 28 w 144"/>
                <a:gd name="T13" fmla="*/ 112 h 176"/>
                <a:gd name="T14" fmla="*/ 28 w 144"/>
                <a:gd name="T15" fmla="*/ 88 h 176"/>
                <a:gd name="T16" fmla="*/ 76 w 144"/>
                <a:gd name="T17" fmla="*/ 88 h 176"/>
                <a:gd name="T18" fmla="*/ 80 w 144"/>
                <a:gd name="T19" fmla="*/ 84 h 176"/>
                <a:gd name="T20" fmla="*/ 76 w 144"/>
                <a:gd name="T21" fmla="*/ 80 h 176"/>
                <a:gd name="T22" fmla="*/ 28 w 144"/>
                <a:gd name="T23" fmla="*/ 80 h 176"/>
                <a:gd name="T24" fmla="*/ 24 w 144"/>
                <a:gd name="T25" fmla="*/ 84 h 176"/>
                <a:gd name="T26" fmla="*/ 28 w 144"/>
                <a:gd name="T27" fmla="*/ 88 h 176"/>
                <a:gd name="T28" fmla="*/ 28 w 144"/>
                <a:gd name="T29" fmla="*/ 136 h 176"/>
                <a:gd name="T30" fmla="*/ 100 w 144"/>
                <a:gd name="T31" fmla="*/ 136 h 176"/>
                <a:gd name="T32" fmla="*/ 104 w 144"/>
                <a:gd name="T33" fmla="*/ 132 h 176"/>
                <a:gd name="T34" fmla="*/ 100 w 144"/>
                <a:gd name="T35" fmla="*/ 128 h 176"/>
                <a:gd name="T36" fmla="*/ 28 w 144"/>
                <a:gd name="T37" fmla="*/ 128 h 176"/>
                <a:gd name="T38" fmla="*/ 24 w 144"/>
                <a:gd name="T39" fmla="*/ 132 h 176"/>
                <a:gd name="T40" fmla="*/ 28 w 144"/>
                <a:gd name="T41" fmla="*/ 136 h 176"/>
                <a:gd name="T42" fmla="*/ 136 w 144"/>
                <a:gd name="T43" fmla="*/ 24 h 176"/>
                <a:gd name="T44" fmla="*/ 104 w 144"/>
                <a:gd name="T45" fmla="*/ 24 h 176"/>
                <a:gd name="T46" fmla="*/ 104 w 144"/>
                <a:gd name="T47" fmla="*/ 16 h 176"/>
                <a:gd name="T48" fmla="*/ 96 w 144"/>
                <a:gd name="T49" fmla="*/ 8 h 176"/>
                <a:gd name="T50" fmla="*/ 80 w 144"/>
                <a:gd name="T51" fmla="*/ 8 h 176"/>
                <a:gd name="T52" fmla="*/ 72 w 144"/>
                <a:gd name="T53" fmla="*/ 0 h 176"/>
                <a:gd name="T54" fmla="*/ 64 w 144"/>
                <a:gd name="T55" fmla="*/ 8 h 176"/>
                <a:gd name="T56" fmla="*/ 48 w 144"/>
                <a:gd name="T57" fmla="*/ 8 h 176"/>
                <a:gd name="T58" fmla="*/ 40 w 144"/>
                <a:gd name="T59" fmla="*/ 16 h 176"/>
                <a:gd name="T60" fmla="*/ 40 w 144"/>
                <a:gd name="T61" fmla="*/ 24 h 176"/>
                <a:gd name="T62" fmla="*/ 8 w 144"/>
                <a:gd name="T63" fmla="*/ 24 h 176"/>
                <a:gd name="T64" fmla="*/ 0 w 144"/>
                <a:gd name="T65" fmla="*/ 32 h 176"/>
                <a:gd name="T66" fmla="*/ 0 w 144"/>
                <a:gd name="T67" fmla="*/ 168 h 176"/>
                <a:gd name="T68" fmla="*/ 8 w 144"/>
                <a:gd name="T69" fmla="*/ 176 h 176"/>
                <a:gd name="T70" fmla="*/ 136 w 144"/>
                <a:gd name="T71" fmla="*/ 176 h 176"/>
                <a:gd name="T72" fmla="*/ 144 w 144"/>
                <a:gd name="T73" fmla="*/ 168 h 176"/>
                <a:gd name="T74" fmla="*/ 144 w 144"/>
                <a:gd name="T75" fmla="*/ 32 h 176"/>
                <a:gd name="T76" fmla="*/ 136 w 144"/>
                <a:gd name="T77" fmla="*/ 24 h 176"/>
                <a:gd name="T78" fmla="*/ 48 w 144"/>
                <a:gd name="T79" fmla="*/ 16 h 176"/>
                <a:gd name="T80" fmla="*/ 96 w 144"/>
                <a:gd name="T81" fmla="*/ 16 h 176"/>
                <a:gd name="T82" fmla="*/ 96 w 144"/>
                <a:gd name="T83" fmla="*/ 32 h 176"/>
                <a:gd name="T84" fmla="*/ 48 w 144"/>
                <a:gd name="T85" fmla="*/ 32 h 176"/>
                <a:gd name="T86" fmla="*/ 48 w 144"/>
                <a:gd name="T87" fmla="*/ 16 h 176"/>
                <a:gd name="T88" fmla="*/ 136 w 144"/>
                <a:gd name="T89" fmla="*/ 168 h 176"/>
                <a:gd name="T90" fmla="*/ 8 w 144"/>
                <a:gd name="T91" fmla="*/ 168 h 176"/>
                <a:gd name="T92" fmla="*/ 8 w 144"/>
                <a:gd name="T93" fmla="*/ 56 h 176"/>
                <a:gd name="T94" fmla="*/ 136 w 144"/>
                <a:gd name="T95" fmla="*/ 56 h 176"/>
                <a:gd name="T96" fmla="*/ 136 w 144"/>
                <a:gd name="T97" fmla="*/ 168 h 176"/>
                <a:gd name="T98" fmla="*/ 136 w 144"/>
                <a:gd name="T99" fmla="*/ 48 h 176"/>
                <a:gd name="T100" fmla="*/ 8 w 144"/>
                <a:gd name="T101" fmla="*/ 48 h 176"/>
                <a:gd name="T102" fmla="*/ 8 w 144"/>
                <a:gd name="T103" fmla="*/ 32 h 176"/>
                <a:gd name="T104" fmla="*/ 40 w 144"/>
                <a:gd name="T105" fmla="*/ 32 h 176"/>
                <a:gd name="T106" fmla="*/ 48 w 144"/>
                <a:gd name="T107" fmla="*/ 40 h 176"/>
                <a:gd name="T108" fmla="*/ 96 w 144"/>
                <a:gd name="T109" fmla="*/ 40 h 176"/>
                <a:gd name="T110" fmla="*/ 104 w 144"/>
                <a:gd name="T111" fmla="*/ 32 h 176"/>
                <a:gd name="T112" fmla="*/ 136 w 144"/>
                <a:gd name="T113" fmla="*/ 32 h 176"/>
                <a:gd name="T114" fmla="*/ 136 w 144"/>
                <a:gd name="T115" fmla="*/ 4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4" h="176">
                  <a:moveTo>
                    <a:pt x="28" y="112"/>
                  </a:moveTo>
                  <a:cubicBezTo>
                    <a:pt x="116" y="112"/>
                    <a:pt x="116" y="112"/>
                    <a:pt x="116" y="112"/>
                  </a:cubicBezTo>
                  <a:cubicBezTo>
                    <a:pt x="118" y="112"/>
                    <a:pt x="120" y="110"/>
                    <a:pt x="120" y="108"/>
                  </a:cubicBezTo>
                  <a:cubicBezTo>
                    <a:pt x="120" y="106"/>
                    <a:pt x="118" y="104"/>
                    <a:pt x="116" y="104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26" y="104"/>
                    <a:pt x="24" y="106"/>
                    <a:pt x="24" y="108"/>
                  </a:cubicBezTo>
                  <a:cubicBezTo>
                    <a:pt x="24" y="110"/>
                    <a:pt x="26" y="112"/>
                    <a:pt x="28" y="112"/>
                  </a:cubicBezTo>
                  <a:close/>
                  <a:moveTo>
                    <a:pt x="28" y="88"/>
                  </a:moveTo>
                  <a:cubicBezTo>
                    <a:pt x="76" y="88"/>
                    <a:pt x="76" y="88"/>
                    <a:pt x="76" y="88"/>
                  </a:cubicBezTo>
                  <a:cubicBezTo>
                    <a:pt x="78" y="88"/>
                    <a:pt x="80" y="86"/>
                    <a:pt x="80" y="84"/>
                  </a:cubicBezTo>
                  <a:cubicBezTo>
                    <a:pt x="80" y="82"/>
                    <a:pt x="78" y="80"/>
                    <a:pt x="76" y="80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6" y="80"/>
                    <a:pt x="24" y="82"/>
                    <a:pt x="24" y="84"/>
                  </a:cubicBezTo>
                  <a:cubicBezTo>
                    <a:pt x="24" y="86"/>
                    <a:pt x="26" y="88"/>
                    <a:pt x="28" y="88"/>
                  </a:cubicBezTo>
                  <a:close/>
                  <a:moveTo>
                    <a:pt x="28" y="136"/>
                  </a:moveTo>
                  <a:cubicBezTo>
                    <a:pt x="100" y="136"/>
                    <a:pt x="100" y="136"/>
                    <a:pt x="100" y="136"/>
                  </a:cubicBezTo>
                  <a:cubicBezTo>
                    <a:pt x="102" y="136"/>
                    <a:pt x="104" y="134"/>
                    <a:pt x="104" y="132"/>
                  </a:cubicBezTo>
                  <a:cubicBezTo>
                    <a:pt x="104" y="130"/>
                    <a:pt x="102" y="128"/>
                    <a:pt x="100" y="128"/>
                  </a:cubicBez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30"/>
                    <a:pt x="24" y="132"/>
                  </a:cubicBezTo>
                  <a:cubicBezTo>
                    <a:pt x="24" y="134"/>
                    <a:pt x="26" y="136"/>
                    <a:pt x="28" y="136"/>
                  </a:cubicBezTo>
                  <a:close/>
                  <a:moveTo>
                    <a:pt x="136" y="24"/>
                  </a:moveTo>
                  <a:cubicBezTo>
                    <a:pt x="104" y="24"/>
                    <a:pt x="104" y="24"/>
                    <a:pt x="104" y="24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12"/>
                    <a:pt x="100" y="8"/>
                    <a:pt x="96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4"/>
                    <a:pt x="76" y="0"/>
                    <a:pt x="72" y="0"/>
                  </a:cubicBezTo>
                  <a:cubicBezTo>
                    <a:pt x="67" y="0"/>
                    <a:pt x="64" y="4"/>
                    <a:pt x="64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3" y="8"/>
                    <a:pt x="40" y="12"/>
                    <a:pt x="40" y="16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4"/>
                    <a:pt x="0" y="28"/>
                    <a:pt x="0" y="32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73"/>
                    <a:pt x="3" y="176"/>
                    <a:pt x="8" y="176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40" y="176"/>
                    <a:pt x="144" y="173"/>
                    <a:pt x="144" y="168"/>
                  </a:cubicBezTo>
                  <a:cubicBezTo>
                    <a:pt x="144" y="32"/>
                    <a:pt x="144" y="32"/>
                    <a:pt x="144" y="32"/>
                  </a:cubicBezTo>
                  <a:cubicBezTo>
                    <a:pt x="144" y="28"/>
                    <a:pt x="140" y="24"/>
                    <a:pt x="136" y="24"/>
                  </a:cubicBezTo>
                  <a:close/>
                  <a:moveTo>
                    <a:pt x="48" y="16"/>
                  </a:moveTo>
                  <a:cubicBezTo>
                    <a:pt x="96" y="16"/>
                    <a:pt x="96" y="16"/>
                    <a:pt x="96" y="16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48" y="32"/>
                    <a:pt x="48" y="32"/>
                    <a:pt x="48" y="32"/>
                  </a:cubicBezTo>
                  <a:lnTo>
                    <a:pt x="48" y="16"/>
                  </a:lnTo>
                  <a:close/>
                  <a:moveTo>
                    <a:pt x="136" y="168"/>
                  </a:moveTo>
                  <a:cubicBezTo>
                    <a:pt x="8" y="168"/>
                    <a:pt x="8" y="168"/>
                    <a:pt x="8" y="168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136" y="56"/>
                    <a:pt x="136" y="56"/>
                    <a:pt x="136" y="56"/>
                  </a:cubicBezTo>
                  <a:lnTo>
                    <a:pt x="136" y="168"/>
                  </a:lnTo>
                  <a:close/>
                  <a:moveTo>
                    <a:pt x="136" y="48"/>
                  </a:moveTo>
                  <a:cubicBezTo>
                    <a:pt x="8" y="48"/>
                    <a:pt x="8" y="48"/>
                    <a:pt x="8" y="48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7"/>
                    <a:pt x="43" y="40"/>
                    <a:pt x="4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7"/>
                    <a:pt x="104" y="32"/>
                  </a:cubicBezTo>
                  <a:cubicBezTo>
                    <a:pt x="136" y="32"/>
                    <a:pt x="136" y="32"/>
                    <a:pt x="136" y="32"/>
                  </a:cubicBezTo>
                  <a:lnTo>
                    <a:pt x="136" y="48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  <a:extLst/>
          </p:spPr>
          <p:txBody>
            <a:bodyPr vert="horz" wrap="square" lIns="51435" tIns="25718" rIns="51435" bIns="25718" numCol="1" anchor="t" anchorCtr="0" compatLnSpc="1">
              <a:prstTxWarp prst="textNoShape">
                <a:avLst/>
              </a:prstTxWarp>
            </a:bodyPr>
            <a:lstStyle/>
            <a:p>
              <a:endParaRPr lang="en-GB" sz="600" b="1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8285370E-14AC-4691-AC45-DE624024C59A}"/>
              </a:ext>
            </a:extLst>
          </p:cNvPr>
          <p:cNvGrpSpPr/>
          <p:nvPr/>
        </p:nvGrpSpPr>
        <p:grpSpPr>
          <a:xfrm>
            <a:off x="275035" y="1816711"/>
            <a:ext cx="361274" cy="361274"/>
            <a:chOff x="465979" y="1932797"/>
            <a:chExt cx="343646" cy="343646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1F3651FB-59BE-42BB-A068-66D492913FE6}"/>
                </a:ext>
              </a:extLst>
            </p:cNvPr>
            <p:cNvSpPr/>
            <p:nvPr/>
          </p:nvSpPr>
          <p:spPr>
            <a:xfrm>
              <a:off x="465979" y="1932797"/>
              <a:ext cx="343646" cy="34364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563" dirty="0"/>
            </a:p>
          </p:txBody>
        </p:sp>
        <p:sp>
          <p:nvSpPr>
            <p:cNvPr id="26" name="Freeform 73">
              <a:extLst>
                <a:ext uri="{FF2B5EF4-FFF2-40B4-BE49-F238E27FC236}">
                  <a16:creationId xmlns:a16="http://schemas.microsoft.com/office/drawing/2014/main" xmlns="" id="{234006A1-3551-4BC1-AD39-921EA6A32B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792" y="1999610"/>
              <a:ext cx="210020" cy="210020"/>
            </a:xfrm>
            <a:custGeom>
              <a:avLst/>
              <a:gdLst>
                <a:gd name="T0" fmla="*/ 176 w 176"/>
                <a:gd name="T1" fmla="*/ 68 h 176"/>
                <a:gd name="T2" fmla="*/ 174 w 176"/>
                <a:gd name="T3" fmla="*/ 48 h 176"/>
                <a:gd name="T4" fmla="*/ 90 w 176"/>
                <a:gd name="T5" fmla="*/ 0 h 176"/>
                <a:gd name="T6" fmla="*/ 88 w 176"/>
                <a:gd name="T7" fmla="*/ 0 h 176"/>
                <a:gd name="T8" fmla="*/ 86 w 176"/>
                <a:gd name="T9" fmla="*/ 0 h 176"/>
                <a:gd name="T10" fmla="*/ 2 w 176"/>
                <a:gd name="T11" fmla="*/ 48 h 176"/>
                <a:gd name="T12" fmla="*/ 0 w 176"/>
                <a:gd name="T13" fmla="*/ 68 h 176"/>
                <a:gd name="T14" fmla="*/ 16 w 176"/>
                <a:gd name="T15" fmla="*/ 72 h 176"/>
                <a:gd name="T16" fmla="*/ 12 w 176"/>
                <a:gd name="T17" fmla="*/ 144 h 176"/>
                <a:gd name="T18" fmla="*/ 8 w 176"/>
                <a:gd name="T19" fmla="*/ 147 h 176"/>
                <a:gd name="T20" fmla="*/ 0 w 176"/>
                <a:gd name="T21" fmla="*/ 171 h 176"/>
                <a:gd name="T22" fmla="*/ 4 w 176"/>
                <a:gd name="T23" fmla="*/ 176 h 176"/>
                <a:gd name="T24" fmla="*/ 176 w 176"/>
                <a:gd name="T25" fmla="*/ 172 h 176"/>
                <a:gd name="T26" fmla="*/ 176 w 176"/>
                <a:gd name="T27" fmla="*/ 171 h 176"/>
                <a:gd name="T28" fmla="*/ 168 w 176"/>
                <a:gd name="T29" fmla="*/ 147 h 176"/>
                <a:gd name="T30" fmla="*/ 160 w 176"/>
                <a:gd name="T31" fmla="*/ 144 h 176"/>
                <a:gd name="T32" fmla="*/ 172 w 176"/>
                <a:gd name="T33" fmla="*/ 72 h 176"/>
                <a:gd name="T34" fmla="*/ 157 w 176"/>
                <a:gd name="T35" fmla="*/ 48 h 176"/>
                <a:gd name="T36" fmla="*/ 88 w 176"/>
                <a:gd name="T37" fmla="*/ 8 h 176"/>
                <a:gd name="T38" fmla="*/ 166 w 176"/>
                <a:gd name="T39" fmla="*/ 168 h 176"/>
                <a:gd name="T40" fmla="*/ 15 w 176"/>
                <a:gd name="T41" fmla="*/ 152 h 176"/>
                <a:gd name="T42" fmla="*/ 24 w 176"/>
                <a:gd name="T43" fmla="*/ 144 h 176"/>
                <a:gd name="T44" fmla="*/ 40 w 176"/>
                <a:gd name="T45" fmla="*/ 72 h 176"/>
                <a:gd name="T46" fmla="*/ 24 w 176"/>
                <a:gd name="T47" fmla="*/ 144 h 176"/>
                <a:gd name="T48" fmla="*/ 48 w 176"/>
                <a:gd name="T49" fmla="*/ 72 h 176"/>
                <a:gd name="T50" fmla="*/ 64 w 176"/>
                <a:gd name="T51" fmla="*/ 144 h 176"/>
                <a:gd name="T52" fmla="*/ 72 w 176"/>
                <a:gd name="T53" fmla="*/ 144 h 176"/>
                <a:gd name="T54" fmla="*/ 104 w 176"/>
                <a:gd name="T55" fmla="*/ 72 h 176"/>
                <a:gd name="T56" fmla="*/ 72 w 176"/>
                <a:gd name="T57" fmla="*/ 144 h 176"/>
                <a:gd name="T58" fmla="*/ 112 w 176"/>
                <a:gd name="T59" fmla="*/ 72 h 176"/>
                <a:gd name="T60" fmla="*/ 128 w 176"/>
                <a:gd name="T61" fmla="*/ 144 h 176"/>
                <a:gd name="T62" fmla="*/ 136 w 176"/>
                <a:gd name="T63" fmla="*/ 144 h 176"/>
                <a:gd name="T64" fmla="*/ 152 w 176"/>
                <a:gd name="T65" fmla="*/ 72 h 176"/>
                <a:gd name="T66" fmla="*/ 136 w 176"/>
                <a:gd name="T67" fmla="*/ 144 h 176"/>
                <a:gd name="T68" fmla="*/ 8 w 176"/>
                <a:gd name="T69" fmla="*/ 56 h 176"/>
                <a:gd name="T70" fmla="*/ 168 w 176"/>
                <a:gd name="T71" fmla="*/ 6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6" h="176">
                  <a:moveTo>
                    <a:pt x="172" y="72"/>
                  </a:moveTo>
                  <a:cubicBezTo>
                    <a:pt x="174" y="72"/>
                    <a:pt x="176" y="70"/>
                    <a:pt x="176" y="68"/>
                  </a:cubicBezTo>
                  <a:cubicBezTo>
                    <a:pt x="176" y="52"/>
                    <a:pt x="176" y="52"/>
                    <a:pt x="176" y="52"/>
                  </a:cubicBezTo>
                  <a:cubicBezTo>
                    <a:pt x="176" y="50"/>
                    <a:pt x="175" y="49"/>
                    <a:pt x="174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9" y="0"/>
                    <a:pt x="89" y="0"/>
                    <a:pt x="88" y="0"/>
                  </a:cubicBezTo>
                  <a:cubicBezTo>
                    <a:pt x="87" y="0"/>
                    <a:pt x="87" y="0"/>
                    <a:pt x="86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1" y="49"/>
                    <a:pt x="0" y="50"/>
                    <a:pt x="0" y="5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2" y="72"/>
                    <a:pt x="4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144"/>
                    <a:pt x="16" y="144"/>
                    <a:pt x="16" y="144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0" y="144"/>
                    <a:pt x="9" y="145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1"/>
                    <a:pt x="0" y="171"/>
                    <a:pt x="0" y="172"/>
                  </a:cubicBezTo>
                  <a:cubicBezTo>
                    <a:pt x="0" y="174"/>
                    <a:pt x="2" y="176"/>
                    <a:pt x="4" y="17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4" y="176"/>
                    <a:pt x="176" y="174"/>
                    <a:pt x="176" y="172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76" y="171"/>
                    <a:pt x="176" y="171"/>
                    <a:pt x="176" y="171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4" y="144"/>
                  </a:cubicBezTo>
                  <a:cubicBezTo>
                    <a:pt x="160" y="144"/>
                    <a:pt x="160" y="144"/>
                    <a:pt x="160" y="144"/>
                  </a:cubicBezTo>
                  <a:cubicBezTo>
                    <a:pt x="160" y="72"/>
                    <a:pt x="160" y="72"/>
                    <a:pt x="160" y="72"/>
                  </a:cubicBezTo>
                  <a:lnTo>
                    <a:pt x="172" y="72"/>
                  </a:lnTo>
                  <a:close/>
                  <a:moveTo>
                    <a:pt x="88" y="8"/>
                  </a:moveTo>
                  <a:cubicBezTo>
                    <a:pt x="157" y="48"/>
                    <a:pt x="157" y="48"/>
                    <a:pt x="157" y="48"/>
                  </a:cubicBezTo>
                  <a:cubicBezTo>
                    <a:pt x="19" y="48"/>
                    <a:pt x="19" y="48"/>
                    <a:pt x="19" y="48"/>
                  </a:cubicBezTo>
                  <a:lnTo>
                    <a:pt x="88" y="8"/>
                  </a:lnTo>
                  <a:close/>
                  <a:moveTo>
                    <a:pt x="161" y="152"/>
                  </a:moveTo>
                  <a:cubicBezTo>
                    <a:pt x="166" y="168"/>
                    <a:pt x="166" y="168"/>
                    <a:pt x="166" y="168"/>
                  </a:cubicBezTo>
                  <a:cubicBezTo>
                    <a:pt x="9" y="168"/>
                    <a:pt x="9" y="168"/>
                    <a:pt x="9" y="168"/>
                  </a:cubicBezTo>
                  <a:cubicBezTo>
                    <a:pt x="15" y="152"/>
                    <a:pt x="15" y="152"/>
                    <a:pt x="15" y="152"/>
                  </a:cubicBezTo>
                  <a:lnTo>
                    <a:pt x="161" y="152"/>
                  </a:lnTo>
                  <a:close/>
                  <a:moveTo>
                    <a:pt x="24" y="144"/>
                  </a:moveTo>
                  <a:cubicBezTo>
                    <a:pt x="24" y="72"/>
                    <a:pt x="24" y="72"/>
                    <a:pt x="24" y="72"/>
                  </a:cubicBezTo>
                  <a:cubicBezTo>
                    <a:pt x="40" y="72"/>
                    <a:pt x="40" y="72"/>
                    <a:pt x="40" y="72"/>
                  </a:cubicBezTo>
                  <a:cubicBezTo>
                    <a:pt x="40" y="144"/>
                    <a:pt x="40" y="144"/>
                    <a:pt x="40" y="144"/>
                  </a:cubicBezTo>
                  <a:lnTo>
                    <a:pt x="24" y="144"/>
                  </a:lnTo>
                  <a:close/>
                  <a:moveTo>
                    <a:pt x="48" y="144"/>
                  </a:moveTo>
                  <a:cubicBezTo>
                    <a:pt x="48" y="72"/>
                    <a:pt x="48" y="72"/>
                    <a:pt x="48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144"/>
                    <a:pt x="64" y="144"/>
                    <a:pt x="64" y="144"/>
                  </a:cubicBezTo>
                  <a:lnTo>
                    <a:pt x="48" y="144"/>
                  </a:lnTo>
                  <a:close/>
                  <a:moveTo>
                    <a:pt x="72" y="144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144"/>
                    <a:pt x="104" y="144"/>
                    <a:pt x="104" y="144"/>
                  </a:cubicBezTo>
                  <a:lnTo>
                    <a:pt x="72" y="144"/>
                  </a:lnTo>
                  <a:close/>
                  <a:moveTo>
                    <a:pt x="112" y="144"/>
                  </a:moveTo>
                  <a:cubicBezTo>
                    <a:pt x="112" y="72"/>
                    <a:pt x="112" y="72"/>
                    <a:pt x="112" y="72"/>
                  </a:cubicBezTo>
                  <a:cubicBezTo>
                    <a:pt x="128" y="72"/>
                    <a:pt x="128" y="72"/>
                    <a:pt x="128" y="72"/>
                  </a:cubicBezTo>
                  <a:cubicBezTo>
                    <a:pt x="128" y="144"/>
                    <a:pt x="128" y="144"/>
                    <a:pt x="128" y="144"/>
                  </a:cubicBezTo>
                  <a:lnTo>
                    <a:pt x="112" y="144"/>
                  </a:lnTo>
                  <a:close/>
                  <a:moveTo>
                    <a:pt x="136" y="144"/>
                  </a:moveTo>
                  <a:cubicBezTo>
                    <a:pt x="136" y="72"/>
                    <a:pt x="136" y="72"/>
                    <a:pt x="136" y="72"/>
                  </a:cubicBezTo>
                  <a:cubicBezTo>
                    <a:pt x="152" y="72"/>
                    <a:pt x="152" y="72"/>
                    <a:pt x="152" y="72"/>
                  </a:cubicBezTo>
                  <a:cubicBezTo>
                    <a:pt x="152" y="144"/>
                    <a:pt x="152" y="144"/>
                    <a:pt x="152" y="144"/>
                  </a:cubicBezTo>
                  <a:lnTo>
                    <a:pt x="136" y="144"/>
                  </a:lnTo>
                  <a:close/>
                  <a:moveTo>
                    <a:pt x="8" y="64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64"/>
                    <a:pt x="168" y="64"/>
                    <a:pt x="168" y="64"/>
                  </a:cubicBezTo>
                  <a:lnTo>
                    <a:pt x="8" y="64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  <a:extLst/>
          </p:spPr>
          <p:txBody>
            <a:bodyPr vert="horz" wrap="square" lIns="51435" tIns="25718" rIns="51435" bIns="25718" numCol="1" anchor="t" anchorCtr="0" compatLnSpc="1">
              <a:prstTxWarp prst="textNoShape">
                <a:avLst/>
              </a:prstTxWarp>
            </a:bodyPr>
            <a:lstStyle/>
            <a:p>
              <a:endParaRPr lang="en-GB" sz="600" b="1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D35C70D0-07DC-40AF-B92F-4A502E871B9A}"/>
              </a:ext>
            </a:extLst>
          </p:cNvPr>
          <p:cNvSpPr/>
          <p:nvPr/>
        </p:nvSpPr>
        <p:spPr bwMode="gray">
          <a:xfrm>
            <a:off x="703167" y="854882"/>
            <a:ext cx="3730256" cy="418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0" rIns="0" bIns="0" rtlCol="0" anchor="t" anchorCtr="0">
            <a:spAutoFit/>
          </a:bodyPr>
          <a:lstStyle/>
          <a:p>
            <a:pPr marL="0" lvl="1" indent="0">
              <a:buNone/>
            </a:pPr>
            <a:r>
              <a:rPr lang="en-GB" sz="850" dirty="0">
                <a:solidFill>
                  <a:schemeClr val="tx1"/>
                </a:solidFill>
              </a:rPr>
              <a:t>As part of standard good corporate governance a strategic review was commissioned in 2017. INSOL Europe created the Taskforce 2025 to ensure it recognises the needs of its members.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DA04B24C-66B3-47F1-BF1D-54329A73AC8F}"/>
              </a:ext>
            </a:extLst>
          </p:cNvPr>
          <p:cNvSpPr/>
          <p:nvPr/>
        </p:nvSpPr>
        <p:spPr bwMode="gray">
          <a:xfrm>
            <a:off x="703167" y="1384648"/>
            <a:ext cx="3730256" cy="2744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0" rIns="0" bIns="0" rtlCol="0" anchor="t" anchorCtr="0">
            <a:spAutoFit/>
          </a:bodyPr>
          <a:lstStyle/>
          <a:p>
            <a:pPr marL="0" lvl="1" indent="0">
              <a:buNone/>
            </a:pPr>
            <a:r>
              <a:rPr lang="en-GB" sz="850" dirty="0">
                <a:solidFill>
                  <a:schemeClr val="tx1"/>
                </a:solidFill>
              </a:rPr>
              <a:t>To better understand and incorporate member views into the future strategy, the Taskforce undertook a member survey in July 2017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481E574B-F89A-4511-ACA1-B0A5F5D14B15}"/>
              </a:ext>
            </a:extLst>
          </p:cNvPr>
          <p:cNvSpPr/>
          <p:nvPr/>
        </p:nvSpPr>
        <p:spPr bwMode="gray">
          <a:xfrm>
            <a:off x="703167" y="1793384"/>
            <a:ext cx="3868833" cy="418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0" tIns="0" rIns="0" bIns="0" rtlCol="0" anchor="t" anchorCtr="0">
            <a:spAutoFit/>
          </a:bodyPr>
          <a:lstStyle/>
          <a:p>
            <a:pPr marL="0" lvl="1" indent="0">
              <a:buNone/>
            </a:pPr>
            <a:r>
              <a:rPr lang="en-GB" sz="850" dirty="0">
                <a:solidFill>
                  <a:schemeClr val="tx1"/>
                </a:solidFill>
              </a:rPr>
              <a:t>The resulting objectives and proposals were submitted and approved at the Athens 2018 Congress. The updated organisation structure is outlined below: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38D15CB0-0AD2-4297-AC03-10A4077857F4}"/>
              </a:ext>
            </a:extLst>
          </p:cNvPr>
          <p:cNvSpPr txBox="1"/>
          <p:nvPr/>
        </p:nvSpPr>
        <p:spPr>
          <a:xfrm>
            <a:off x="4700920" y="336430"/>
            <a:ext cx="4193381" cy="17247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defPPr>
              <a:defRPr lang="en-US"/>
            </a:defPPr>
            <a:lvl1pPr>
              <a:defRPr sz="1400" b="1"/>
            </a:lvl1pPr>
          </a:lstStyle>
          <a:p>
            <a:r>
              <a:rPr lang="en-GB" sz="1600" dirty="0"/>
              <a:t>INSOL Europe objectives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EB3B1E53-0781-4DA9-9A81-03E37ECDF70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999" t="15650" r="14277" b="9358"/>
          <a:stretch/>
        </p:blipFill>
        <p:spPr>
          <a:xfrm>
            <a:off x="8158607" y="117523"/>
            <a:ext cx="822683" cy="7373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EEAB711-3D48-407A-9C12-19EBA27662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35297" y="923995"/>
            <a:ext cx="2265700" cy="2196480"/>
          </a:xfrm>
          <a:prstGeom prst="rect">
            <a:avLst/>
          </a:prstGeom>
        </p:spPr>
      </p:pic>
      <p:sp>
        <p:nvSpPr>
          <p:cNvPr id="102" name="Rectangle 101">
            <a:extLst>
              <a:ext uri="{FF2B5EF4-FFF2-40B4-BE49-F238E27FC236}">
                <a16:creationId xmlns:a16="http://schemas.microsoft.com/office/drawing/2014/main" xmlns="" id="{15B28E8A-EE19-42AD-AA51-051EE57D2CFA}"/>
              </a:ext>
            </a:extLst>
          </p:cNvPr>
          <p:cNvSpPr/>
          <p:nvPr/>
        </p:nvSpPr>
        <p:spPr bwMode="gray">
          <a:xfrm>
            <a:off x="6992567" y="1136617"/>
            <a:ext cx="1876020" cy="18904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34290" tIns="34290" rIns="34290" bIns="34290" rtlCol="0" anchor="ctr" anchorCtr="0">
            <a:noAutofit/>
          </a:bodyPr>
          <a:lstStyle/>
          <a:p>
            <a:pPr marL="171450" indent="-171450">
              <a:spcAft>
                <a:spcPts val="200"/>
              </a:spcAft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Lead</a:t>
            </a:r>
            <a:r>
              <a:rPr lang="en-GB" dirty="0">
                <a:solidFill>
                  <a:schemeClr val="tx1"/>
                </a:solidFill>
              </a:rPr>
              <a:t> the development of restructuring and insolvency law, techniques and practice in Europe</a:t>
            </a:r>
          </a:p>
          <a:p>
            <a:pPr marL="171450" indent="-171450">
              <a:spcAft>
                <a:spcPts val="200"/>
              </a:spcAft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Recognition</a:t>
            </a:r>
            <a:r>
              <a:rPr lang="en-GB" dirty="0">
                <a:solidFill>
                  <a:schemeClr val="tx1"/>
                </a:solidFill>
              </a:rPr>
              <a:t> by European and international bodies as the first port of call for all matters regarding restructuring and insolvency in Europe</a:t>
            </a:r>
          </a:p>
          <a:p>
            <a:pPr marL="171450" indent="-171450">
              <a:spcAft>
                <a:spcPts val="200"/>
              </a:spcAft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Inform </a:t>
            </a:r>
            <a:r>
              <a:rPr lang="en-GB" dirty="0">
                <a:solidFill>
                  <a:schemeClr val="tx1"/>
                </a:solidFill>
              </a:rPr>
              <a:t>through dissemination of technical and topical information on restructuring and insolvency</a:t>
            </a:r>
          </a:p>
          <a:p>
            <a:pPr marL="171450" indent="-171450">
              <a:spcAft>
                <a:spcPts val="200"/>
              </a:spcAft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Facilitate</a:t>
            </a:r>
            <a:r>
              <a:rPr lang="en-GB" dirty="0">
                <a:solidFill>
                  <a:schemeClr val="tx1"/>
                </a:solidFill>
              </a:rPr>
              <a:t> business development and the exchange of professional experience among its members</a:t>
            </a:r>
          </a:p>
          <a:p>
            <a:pPr marL="171450" indent="-171450">
              <a:spcAft>
                <a:spcPts val="200"/>
              </a:spcAft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Educate</a:t>
            </a:r>
            <a:r>
              <a:rPr lang="en-GB" dirty="0">
                <a:solidFill>
                  <a:schemeClr val="tx1"/>
                </a:solidFill>
              </a:rPr>
              <a:t> and train members, their staff and others to further technical capabilities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592D333E-3FBE-41A9-937C-D15838DB784A}"/>
              </a:ext>
            </a:extLst>
          </p:cNvPr>
          <p:cNvSpPr/>
          <p:nvPr/>
        </p:nvSpPr>
        <p:spPr bwMode="auto">
          <a:xfrm>
            <a:off x="6105206" y="2391505"/>
            <a:ext cx="252000" cy="252000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2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9D963892-38C6-4F74-976F-45050712A3B1}"/>
              </a:ext>
            </a:extLst>
          </p:cNvPr>
          <p:cNvSpPr/>
          <p:nvPr/>
        </p:nvSpPr>
        <p:spPr bwMode="auto">
          <a:xfrm>
            <a:off x="5352487" y="2469142"/>
            <a:ext cx="252000" cy="252000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3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DE7144B6-5635-48C1-95DE-348AFB599184}"/>
              </a:ext>
            </a:extLst>
          </p:cNvPr>
          <p:cNvSpPr/>
          <p:nvPr/>
        </p:nvSpPr>
        <p:spPr bwMode="auto">
          <a:xfrm>
            <a:off x="5030448" y="1831697"/>
            <a:ext cx="252000" cy="252000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4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BDEAAA0E-A9CC-4000-B936-E864288699E6}"/>
              </a:ext>
            </a:extLst>
          </p:cNvPr>
          <p:cNvSpPr/>
          <p:nvPr/>
        </p:nvSpPr>
        <p:spPr bwMode="auto">
          <a:xfrm>
            <a:off x="5532965" y="1271842"/>
            <a:ext cx="252000" cy="252000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5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A11495EB-2C1F-478E-A9FF-48618DC0DF06}"/>
              </a:ext>
            </a:extLst>
          </p:cNvPr>
          <p:cNvSpPr/>
          <p:nvPr/>
        </p:nvSpPr>
        <p:spPr bwMode="auto">
          <a:xfrm>
            <a:off x="6190011" y="1560131"/>
            <a:ext cx="252000" cy="252000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1</a:t>
            </a:r>
          </a:p>
        </p:txBody>
      </p:sp>
      <p:sp>
        <p:nvSpPr>
          <p:cNvPr id="41" name="Rounded Rectangle 6">
            <a:extLst>
              <a:ext uri="{FF2B5EF4-FFF2-40B4-BE49-F238E27FC236}">
                <a16:creationId xmlns:a16="http://schemas.microsoft.com/office/drawing/2014/main" xmlns="" id="{CC0CE9A1-AC39-429F-AAA0-D5900CF73044}"/>
              </a:ext>
            </a:extLst>
          </p:cNvPr>
          <p:cNvSpPr/>
          <p:nvPr/>
        </p:nvSpPr>
        <p:spPr bwMode="auto">
          <a:xfrm>
            <a:off x="4682008" y="3704967"/>
            <a:ext cx="1340958" cy="104026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72000" rIns="72000" bIns="72000" rtlCol="0" anchor="t" anchorCtr="0">
            <a:noAutofit/>
          </a:bodyPr>
          <a:lstStyle>
            <a:defPPr>
              <a:defRPr lang="en-US"/>
            </a:defPPr>
            <a:lvl1pPr marL="0" indent="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18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36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54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72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0" indent="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000" b="1" baseline="0">
                <a:solidFill>
                  <a:schemeClr val="tx2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90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Times" pitchFamily="1" charset="0"/>
              <a:buChar char="•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108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aseline="0">
                <a:solidFill>
                  <a:schemeClr val="tx1"/>
                </a:solidFill>
                <a:latin typeface="+mn-lt"/>
                <a:ea typeface="+mn-ea"/>
              </a:defRPr>
            </a:lvl8pPr>
            <a:lvl9pPr marL="126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Times" pitchFamily="1" charset="0"/>
              <a:buChar char="•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1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chemeClr val="bg1"/>
                </a:solidFill>
              </a:rPr>
              <a:t>Growth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GB" sz="900" dirty="0">
                <a:solidFill>
                  <a:schemeClr val="bg1"/>
                </a:solidFill>
              </a:rPr>
              <a:t>increase membership from 1,200 to 1,500 over the next five years</a:t>
            </a:r>
          </a:p>
          <a:p>
            <a:pPr marL="0" lvl="1" indent="0">
              <a:lnSpc>
                <a:spcPct val="100000"/>
              </a:lnSpc>
              <a:buNone/>
            </a:pP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42" name="Rounded Rectangle 7">
            <a:extLst>
              <a:ext uri="{FF2B5EF4-FFF2-40B4-BE49-F238E27FC236}">
                <a16:creationId xmlns:a16="http://schemas.microsoft.com/office/drawing/2014/main" xmlns="" id="{1B1337DC-E234-4AAD-A91C-078EF886BA75}"/>
              </a:ext>
            </a:extLst>
          </p:cNvPr>
          <p:cNvSpPr/>
          <p:nvPr/>
        </p:nvSpPr>
        <p:spPr bwMode="auto">
          <a:xfrm>
            <a:off x="6105206" y="3704967"/>
            <a:ext cx="1340958" cy="104026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72000" rIns="72000" bIns="72000" rtlCol="0" anchor="t" anchorCtr="0">
            <a:noAutofit/>
          </a:bodyPr>
          <a:lstStyle>
            <a:defPPr>
              <a:defRPr lang="en-US"/>
            </a:defPPr>
            <a:lvl1pPr marL="0" indent="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18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36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54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72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0" indent="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000" b="1" baseline="0">
                <a:solidFill>
                  <a:schemeClr val="tx2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90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Times" pitchFamily="1" charset="0"/>
              <a:buChar char="•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108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aseline="0">
                <a:solidFill>
                  <a:schemeClr val="tx1"/>
                </a:solidFill>
                <a:latin typeface="+mn-lt"/>
                <a:ea typeface="+mn-ea"/>
              </a:defRPr>
            </a:lvl8pPr>
            <a:lvl9pPr marL="126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Times" pitchFamily="1" charset="0"/>
              <a:buChar char="•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1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chemeClr val="bg1"/>
                </a:solidFill>
              </a:rPr>
              <a:t>Cooperation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GB" sz="900" dirty="0">
                <a:solidFill>
                  <a:schemeClr val="bg1"/>
                </a:solidFill>
              </a:rPr>
              <a:t>strengthen relationship with other restructuring </a:t>
            </a:r>
            <a:br>
              <a:rPr lang="en-GB" sz="900" dirty="0">
                <a:solidFill>
                  <a:schemeClr val="bg1"/>
                </a:solidFill>
              </a:rPr>
            </a:br>
            <a:r>
              <a:rPr lang="en-GB" sz="900" dirty="0">
                <a:solidFill>
                  <a:schemeClr val="bg1"/>
                </a:solidFill>
              </a:rPr>
              <a:t>organisations</a:t>
            </a:r>
          </a:p>
        </p:txBody>
      </p:sp>
      <p:sp>
        <p:nvSpPr>
          <p:cNvPr id="43" name="Rounded Rectangle 8">
            <a:extLst>
              <a:ext uri="{FF2B5EF4-FFF2-40B4-BE49-F238E27FC236}">
                <a16:creationId xmlns:a16="http://schemas.microsoft.com/office/drawing/2014/main" xmlns="" id="{7B9D3634-022E-47FF-9D8C-DB895A1EB372}"/>
              </a:ext>
            </a:extLst>
          </p:cNvPr>
          <p:cNvSpPr/>
          <p:nvPr/>
        </p:nvSpPr>
        <p:spPr bwMode="auto">
          <a:xfrm>
            <a:off x="7528405" y="3704967"/>
            <a:ext cx="1340958" cy="1040260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72000" tIns="72000" rIns="72000" bIns="72000" rtlCol="0" anchor="t" anchorCtr="0">
            <a:noAutofit/>
          </a:bodyPr>
          <a:lstStyle>
            <a:defPPr>
              <a:defRPr lang="en-US"/>
            </a:defPPr>
            <a:lvl1pPr marL="0" indent="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18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36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54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72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0" indent="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000" b="1" baseline="0">
                <a:solidFill>
                  <a:schemeClr val="tx2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90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Times" pitchFamily="1" charset="0"/>
              <a:buChar char="•"/>
              <a:defRPr sz="1000">
                <a:solidFill>
                  <a:schemeClr val="tx1"/>
                </a:solidFill>
                <a:latin typeface="+mn-lt"/>
                <a:ea typeface="+mn-ea"/>
              </a:defRPr>
            </a:lvl7pPr>
            <a:lvl8pPr marL="108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−"/>
              <a:defRPr sz="1000" baseline="0">
                <a:solidFill>
                  <a:schemeClr val="tx1"/>
                </a:solidFill>
                <a:latin typeface="+mn-lt"/>
                <a:ea typeface="+mn-ea"/>
              </a:defRPr>
            </a:lvl8pPr>
            <a:lvl9pPr marL="1260000" indent="-180000" algn="l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Times" pitchFamily="1" charset="0"/>
              <a:buChar char="•"/>
              <a:defRPr sz="1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1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chemeClr val="bg1"/>
                </a:solidFill>
              </a:rPr>
              <a:t>Target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br>
              <a:rPr lang="en-US" sz="900" dirty="0">
                <a:solidFill>
                  <a:schemeClr val="bg1"/>
                </a:solidFill>
              </a:rPr>
            </a:br>
            <a:r>
              <a:rPr lang="en-GB" sz="900" dirty="0">
                <a:solidFill>
                  <a:schemeClr val="bg1"/>
                </a:solidFill>
              </a:rPr>
              <a:t>focus on maintaining core membership and global players</a:t>
            </a:r>
          </a:p>
          <a:p>
            <a:pPr marL="0" lvl="1" indent="0">
              <a:lnSpc>
                <a:spcPct val="100000"/>
              </a:lnSpc>
              <a:buNone/>
            </a:pPr>
            <a:endParaRPr lang="en-US" sz="900" dirty="0">
              <a:solidFill>
                <a:schemeClr val="bg1"/>
              </a:solidFill>
            </a:endParaRPr>
          </a:p>
        </p:txBody>
      </p:sp>
      <p:pic>
        <p:nvPicPr>
          <p:cNvPr id="47" name="Graphic 46" descr="Handshake">
            <a:extLst>
              <a:ext uri="{FF2B5EF4-FFF2-40B4-BE49-F238E27FC236}">
                <a16:creationId xmlns:a16="http://schemas.microsoft.com/office/drawing/2014/main" xmlns="" id="{240EDE1B-2FC5-4FAC-BDD6-A24F27AEBF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568778" y="4429948"/>
            <a:ext cx="361799" cy="356173"/>
          </a:xfrm>
          <a:prstGeom prst="rect">
            <a:avLst/>
          </a:prstGeom>
        </p:spPr>
      </p:pic>
      <p:pic>
        <p:nvPicPr>
          <p:cNvPr id="49" name="Graphic 48" descr="Upward trend">
            <a:extLst>
              <a:ext uri="{FF2B5EF4-FFF2-40B4-BE49-F238E27FC236}">
                <a16:creationId xmlns:a16="http://schemas.microsoft.com/office/drawing/2014/main" xmlns="" id="{4881449A-7DFE-4868-9ECB-C0B92C56FB1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4701273" y="4429948"/>
            <a:ext cx="274383" cy="274383"/>
          </a:xfrm>
          <a:prstGeom prst="rect">
            <a:avLst/>
          </a:prstGeom>
        </p:spPr>
      </p:pic>
      <p:pic>
        <p:nvPicPr>
          <p:cNvPr id="55" name="Graphic 54" descr="Bullseye">
            <a:extLst>
              <a:ext uri="{FF2B5EF4-FFF2-40B4-BE49-F238E27FC236}">
                <a16:creationId xmlns:a16="http://schemas.microsoft.com/office/drawing/2014/main" xmlns="" id="{06800F26-CDE5-4B22-8138-C28857FC375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6130666" y="4429948"/>
            <a:ext cx="311345" cy="31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375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xmlns="" id="{C9212852-32BD-4656-9F57-7117617A53A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41387006"/>
              </p:ext>
            </p:extLst>
          </p:nvPr>
        </p:nvGraphicFramePr>
        <p:xfrm>
          <a:off x="1191" y="1191"/>
          <a:ext cx="1191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9" name="think-cell Slide" r:id="rId6" imgW="359" imgH="358" progId="TCLayout.ActiveDocument.1">
                  <p:embed/>
                </p:oleObj>
              </mc:Choice>
              <mc:Fallback>
                <p:oleObj name="think-cell Slide" r:id="rId6" imgW="359" imgH="358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xmlns="" id="{C9212852-32BD-4656-9F57-7117617A53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1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89EA3F9E-B42D-4639-9CBD-F6B8F4363C8C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19063" cy="119063"/>
          </a:xfrm>
          <a:prstGeom prst="rect">
            <a:avLst/>
          </a:prstGeom>
          <a:solidFill>
            <a:schemeClr val="accent2"/>
          </a:solidFill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325"/>
              </a:lnSpc>
              <a:spcBef>
                <a:spcPct val="0"/>
              </a:spcBef>
              <a:spcAft>
                <a:spcPct val="0"/>
              </a:spcAft>
            </a:pPr>
            <a:endParaRPr lang="en-US" sz="2100" b="1" dirty="0">
              <a:solidFill>
                <a:schemeClr val="bg1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9255DE2-730C-47A5-92CE-990A0C0ADD32}"/>
              </a:ext>
            </a:extLst>
          </p:cNvPr>
          <p:cNvSpPr txBox="1"/>
          <p:nvPr/>
        </p:nvSpPr>
        <p:spPr>
          <a:xfrm>
            <a:off x="3631523" y="351612"/>
            <a:ext cx="2347475" cy="15729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en-GB" sz="1200" dirty="0"/>
              <a:t>INSOL Europe Objectives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DB58328-B9B1-4AB9-9FF0-4AF9C9153006}"/>
              </a:ext>
            </a:extLst>
          </p:cNvPr>
          <p:cNvSpPr txBox="1"/>
          <p:nvPr/>
        </p:nvSpPr>
        <p:spPr>
          <a:xfrm>
            <a:off x="275035" y="351612"/>
            <a:ext cx="6913924" cy="19414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defPPr>
              <a:defRPr lang="en-US"/>
            </a:defPPr>
            <a:lvl1pPr>
              <a:defRPr sz="1400" b="1"/>
            </a:lvl1pPr>
          </a:lstStyle>
          <a:p>
            <a:r>
              <a:rPr lang="en-GB" sz="1600" dirty="0"/>
              <a:t>To achieve the 2025 INSOL Europe objectives, we will focus on three key strategy areas:</a:t>
            </a:r>
          </a:p>
        </p:txBody>
      </p:sp>
      <p:sp>
        <p:nvSpPr>
          <p:cNvPr id="27" name="Line 210">
            <a:extLst>
              <a:ext uri="{FF2B5EF4-FFF2-40B4-BE49-F238E27FC236}">
                <a16:creationId xmlns:a16="http://schemas.microsoft.com/office/drawing/2014/main" xmlns="" id="{2CB4E7AA-A9C9-416C-8F04-EC56A7F49404}"/>
              </a:ext>
            </a:extLst>
          </p:cNvPr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 flipV="1">
            <a:off x="6050113" y="3486221"/>
            <a:ext cx="149126" cy="275927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6325" tIns="26325" rIns="26325" bIns="26325" anchor="ctr">
            <a:spAutoFit/>
          </a:bodyPr>
          <a:lstStyle/>
          <a:p>
            <a:endParaRPr lang="en-US" sz="563"/>
          </a:p>
        </p:txBody>
      </p:sp>
      <p:grpSp>
        <p:nvGrpSpPr>
          <p:cNvPr id="28" name="Group 3">
            <a:extLst>
              <a:ext uri="{FF2B5EF4-FFF2-40B4-BE49-F238E27FC236}">
                <a16:creationId xmlns:a16="http://schemas.microsoft.com/office/drawing/2014/main" xmlns="" id="{AAFF84E4-5BF2-4559-AA20-C6BED29BA1D8}"/>
              </a:ext>
            </a:extLst>
          </p:cNvPr>
          <p:cNvGrpSpPr>
            <a:grpSpLocks/>
          </p:cNvGrpSpPr>
          <p:nvPr/>
        </p:nvGrpSpPr>
        <p:grpSpPr bwMode="auto">
          <a:xfrm>
            <a:off x="4691260" y="696419"/>
            <a:ext cx="3538139" cy="2421679"/>
            <a:chOff x="702" y="636"/>
            <a:chExt cx="4414" cy="3508"/>
          </a:xfrm>
          <a:solidFill>
            <a:schemeClr val="tx1">
              <a:lumMod val="20000"/>
              <a:lumOff val="80000"/>
            </a:schemeClr>
          </a:solidFill>
        </p:grpSpPr>
        <p:sp>
          <p:nvSpPr>
            <p:cNvPr id="33" name="Freeform 4">
              <a:extLst>
                <a:ext uri="{FF2B5EF4-FFF2-40B4-BE49-F238E27FC236}">
                  <a16:creationId xmlns:a16="http://schemas.microsoft.com/office/drawing/2014/main" xmlns="" id="{2EB23CD8-BE68-4685-89F0-E2E7212E52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" y="636"/>
              <a:ext cx="1883" cy="2870"/>
            </a:xfrm>
            <a:custGeom>
              <a:avLst/>
              <a:gdLst>
                <a:gd name="T0" fmla="*/ 1197 w 2118"/>
                <a:gd name="T1" fmla="*/ 183 h 2954"/>
                <a:gd name="T2" fmla="*/ 1010 w 2118"/>
                <a:gd name="T3" fmla="*/ 283 h 2954"/>
                <a:gd name="T4" fmla="*/ 958 w 2118"/>
                <a:gd name="T5" fmla="*/ 103 h 2954"/>
                <a:gd name="T6" fmla="*/ 943 w 2118"/>
                <a:gd name="T7" fmla="*/ 319 h 2954"/>
                <a:gd name="T8" fmla="*/ 837 w 2118"/>
                <a:gd name="T9" fmla="*/ 510 h 2954"/>
                <a:gd name="T10" fmla="*/ 701 w 2118"/>
                <a:gd name="T11" fmla="*/ 661 h 2954"/>
                <a:gd name="T12" fmla="*/ 679 w 2118"/>
                <a:gd name="T13" fmla="*/ 796 h 2954"/>
                <a:gd name="T14" fmla="*/ 400 w 2118"/>
                <a:gd name="T15" fmla="*/ 426 h 2954"/>
                <a:gd name="T16" fmla="*/ 786 w 2118"/>
                <a:gd name="T17" fmla="*/ 330 h 2954"/>
                <a:gd name="T18" fmla="*/ 323 w 2118"/>
                <a:gd name="T19" fmla="*/ 268 h 2954"/>
                <a:gd name="T20" fmla="*/ 210 w 2118"/>
                <a:gd name="T21" fmla="*/ 250 h 2954"/>
                <a:gd name="T22" fmla="*/ 221 w 2118"/>
                <a:gd name="T23" fmla="*/ 426 h 2954"/>
                <a:gd name="T24" fmla="*/ 279 w 2118"/>
                <a:gd name="T25" fmla="*/ 723 h 2954"/>
                <a:gd name="T26" fmla="*/ 334 w 2118"/>
                <a:gd name="T27" fmla="*/ 962 h 2954"/>
                <a:gd name="T28" fmla="*/ 232 w 2118"/>
                <a:gd name="T29" fmla="*/ 1119 h 2954"/>
                <a:gd name="T30" fmla="*/ 305 w 2118"/>
                <a:gd name="T31" fmla="*/ 1160 h 2954"/>
                <a:gd name="T32" fmla="*/ 290 w 2118"/>
                <a:gd name="T33" fmla="*/ 1196 h 2954"/>
                <a:gd name="T34" fmla="*/ 213 w 2118"/>
                <a:gd name="T35" fmla="*/ 1273 h 2954"/>
                <a:gd name="T36" fmla="*/ 254 w 2118"/>
                <a:gd name="T37" fmla="*/ 1402 h 2954"/>
                <a:gd name="T38" fmla="*/ 276 w 2118"/>
                <a:gd name="T39" fmla="*/ 1563 h 2954"/>
                <a:gd name="T40" fmla="*/ 217 w 2118"/>
                <a:gd name="T41" fmla="*/ 1640 h 2954"/>
                <a:gd name="T42" fmla="*/ 132 w 2118"/>
                <a:gd name="T43" fmla="*/ 1776 h 2954"/>
                <a:gd name="T44" fmla="*/ 55 w 2118"/>
                <a:gd name="T45" fmla="*/ 1923 h 2954"/>
                <a:gd name="T46" fmla="*/ 110 w 2118"/>
                <a:gd name="T47" fmla="*/ 2121 h 2954"/>
                <a:gd name="T48" fmla="*/ 55 w 2118"/>
                <a:gd name="T49" fmla="*/ 2352 h 2954"/>
                <a:gd name="T50" fmla="*/ 195 w 2118"/>
                <a:gd name="T51" fmla="*/ 2345 h 2954"/>
                <a:gd name="T52" fmla="*/ 342 w 2118"/>
                <a:gd name="T53" fmla="*/ 2367 h 2954"/>
                <a:gd name="T54" fmla="*/ 419 w 2118"/>
                <a:gd name="T55" fmla="*/ 2529 h 2954"/>
                <a:gd name="T56" fmla="*/ 529 w 2118"/>
                <a:gd name="T57" fmla="*/ 2547 h 2954"/>
                <a:gd name="T58" fmla="*/ 584 w 2118"/>
                <a:gd name="T59" fmla="*/ 2496 h 2954"/>
                <a:gd name="T60" fmla="*/ 617 w 2118"/>
                <a:gd name="T61" fmla="*/ 2426 h 2954"/>
                <a:gd name="T62" fmla="*/ 668 w 2118"/>
                <a:gd name="T63" fmla="*/ 2470 h 2954"/>
                <a:gd name="T64" fmla="*/ 679 w 2118"/>
                <a:gd name="T65" fmla="*/ 2536 h 2954"/>
                <a:gd name="T66" fmla="*/ 753 w 2118"/>
                <a:gd name="T67" fmla="*/ 2609 h 2954"/>
                <a:gd name="T68" fmla="*/ 844 w 2118"/>
                <a:gd name="T69" fmla="*/ 2580 h 2954"/>
                <a:gd name="T70" fmla="*/ 914 w 2118"/>
                <a:gd name="T71" fmla="*/ 2525 h 2954"/>
                <a:gd name="T72" fmla="*/ 819 w 2118"/>
                <a:gd name="T73" fmla="*/ 2485 h 2954"/>
                <a:gd name="T74" fmla="*/ 800 w 2118"/>
                <a:gd name="T75" fmla="*/ 2426 h 2954"/>
                <a:gd name="T76" fmla="*/ 1068 w 2118"/>
                <a:gd name="T77" fmla="*/ 2338 h 2954"/>
                <a:gd name="T78" fmla="*/ 1013 w 2118"/>
                <a:gd name="T79" fmla="*/ 2470 h 2954"/>
                <a:gd name="T80" fmla="*/ 995 w 2118"/>
                <a:gd name="T81" fmla="*/ 2580 h 2954"/>
                <a:gd name="T82" fmla="*/ 1395 w 2118"/>
                <a:gd name="T83" fmla="*/ 2675 h 2954"/>
                <a:gd name="T84" fmla="*/ 1542 w 2118"/>
                <a:gd name="T85" fmla="*/ 2756 h 2954"/>
                <a:gd name="T86" fmla="*/ 1828 w 2118"/>
                <a:gd name="T87" fmla="*/ 2918 h 2954"/>
                <a:gd name="T88" fmla="*/ 2015 w 2118"/>
                <a:gd name="T89" fmla="*/ 2954 h 2954"/>
                <a:gd name="T90" fmla="*/ 2074 w 2118"/>
                <a:gd name="T91" fmla="*/ 2749 h 2954"/>
                <a:gd name="T92" fmla="*/ 1839 w 2118"/>
                <a:gd name="T93" fmla="*/ 2540 h 2954"/>
                <a:gd name="T94" fmla="*/ 1817 w 2118"/>
                <a:gd name="T95" fmla="*/ 2165 h 2954"/>
                <a:gd name="T96" fmla="*/ 1747 w 2118"/>
                <a:gd name="T97" fmla="*/ 2301 h 2954"/>
                <a:gd name="T98" fmla="*/ 1850 w 2118"/>
                <a:gd name="T99" fmla="*/ 2481 h 2954"/>
                <a:gd name="T100" fmla="*/ 1758 w 2118"/>
                <a:gd name="T101" fmla="*/ 2407 h 2954"/>
                <a:gd name="T102" fmla="*/ 1773 w 2118"/>
                <a:gd name="T103" fmla="*/ 2242 h 2954"/>
                <a:gd name="T104" fmla="*/ 1854 w 2118"/>
                <a:gd name="T105" fmla="*/ 2125 h 2954"/>
                <a:gd name="T106" fmla="*/ 1879 w 2118"/>
                <a:gd name="T107" fmla="*/ 1894 h 2954"/>
                <a:gd name="T108" fmla="*/ 1898 w 2118"/>
                <a:gd name="T109" fmla="*/ 1556 h 2954"/>
                <a:gd name="T110" fmla="*/ 1435 w 2118"/>
                <a:gd name="T111" fmla="*/ 584 h 2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118" h="2954">
                  <a:moveTo>
                    <a:pt x="1410" y="70"/>
                  </a:moveTo>
                  <a:lnTo>
                    <a:pt x="1281" y="0"/>
                  </a:lnTo>
                  <a:lnTo>
                    <a:pt x="1241" y="117"/>
                  </a:lnTo>
                  <a:lnTo>
                    <a:pt x="1167" y="99"/>
                  </a:lnTo>
                  <a:lnTo>
                    <a:pt x="1200" y="128"/>
                  </a:lnTo>
                  <a:lnTo>
                    <a:pt x="1244" y="150"/>
                  </a:lnTo>
                  <a:lnTo>
                    <a:pt x="1197" y="183"/>
                  </a:lnTo>
                  <a:lnTo>
                    <a:pt x="1211" y="308"/>
                  </a:lnTo>
                  <a:lnTo>
                    <a:pt x="1175" y="345"/>
                  </a:lnTo>
                  <a:lnTo>
                    <a:pt x="1127" y="360"/>
                  </a:lnTo>
                  <a:lnTo>
                    <a:pt x="1079" y="356"/>
                  </a:lnTo>
                  <a:lnTo>
                    <a:pt x="1054" y="327"/>
                  </a:lnTo>
                  <a:lnTo>
                    <a:pt x="1032" y="308"/>
                  </a:lnTo>
                  <a:lnTo>
                    <a:pt x="1010" y="283"/>
                  </a:lnTo>
                  <a:lnTo>
                    <a:pt x="1017" y="242"/>
                  </a:lnTo>
                  <a:lnTo>
                    <a:pt x="995" y="213"/>
                  </a:lnTo>
                  <a:lnTo>
                    <a:pt x="1054" y="191"/>
                  </a:lnTo>
                  <a:lnTo>
                    <a:pt x="1065" y="150"/>
                  </a:lnTo>
                  <a:lnTo>
                    <a:pt x="1043" y="99"/>
                  </a:lnTo>
                  <a:lnTo>
                    <a:pt x="991" y="84"/>
                  </a:lnTo>
                  <a:lnTo>
                    <a:pt x="958" y="103"/>
                  </a:lnTo>
                  <a:lnTo>
                    <a:pt x="885" y="114"/>
                  </a:lnTo>
                  <a:lnTo>
                    <a:pt x="844" y="110"/>
                  </a:lnTo>
                  <a:lnTo>
                    <a:pt x="885" y="147"/>
                  </a:lnTo>
                  <a:lnTo>
                    <a:pt x="914" y="187"/>
                  </a:lnTo>
                  <a:lnTo>
                    <a:pt x="936" y="220"/>
                  </a:lnTo>
                  <a:lnTo>
                    <a:pt x="947" y="268"/>
                  </a:lnTo>
                  <a:lnTo>
                    <a:pt x="943" y="319"/>
                  </a:lnTo>
                  <a:lnTo>
                    <a:pt x="969" y="341"/>
                  </a:lnTo>
                  <a:lnTo>
                    <a:pt x="1010" y="433"/>
                  </a:lnTo>
                  <a:lnTo>
                    <a:pt x="973" y="415"/>
                  </a:lnTo>
                  <a:lnTo>
                    <a:pt x="929" y="393"/>
                  </a:lnTo>
                  <a:lnTo>
                    <a:pt x="892" y="374"/>
                  </a:lnTo>
                  <a:lnTo>
                    <a:pt x="877" y="451"/>
                  </a:lnTo>
                  <a:lnTo>
                    <a:pt x="837" y="510"/>
                  </a:lnTo>
                  <a:lnTo>
                    <a:pt x="804" y="536"/>
                  </a:lnTo>
                  <a:lnTo>
                    <a:pt x="881" y="650"/>
                  </a:lnTo>
                  <a:lnTo>
                    <a:pt x="870" y="683"/>
                  </a:lnTo>
                  <a:lnTo>
                    <a:pt x="826" y="694"/>
                  </a:lnTo>
                  <a:lnTo>
                    <a:pt x="764" y="679"/>
                  </a:lnTo>
                  <a:lnTo>
                    <a:pt x="738" y="672"/>
                  </a:lnTo>
                  <a:lnTo>
                    <a:pt x="701" y="661"/>
                  </a:lnTo>
                  <a:lnTo>
                    <a:pt x="676" y="686"/>
                  </a:lnTo>
                  <a:lnTo>
                    <a:pt x="690" y="716"/>
                  </a:lnTo>
                  <a:lnTo>
                    <a:pt x="716" y="730"/>
                  </a:lnTo>
                  <a:lnTo>
                    <a:pt x="775" y="727"/>
                  </a:lnTo>
                  <a:lnTo>
                    <a:pt x="797" y="807"/>
                  </a:lnTo>
                  <a:lnTo>
                    <a:pt x="745" y="822"/>
                  </a:lnTo>
                  <a:lnTo>
                    <a:pt x="679" y="796"/>
                  </a:lnTo>
                  <a:lnTo>
                    <a:pt x="606" y="760"/>
                  </a:lnTo>
                  <a:lnTo>
                    <a:pt x="580" y="727"/>
                  </a:lnTo>
                  <a:lnTo>
                    <a:pt x="540" y="587"/>
                  </a:lnTo>
                  <a:lnTo>
                    <a:pt x="510" y="543"/>
                  </a:lnTo>
                  <a:lnTo>
                    <a:pt x="452" y="503"/>
                  </a:lnTo>
                  <a:lnTo>
                    <a:pt x="422" y="462"/>
                  </a:lnTo>
                  <a:lnTo>
                    <a:pt x="400" y="426"/>
                  </a:lnTo>
                  <a:lnTo>
                    <a:pt x="540" y="484"/>
                  </a:lnTo>
                  <a:lnTo>
                    <a:pt x="646" y="492"/>
                  </a:lnTo>
                  <a:lnTo>
                    <a:pt x="716" y="481"/>
                  </a:lnTo>
                  <a:lnTo>
                    <a:pt x="745" y="462"/>
                  </a:lnTo>
                  <a:lnTo>
                    <a:pt x="771" y="422"/>
                  </a:lnTo>
                  <a:lnTo>
                    <a:pt x="786" y="385"/>
                  </a:lnTo>
                  <a:lnTo>
                    <a:pt x="786" y="330"/>
                  </a:lnTo>
                  <a:lnTo>
                    <a:pt x="727" y="297"/>
                  </a:lnTo>
                  <a:lnTo>
                    <a:pt x="701" y="308"/>
                  </a:lnTo>
                  <a:lnTo>
                    <a:pt x="599" y="250"/>
                  </a:lnTo>
                  <a:lnTo>
                    <a:pt x="510" y="250"/>
                  </a:lnTo>
                  <a:lnTo>
                    <a:pt x="382" y="257"/>
                  </a:lnTo>
                  <a:lnTo>
                    <a:pt x="342" y="268"/>
                  </a:lnTo>
                  <a:lnTo>
                    <a:pt x="323" y="268"/>
                  </a:lnTo>
                  <a:lnTo>
                    <a:pt x="298" y="246"/>
                  </a:lnTo>
                  <a:lnTo>
                    <a:pt x="316" y="198"/>
                  </a:lnTo>
                  <a:lnTo>
                    <a:pt x="287" y="198"/>
                  </a:lnTo>
                  <a:lnTo>
                    <a:pt x="272" y="224"/>
                  </a:lnTo>
                  <a:lnTo>
                    <a:pt x="243" y="220"/>
                  </a:lnTo>
                  <a:lnTo>
                    <a:pt x="221" y="228"/>
                  </a:lnTo>
                  <a:lnTo>
                    <a:pt x="210" y="250"/>
                  </a:lnTo>
                  <a:lnTo>
                    <a:pt x="180" y="275"/>
                  </a:lnTo>
                  <a:lnTo>
                    <a:pt x="177" y="319"/>
                  </a:lnTo>
                  <a:lnTo>
                    <a:pt x="169" y="334"/>
                  </a:lnTo>
                  <a:lnTo>
                    <a:pt x="169" y="360"/>
                  </a:lnTo>
                  <a:lnTo>
                    <a:pt x="199" y="382"/>
                  </a:lnTo>
                  <a:lnTo>
                    <a:pt x="202" y="404"/>
                  </a:lnTo>
                  <a:lnTo>
                    <a:pt x="221" y="426"/>
                  </a:lnTo>
                  <a:lnTo>
                    <a:pt x="228" y="448"/>
                  </a:lnTo>
                  <a:lnTo>
                    <a:pt x="228" y="473"/>
                  </a:lnTo>
                  <a:lnTo>
                    <a:pt x="224" y="503"/>
                  </a:lnTo>
                  <a:lnTo>
                    <a:pt x="235" y="550"/>
                  </a:lnTo>
                  <a:lnTo>
                    <a:pt x="257" y="595"/>
                  </a:lnTo>
                  <a:lnTo>
                    <a:pt x="254" y="661"/>
                  </a:lnTo>
                  <a:lnTo>
                    <a:pt x="279" y="723"/>
                  </a:lnTo>
                  <a:lnTo>
                    <a:pt x="283" y="778"/>
                  </a:lnTo>
                  <a:lnTo>
                    <a:pt x="294" y="804"/>
                  </a:lnTo>
                  <a:lnTo>
                    <a:pt x="338" y="837"/>
                  </a:lnTo>
                  <a:lnTo>
                    <a:pt x="353" y="870"/>
                  </a:lnTo>
                  <a:lnTo>
                    <a:pt x="353" y="899"/>
                  </a:lnTo>
                  <a:lnTo>
                    <a:pt x="338" y="951"/>
                  </a:lnTo>
                  <a:lnTo>
                    <a:pt x="334" y="962"/>
                  </a:lnTo>
                  <a:lnTo>
                    <a:pt x="338" y="976"/>
                  </a:lnTo>
                  <a:lnTo>
                    <a:pt x="323" y="1002"/>
                  </a:lnTo>
                  <a:lnTo>
                    <a:pt x="298" y="1013"/>
                  </a:lnTo>
                  <a:lnTo>
                    <a:pt x="294" y="1031"/>
                  </a:lnTo>
                  <a:lnTo>
                    <a:pt x="261" y="1075"/>
                  </a:lnTo>
                  <a:lnTo>
                    <a:pt x="235" y="1090"/>
                  </a:lnTo>
                  <a:lnTo>
                    <a:pt x="232" y="1119"/>
                  </a:lnTo>
                  <a:lnTo>
                    <a:pt x="246" y="1116"/>
                  </a:lnTo>
                  <a:lnTo>
                    <a:pt x="261" y="1101"/>
                  </a:lnTo>
                  <a:lnTo>
                    <a:pt x="272" y="1105"/>
                  </a:lnTo>
                  <a:lnTo>
                    <a:pt x="279" y="1119"/>
                  </a:lnTo>
                  <a:lnTo>
                    <a:pt x="261" y="1134"/>
                  </a:lnTo>
                  <a:lnTo>
                    <a:pt x="290" y="1160"/>
                  </a:lnTo>
                  <a:lnTo>
                    <a:pt x="305" y="1160"/>
                  </a:lnTo>
                  <a:lnTo>
                    <a:pt x="327" y="1171"/>
                  </a:lnTo>
                  <a:lnTo>
                    <a:pt x="353" y="1196"/>
                  </a:lnTo>
                  <a:lnTo>
                    <a:pt x="364" y="1226"/>
                  </a:lnTo>
                  <a:lnTo>
                    <a:pt x="327" y="1200"/>
                  </a:lnTo>
                  <a:lnTo>
                    <a:pt x="309" y="1185"/>
                  </a:lnTo>
                  <a:lnTo>
                    <a:pt x="287" y="1182"/>
                  </a:lnTo>
                  <a:lnTo>
                    <a:pt x="290" y="1196"/>
                  </a:lnTo>
                  <a:lnTo>
                    <a:pt x="272" y="1189"/>
                  </a:lnTo>
                  <a:lnTo>
                    <a:pt x="254" y="1189"/>
                  </a:lnTo>
                  <a:lnTo>
                    <a:pt x="257" y="1215"/>
                  </a:lnTo>
                  <a:lnTo>
                    <a:pt x="261" y="1233"/>
                  </a:lnTo>
                  <a:lnTo>
                    <a:pt x="254" y="1266"/>
                  </a:lnTo>
                  <a:lnTo>
                    <a:pt x="243" y="1273"/>
                  </a:lnTo>
                  <a:lnTo>
                    <a:pt x="213" y="1273"/>
                  </a:lnTo>
                  <a:lnTo>
                    <a:pt x="210" y="1295"/>
                  </a:lnTo>
                  <a:lnTo>
                    <a:pt x="228" y="1314"/>
                  </a:lnTo>
                  <a:lnTo>
                    <a:pt x="235" y="1347"/>
                  </a:lnTo>
                  <a:lnTo>
                    <a:pt x="257" y="1365"/>
                  </a:lnTo>
                  <a:lnTo>
                    <a:pt x="257" y="1380"/>
                  </a:lnTo>
                  <a:lnTo>
                    <a:pt x="250" y="1391"/>
                  </a:lnTo>
                  <a:lnTo>
                    <a:pt x="254" y="1402"/>
                  </a:lnTo>
                  <a:lnTo>
                    <a:pt x="261" y="1413"/>
                  </a:lnTo>
                  <a:lnTo>
                    <a:pt x="279" y="1457"/>
                  </a:lnTo>
                  <a:lnTo>
                    <a:pt x="294" y="1472"/>
                  </a:lnTo>
                  <a:lnTo>
                    <a:pt x="309" y="1479"/>
                  </a:lnTo>
                  <a:lnTo>
                    <a:pt x="316" y="1519"/>
                  </a:lnTo>
                  <a:lnTo>
                    <a:pt x="298" y="1538"/>
                  </a:lnTo>
                  <a:lnTo>
                    <a:pt x="276" y="1563"/>
                  </a:lnTo>
                  <a:lnTo>
                    <a:pt x="265" y="1578"/>
                  </a:lnTo>
                  <a:lnTo>
                    <a:pt x="254" y="1585"/>
                  </a:lnTo>
                  <a:lnTo>
                    <a:pt x="232" y="1582"/>
                  </a:lnTo>
                  <a:lnTo>
                    <a:pt x="224" y="1593"/>
                  </a:lnTo>
                  <a:lnTo>
                    <a:pt x="232" y="1600"/>
                  </a:lnTo>
                  <a:lnTo>
                    <a:pt x="235" y="1637"/>
                  </a:lnTo>
                  <a:lnTo>
                    <a:pt x="217" y="1640"/>
                  </a:lnTo>
                  <a:lnTo>
                    <a:pt x="199" y="1655"/>
                  </a:lnTo>
                  <a:lnTo>
                    <a:pt x="199" y="1677"/>
                  </a:lnTo>
                  <a:lnTo>
                    <a:pt x="191" y="1695"/>
                  </a:lnTo>
                  <a:lnTo>
                    <a:pt x="184" y="1751"/>
                  </a:lnTo>
                  <a:lnTo>
                    <a:pt x="165" y="1751"/>
                  </a:lnTo>
                  <a:lnTo>
                    <a:pt x="147" y="1758"/>
                  </a:lnTo>
                  <a:lnTo>
                    <a:pt x="132" y="1776"/>
                  </a:lnTo>
                  <a:lnTo>
                    <a:pt x="114" y="1787"/>
                  </a:lnTo>
                  <a:lnTo>
                    <a:pt x="96" y="1776"/>
                  </a:lnTo>
                  <a:lnTo>
                    <a:pt x="70" y="1780"/>
                  </a:lnTo>
                  <a:lnTo>
                    <a:pt x="70" y="1806"/>
                  </a:lnTo>
                  <a:lnTo>
                    <a:pt x="81" y="1835"/>
                  </a:lnTo>
                  <a:lnTo>
                    <a:pt x="88" y="1879"/>
                  </a:lnTo>
                  <a:lnTo>
                    <a:pt x="55" y="1923"/>
                  </a:lnTo>
                  <a:lnTo>
                    <a:pt x="70" y="1945"/>
                  </a:lnTo>
                  <a:lnTo>
                    <a:pt x="63" y="1974"/>
                  </a:lnTo>
                  <a:lnTo>
                    <a:pt x="66" y="2000"/>
                  </a:lnTo>
                  <a:lnTo>
                    <a:pt x="77" y="2011"/>
                  </a:lnTo>
                  <a:lnTo>
                    <a:pt x="99" y="2044"/>
                  </a:lnTo>
                  <a:lnTo>
                    <a:pt x="114" y="2092"/>
                  </a:lnTo>
                  <a:lnTo>
                    <a:pt x="110" y="2121"/>
                  </a:lnTo>
                  <a:lnTo>
                    <a:pt x="37" y="2191"/>
                  </a:lnTo>
                  <a:lnTo>
                    <a:pt x="52" y="2242"/>
                  </a:lnTo>
                  <a:lnTo>
                    <a:pt x="19" y="2275"/>
                  </a:lnTo>
                  <a:lnTo>
                    <a:pt x="0" y="2290"/>
                  </a:lnTo>
                  <a:lnTo>
                    <a:pt x="0" y="2312"/>
                  </a:lnTo>
                  <a:lnTo>
                    <a:pt x="26" y="2352"/>
                  </a:lnTo>
                  <a:lnTo>
                    <a:pt x="55" y="2352"/>
                  </a:lnTo>
                  <a:lnTo>
                    <a:pt x="66" y="2356"/>
                  </a:lnTo>
                  <a:lnTo>
                    <a:pt x="88" y="2345"/>
                  </a:lnTo>
                  <a:lnTo>
                    <a:pt x="110" y="2341"/>
                  </a:lnTo>
                  <a:lnTo>
                    <a:pt x="129" y="2349"/>
                  </a:lnTo>
                  <a:lnTo>
                    <a:pt x="151" y="2349"/>
                  </a:lnTo>
                  <a:lnTo>
                    <a:pt x="177" y="2338"/>
                  </a:lnTo>
                  <a:lnTo>
                    <a:pt x="195" y="2345"/>
                  </a:lnTo>
                  <a:lnTo>
                    <a:pt x="210" y="2356"/>
                  </a:lnTo>
                  <a:lnTo>
                    <a:pt x="228" y="2356"/>
                  </a:lnTo>
                  <a:lnTo>
                    <a:pt x="254" y="2338"/>
                  </a:lnTo>
                  <a:lnTo>
                    <a:pt x="287" y="2338"/>
                  </a:lnTo>
                  <a:lnTo>
                    <a:pt x="301" y="2323"/>
                  </a:lnTo>
                  <a:lnTo>
                    <a:pt x="323" y="2327"/>
                  </a:lnTo>
                  <a:lnTo>
                    <a:pt x="342" y="2367"/>
                  </a:lnTo>
                  <a:lnTo>
                    <a:pt x="364" y="2382"/>
                  </a:lnTo>
                  <a:lnTo>
                    <a:pt x="378" y="2415"/>
                  </a:lnTo>
                  <a:lnTo>
                    <a:pt x="397" y="2437"/>
                  </a:lnTo>
                  <a:lnTo>
                    <a:pt x="404" y="2455"/>
                  </a:lnTo>
                  <a:lnTo>
                    <a:pt x="404" y="2485"/>
                  </a:lnTo>
                  <a:lnTo>
                    <a:pt x="404" y="2507"/>
                  </a:lnTo>
                  <a:lnTo>
                    <a:pt x="419" y="2529"/>
                  </a:lnTo>
                  <a:lnTo>
                    <a:pt x="422" y="2569"/>
                  </a:lnTo>
                  <a:lnTo>
                    <a:pt x="437" y="2576"/>
                  </a:lnTo>
                  <a:lnTo>
                    <a:pt x="463" y="2580"/>
                  </a:lnTo>
                  <a:lnTo>
                    <a:pt x="496" y="2573"/>
                  </a:lnTo>
                  <a:lnTo>
                    <a:pt x="529" y="2580"/>
                  </a:lnTo>
                  <a:lnTo>
                    <a:pt x="551" y="2565"/>
                  </a:lnTo>
                  <a:lnTo>
                    <a:pt x="529" y="2547"/>
                  </a:lnTo>
                  <a:lnTo>
                    <a:pt x="518" y="2510"/>
                  </a:lnTo>
                  <a:lnTo>
                    <a:pt x="543" y="2543"/>
                  </a:lnTo>
                  <a:lnTo>
                    <a:pt x="551" y="2536"/>
                  </a:lnTo>
                  <a:lnTo>
                    <a:pt x="536" y="2518"/>
                  </a:lnTo>
                  <a:lnTo>
                    <a:pt x="558" y="2525"/>
                  </a:lnTo>
                  <a:lnTo>
                    <a:pt x="573" y="2514"/>
                  </a:lnTo>
                  <a:lnTo>
                    <a:pt x="584" y="2496"/>
                  </a:lnTo>
                  <a:lnTo>
                    <a:pt x="573" y="2485"/>
                  </a:lnTo>
                  <a:lnTo>
                    <a:pt x="551" y="2470"/>
                  </a:lnTo>
                  <a:lnTo>
                    <a:pt x="580" y="2474"/>
                  </a:lnTo>
                  <a:lnTo>
                    <a:pt x="580" y="2455"/>
                  </a:lnTo>
                  <a:lnTo>
                    <a:pt x="595" y="2444"/>
                  </a:lnTo>
                  <a:lnTo>
                    <a:pt x="610" y="2429"/>
                  </a:lnTo>
                  <a:lnTo>
                    <a:pt x="617" y="2426"/>
                  </a:lnTo>
                  <a:lnTo>
                    <a:pt x="635" y="2426"/>
                  </a:lnTo>
                  <a:lnTo>
                    <a:pt x="646" y="2444"/>
                  </a:lnTo>
                  <a:lnTo>
                    <a:pt x="617" y="2455"/>
                  </a:lnTo>
                  <a:lnTo>
                    <a:pt x="621" y="2466"/>
                  </a:lnTo>
                  <a:lnTo>
                    <a:pt x="650" y="2477"/>
                  </a:lnTo>
                  <a:lnTo>
                    <a:pt x="654" y="2466"/>
                  </a:lnTo>
                  <a:lnTo>
                    <a:pt x="668" y="2470"/>
                  </a:lnTo>
                  <a:lnTo>
                    <a:pt x="687" y="2466"/>
                  </a:lnTo>
                  <a:lnTo>
                    <a:pt x="709" y="2462"/>
                  </a:lnTo>
                  <a:lnTo>
                    <a:pt x="723" y="2455"/>
                  </a:lnTo>
                  <a:lnTo>
                    <a:pt x="727" y="2474"/>
                  </a:lnTo>
                  <a:lnTo>
                    <a:pt x="701" y="2492"/>
                  </a:lnTo>
                  <a:lnTo>
                    <a:pt x="694" y="2518"/>
                  </a:lnTo>
                  <a:lnTo>
                    <a:pt x="679" y="2536"/>
                  </a:lnTo>
                  <a:lnTo>
                    <a:pt x="676" y="2558"/>
                  </a:lnTo>
                  <a:lnTo>
                    <a:pt x="701" y="2565"/>
                  </a:lnTo>
                  <a:lnTo>
                    <a:pt x="712" y="2569"/>
                  </a:lnTo>
                  <a:lnTo>
                    <a:pt x="727" y="2569"/>
                  </a:lnTo>
                  <a:lnTo>
                    <a:pt x="738" y="2573"/>
                  </a:lnTo>
                  <a:lnTo>
                    <a:pt x="745" y="2591"/>
                  </a:lnTo>
                  <a:lnTo>
                    <a:pt x="753" y="2609"/>
                  </a:lnTo>
                  <a:lnTo>
                    <a:pt x="745" y="2642"/>
                  </a:lnTo>
                  <a:lnTo>
                    <a:pt x="775" y="2657"/>
                  </a:lnTo>
                  <a:lnTo>
                    <a:pt x="786" y="2646"/>
                  </a:lnTo>
                  <a:lnTo>
                    <a:pt x="797" y="2628"/>
                  </a:lnTo>
                  <a:lnTo>
                    <a:pt x="808" y="2606"/>
                  </a:lnTo>
                  <a:lnTo>
                    <a:pt x="826" y="2595"/>
                  </a:lnTo>
                  <a:lnTo>
                    <a:pt x="844" y="2580"/>
                  </a:lnTo>
                  <a:lnTo>
                    <a:pt x="855" y="2558"/>
                  </a:lnTo>
                  <a:lnTo>
                    <a:pt x="866" y="2562"/>
                  </a:lnTo>
                  <a:lnTo>
                    <a:pt x="877" y="2569"/>
                  </a:lnTo>
                  <a:lnTo>
                    <a:pt x="899" y="2573"/>
                  </a:lnTo>
                  <a:lnTo>
                    <a:pt x="925" y="2558"/>
                  </a:lnTo>
                  <a:lnTo>
                    <a:pt x="936" y="2525"/>
                  </a:lnTo>
                  <a:lnTo>
                    <a:pt x="914" y="2525"/>
                  </a:lnTo>
                  <a:lnTo>
                    <a:pt x="896" y="2536"/>
                  </a:lnTo>
                  <a:lnTo>
                    <a:pt x="888" y="2525"/>
                  </a:lnTo>
                  <a:lnTo>
                    <a:pt x="874" y="2536"/>
                  </a:lnTo>
                  <a:lnTo>
                    <a:pt x="855" y="2536"/>
                  </a:lnTo>
                  <a:lnTo>
                    <a:pt x="837" y="2529"/>
                  </a:lnTo>
                  <a:lnTo>
                    <a:pt x="833" y="2503"/>
                  </a:lnTo>
                  <a:lnTo>
                    <a:pt x="819" y="2485"/>
                  </a:lnTo>
                  <a:lnTo>
                    <a:pt x="808" y="2477"/>
                  </a:lnTo>
                  <a:lnTo>
                    <a:pt x="800" y="2470"/>
                  </a:lnTo>
                  <a:lnTo>
                    <a:pt x="789" y="2462"/>
                  </a:lnTo>
                  <a:lnTo>
                    <a:pt x="760" y="2459"/>
                  </a:lnTo>
                  <a:lnTo>
                    <a:pt x="738" y="2437"/>
                  </a:lnTo>
                  <a:lnTo>
                    <a:pt x="771" y="2433"/>
                  </a:lnTo>
                  <a:lnTo>
                    <a:pt x="800" y="2426"/>
                  </a:lnTo>
                  <a:lnTo>
                    <a:pt x="822" y="2404"/>
                  </a:lnTo>
                  <a:lnTo>
                    <a:pt x="899" y="2371"/>
                  </a:lnTo>
                  <a:lnTo>
                    <a:pt x="947" y="2338"/>
                  </a:lnTo>
                  <a:lnTo>
                    <a:pt x="1021" y="2319"/>
                  </a:lnTo>
                  <a:lnTo>
                    <a:pt x="1076" y="2301"/>
                  </a:lnTo>
                  <a:lnTo>
                    <a:pt x="1112" y="2301"/>
                  </a:lnTo>
                  <a:lnTo>
                    <a:pt x="1068" y="2338"/>
                  </a:lnTo>
                  <a:lnTo>
                    <a:pt x="1098" y="2356"/>
                  </a:lnTo>
                  <a:lnTo>
                    <a:pt x="1035" y="2360"/>
                  </a:lnTo>
                  <a:lnTo>
                    <a:pt x="1039" y="2385"/>
                  </a:lnTo>
                  <a:lnTo>
                    <a:pt x="1083" y="2411"/>
                  </a:lnTo>
                  <a:lnTo>
                    <a:pt x="1050" y="2415"/>
                  </a:lnTo>
                  <a:lnTo>
                    <a:pt x="1028" y="2444"/>
                  </a:lnTo>
                  <a:lnTo>
                    <a:pt x="1013" y="2470"/>
                  </a:lnTo>
                  <a:lnTo>
                    <a:pt x="1010" y="2514"/>
                  </a:lnTo>
                  <a:lnTo>
                    <a:pt x="988" y="2540"/>
                  </a:lnTo>
                  <a:lnTo>
                    <a:pt x="977" y="2536"/>
                  </a:lnTo>
                  <a:lnTo>
                    <a:pt x="958" y="2532"/>
                  </a:lnTo>
                  <a:lnTo>
                    <a:pt x="969" y="2554"/>
                  </a:lnTo>
                  <a:lnTo>
                    <a:pt x="955" y="2565"/>
                  </a:lnTo>
                  <a:lnTo>
                    <a:pt x="995" y="2580"/>
                  </a:lnTo>
                  <a:lnTo>
                    <a:pt x="1032" y="2609"/>
                  </a:lnTo>
                  <a:lnTo>
                    <a:pt x="1094" y="2617"/>
                  </a:lnTo>
                  <a:lnTo>
                    <a:pt x="1175" y="2624"/>
                  </a:lnTo>
                  <a:lnTo>
                    <a:pt x="1230" y="2635"/>
                  </a:lnTo>
                  <a:lnTo>
                    <a:pt x="1292" y="2646"/>
                  </a:lnTo>
                  <a:lnTo>
                    <a:pt x="1358" y="2664"/>
                  </a:lnTo>
                  <a:lnTo>
                    <a:pt x="1395" y="2675"/>
                  </a:lnTo>
                  <a:lnTo>
                    <a:pt x="1421" y="2697"/>
                  </a:lnTo>
                  <a:lnTo>
                    <a:pt x="1432" y="2727"/>
                  </a:lnTo>
                  <a:lnTo>
                    <a:pt x="1432" y="2763"/>
                  </a:lnTo>
                  <a:lnTo>
                    <a:pt x="1494" y="2767"/>
                  </a:lnTo>
                  <a:lnTo>
                    <a:pt x="1520" y="2738"/>
                  </a:lnTo>
                  <a:lnTo>
                    <a:pt x="1538" y="2741"/>
                  </a:lnTo>
                  <a:lnTo>
                    <a:pt x="1542" y="2756"/>
                  </a:lnTo>
                  <a:lnTo>
                    <a:pt x="1593" y="2767"/>
                  </a:lnTo>
                  <a:lnTo>
                    <a:pt x="1619" y="2833"/>
                  </a:lnTo>
                  <a:lnTo>
                    <a:pt x="1707" y="2837"/>
                  </a:lnTo>
                  <a:lnTo>
                    <a:pt x="1740" y="2874"/>
                  </a:lnTo>
                  <a:lnTo>
                    <a:pt x="1762" y="2892"/>
                  </a:lnTo>
                  <a:lnTo>
                    <a:pt x="1795" y="2896"/>
                  </a:lnTo>
                  <a:lnTo>
                    <a:pt x="1828" y="2918"/>
                  </a:lnTo>
                  <a:lnTo>
                    <a:pt x="1868" y="2903"/>
                  </a:lnTo>
                  <a:lnTo>
                    <a:pt x="1887" y="2881"/>
                  </a:lnTo>
                  <a:lnTo>
                    <a:pt x="1905" y="2848"/>
                  </a:lnTo>
                  <a:lnTo>
                    <a:pt x="1942" y="2852"/>
                  </a:lnTo>
                  <a:lnTo>
                    <a:pt x="1960" y="2870"/>
                  </a:lnTo>
                  <a:lnTo>
                    <a:pt x="1945" y="2914"/>
                  </a:lnTo>
                  <a:lnTo>
                    <a:pt x="2015" y="2954"/>
                  </a:lnTo>
                  <a:lnTo>
                    <a:pt x="2015" y="2899"/>
                  </a:lnTo>
                  <a:lnTo>
                    <a:pt x="2015" y="2877"/>
                  </a:lnTo>
                  <a:lnTo>
                    <a:pt x="2026" y="2866"/>
                  </a:lnTo>
                  <a:lnTo>
                    <a:pt x="2048" y="2899"/>
                  </a:lnTo>
                  <a:lnTo>
                    <a:pt x="2033" y="2807"/>
                  </a:lnTo>
                  <a:lnTo>
                    <a:pt x="2055" y="2767"/>
                  </a:lnTo>
                  <a:lnTo>
                    <a:pt x="2074" y="2749"/>
                  </a:lnTo>
                  <a:lnTo>
                    <a:pt x="2099" y="2727"/>
                  </a:lnTo>
                  <a:lnTo>
                    <a:pt x="2044" y="2719"/>
                  </a:lnTo>
                  <a:lnTo>
                    <a:pt x="2015" y="2719"/>
                  </a:lnTo>
                  <a:lnTo>
                    <a:pt x="1916" y="2628"/>
                  </a:lnTo>
                  <a:lnTo>
                    <a:pt x="1868" y="2580"/>
                  </a:lnTo>
                  <a:lnTo>
                    <a:pt x="1850" y="2481"/>
                  </a:lnTo>
                  <a:lnTo>
                    <a:pt x="1839" y="2540"/>
                  </a:lnTo>
                  <a:lnTo>
                    <a:pt x="1828" y="2477"/>
                  </a:lnTo>
                  <a:lnTo>
                    <a:pt x="1766" y="2422"/>
                  </a:lnTo>
                  <a:lnTo>
                    <a:pt x="1736" y="2371"/>
                  </a:lnTo>
                  <a:lnTo>
                    <a:pt x="1747" y="2312"/>
                  </a:lnTo>
                  <a:lnTo>
                    <a:pt x="1766" y="2272"/>
                  </a:lnTo>
                  <a:lnTo>
                    <a:pt x="1788" y="2213"/>
                  </a:lnTo>
                  <a:lnTo>
                    <a:pt x="1817" y="2165"/>
                  </a:lnTo>
                  <a:lnTo>
                    <a:pt x="1817" y="2125"/>
                  </a:lnTo>
                  <a:lnTo>
                    <a:pt x="1887" y="2125"/>
                  </a:lnTo>
                  <a:lnTo>
                    <a:pt x="1817" y="2125"/>
                  </a:lnTo>
                  <a:lnTo>
                    <a:pt x="1810" y="2176"/>
                  </a:lnTo>
                  <a:lnTo>
                    <a:pt x="1777" y="2224"/>
                  </a:lnTo>
                  <a:lnTo>
                    <a:pt x="1766" y="2264"/>
                  </a:lnTo>
                  <a:lnTo>
                    <a:pt x="1747" y="2301"/>
                  </a:lnTo>
                  <a:lnTo>
                    <a:pt x="1740" y="2334"/>
                  </a:lnTo>
                  <a:lnTo>
                    <a:pt x="1740" y="2371"/>
                  </a:lnTo>
                  <a:lnTo>
                    <a:pt x="1769" y="2422"/>
                  </a:lnTo>
                  <a:lnTo>
                    <a:pt x="1802" y="2451"/>
                  </a:lnTo>
                  <a:lnTo>
                    <a:pt x="1821" y="2474"/>
                  </a:lnTo>
                  <a:lnTo>
                    <a:pt x="1835" y="2540"/>
                  </a:lnTo>
                  <a:lnTo>
                    <a:pt x="1850" y="2481"/>
                  </a:lnTo>
                  <a:lnTo>
                    <a:pt x="1835" y="2536"/>
                  </a:lnTo>
                  <a:lnTo>
                    <a:pt x="1828" y="2499"/>
                  </a:lnTo>
                  <a:lnTo>
                    <a:pt x="1821" y="2477"/>
                  </a:lnTo>
                  <a:lnTo>
                    <a:pt x="1806" y="2455"/>
                  </a:lnTo>
                  <a:lnTo>
                    <a:pt x="1788" y="2440"/>
                  </a:lnTo>
                  <a:lnTo>
                    <a:pt x="1766" y="2426"/>
                  </a:lnTo>
                  <a:lnTo>
                    <a:pt x="1758" y="2407"/>
                  </a:lnTo>
                  <a:lnTo>
                    <a:pt x="1747" y="2393"/>
                  </a:lnTo>
                  <a:lnTo>
                    <a:pt x="1740" y="2374"/>
                  </a:lnTo>
                  <a:lnTo>
                    <a:pt x="1740" y="2360"/>
                  </a:lnTo>
                  <a:lnTo>
                    <a:pt x="1744" y="2334"/>
                  </a:lnTo>
                  <a:lnTo>
                    <a:pt x="1758" y="2290"/>
                  </a:lnTo>
                  <a:lnTo>
                    <a:pt x="1773" y="2264"/>
                  </a:lnTo>
                  <a:lnTo>
                    <a:pt x="1773" y="2242"/>
                  </a:lnTo>
                  <a:lnTo>
                    <a:pt x="1784" y="2220"/>
                  </a:lnTo>
                  <a:lnTo>
                    <a:pt x="1795" y="2202"/>
                  </a:lnTo>
                  <a:lnTo>
                    <a:pt x="1806" y="2184"/>
                  </a:lnTo>
                  <a:lnTo>
                    <a:pt x="1817" y="2165"/>
                  </a:lnTo>
                  <a:lnTo>
                    <a:pt x="1817" y="2140"/>
                  </a:lnTo>
                  <a:lnTo>
                    <a:pt x="1821" y="2125"/>
                  </a:lnTo>
                  <a:lnTo>
                    <a:pt x="1854" y="2125"/>
                  </a:lnTo>
                  <a:lnTo>
                    <a:pt x="1887" y="2125"/>
                  </a:lnTo>
                  <a:lnTo>
                    <a:pt x="1912" y="2096"/>
                  </a:lnTo>
                  <a:lnTo>
                    <a:pt x="1931" y="2073"/>
                  </a:lnTo>
                  <a:lnTo>
                    <a:pt x="1953" y="2059"/>
                  </a:lnTo>
                  <a:lnTo>
                    <a:pt x="1916" y="2011"/>
                  </a:lnTo>
                  <a:lnTo>
                    <a:pt x="1879" y="1967"/>
                  </a:lnTo>
                  <a:lnTo>
                    <a:pt x="1879" y="1894"/>
                  </a:lnTo>
                  <a:lnTo>
                    <a:pt x="1953" y="1853"/>
                  </a:lnTo>
                  <a:lnTo>
                    <a:pt x="2037" y="1828"/>
                  </a:lnTo>
                  <a:lnTo>
                    <a:pt x="2110" y="1787"/>
                  </a:lnTo>
                  <a:lnTo>
                    <a:pt x="2118" y="1740"/>
                  </a:lnTo>
                  <a:lnTo>
                    <a:pt x="2037" y="1681"/>
                  </a:lnTo>
                  <a:lnTo>
                    <a:pt x="1960" y="1600"/>
                  </a:lnTo>
                  <a:lnTo>
                    <a:pt x="1898" y="1556"/>
                  </a:lnTo>
                  <a:lnTo>
                    <a:pt x="1905" y="1442"/>
                  </a:lnTo>
                  <a:lnTo>
                    <a:pt x="1795" y="1336"/>
                  </a:lnTo>
                  <a:lnTo>
                    <a:pt x="1681" y="1185"/>
                  </a:lnTo>
                  <a:lnTo>
                    <a:pt x="1597" y="1028"/>
                  </a:lnTo>
                  <a:lnTo>
                    <a:pt x="1542" y="888"/>
                  </a:lnTo>
                  <a:lnTo>
                    <a:pt x="1476" y="730"/>
                  </a:lnTo>
                  <a:lnTo>
                    <a:pt x="1435" y="584"/>
                  </a:lnTo>
                  <a:lnTo>
                    <a:pt x="1450" y="451"/>
                  </a:lnTo>
                  <a:lnTo>
                    <a:pt x="1483" y="334"/>
                  </a:lnTo>
                  <a:lnTo>
                    <a:pt x="1498" y="195"/>
                  </a:lnTo>
                  <a:lnTo>
                    <a:pt x="1483" y="103"/>
                  </a:lnTo>
                  <a:lnTo>
                    <a:pt x="1410" y="7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xmlns="" id="{29F5E81B-EDE3-4660-B3E1-2BB8995C4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" y="3111"/>
              <a:ext cx="301" cy="463"/>
            </a:xfrm>
            <a:custGeom>
              <a:avLst/>
              <a:gdLst>
                <a:gd name="T0" fmla="*/ 194 w 338"/>
                <a:gd name="T1" fmla="*/ 0 h 477"/>
                <a:gd name="T2" fmla="*/ 213 w 338"/>
                <a:gd name="T3" fmla="*/ 40 h 477"/>
                <a:gd name="T4" fmla="*/ 231 w 338"/>
                <a:gd name="T5" fmla="*/ 40 h 477"/>
                <a:gd name="T6" fmla="*/ 283 w 338"/>
                <a:gd name="T7" fmla="*/ 48 h 477"/>
                <a:gd name="T8" fmla="*/ 308 w 338"/>
                <a:gd name="T9" fmla="*/ 62 h 477"/>
                <a:gd name="T10" fmla="*/ 327 w 338"/>
                <a:gd name="T11" fmla="*/ 95 h 477"/>
                <a:gd name="T12" fmla="*/ 334 w 338"/>
                <a:gd name="T13" fmla="*/ 114 h 477"/>
                <a:gd name="T14" fmla="*/ 272 w 338"/>
                <a:gd name="T15" fmla="*/ 139 h 477"/>
                <a:gd name="T16" fmla="*/ 257 w 338"/>
                <a:gd name="T17" fmla="*/ 183 h 477"/>
                <a:gd name="T18" fmla="*/ 239 w 338"/>
                <a:gd name="T19" fmla="*/ 224 h 477"/>
                <a:gd name="T20" fmla="*/ 228 w 338"/>
                <a:gd name="T21" fmla="*/ 257 h 477"/>
                <a:gd name="T22" fmla="*/ 198 w 338"/>
                <a:gd name="T23" fmla="*/ 249 h 477"/>
                <a:gd name="T24" fmla="*/ 194 w 338"/>
                <a:gd name="T25" fmla="*/ 282 h 477"/>
                <a:gd name="T26" fmla="*/ 194 w 338"/>
                <a:gd name="T27" fmla="*/ 316 h 477"/>
                <a:gd name="T28" fmla="*/ 172 w 338"/>
                <a:gd name="T29" fmla="*/ 345 h 477"/>
                <a:gd name="T30" fmla="*/ 169 w 338"/>
                <a:gd name="T31" fmla="*/ 389 h 477"/>
                <a:gd name="T32" fmla="*/ 172 w 338"/>
                <a:gd name="T33" fmla="*/ 415 h 477"/>
                <a:gd name="T34" fmla="*/ 128 w 338"/>
                <a:gd name="T35" fmla="*/ 437 h 477"/>
                <a:gd name="T36" fmla="*/ 128 w 338"/>
                <a:gd name="T37" fmla="*/ 473 h 477"/>
                <a:gd name="T38" fmla="*/ 66 w 338"/>
                <a:gd name="T39" fmla="*/ 477 h 477"/>
                <a:gd name="T40" fmla="*/ 22 w 338"/>
                <a:gd name="T41" fmla="*/ 444 h 477"/>
                <a:gd name="T42" fmla="*/ 0 w 338"/>
                <a:gd name="T43" fmla="*/ 433 h 477"/>
                <a:gd name="T44" fmla="*/ 26 w 338"/>
                <a:gd name="T45" fmla="*/ 396 h 477"/>
                <a:gd name="T46" fmla="*/ 51 w 338"/>
                <a:gd name="T47" fmla="*/ 345 h 477"/>
                <a:gd name="T48" fmla="*/ 48 w 338"/>
                <a:gd name="T49" fmla="*/ 316 h 477"/>
                <a:gd name="T50" fmla="*/ 33 w 338"/>
                <a:gd name="T51" fmla="*/ 297 h 477"/>
                <a:gd name="T52" fmla="*/ 59 w 338"/>
                <a:gd name="T53" fmla="*/ 275 h 477"/>
                <a:gd name="T54" fmla="*/ 26 w 338"/>
                <a:gd name="T55" fmla="*/ 282 h 477"/>
                <a:gd name="T56" fmla="*/ 33 w 338"/>
                <a:gd name="T57" fmla="*/ 249 h 477"/>
                <a:gd name="T58" fmla="*/ 44 w 338"/>
                <a:gd name="T59" fmla="*/ 220 h 477"/>
                <a:gd name="T60" fmla="*/ 59 w 338"/>
                <a:gd name="T61" fmla="*/ 205 h 477"/>
                <a:gd name="T62" fmla="*/ 92 w 338"/>
                <a:gd name="T63" fmla="*/ 183 h 477"/>
                <a:gd name="T64" fmla="*/ 136 w 338"/>
                <a:gd name="T65" fmla="*/ 125 h 477"/>
                <a:gd name="T66" fmla="*/ 150 w 338"/>
                <a:gd name="T67" fmla="*/ 84 h 477"/>
                <a:gd name="T68" fmla="*/ 161 w 338"/>
                <a:gd name="T69" fmla="*/ 4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8" h="477">
                  <a:moveTo>
                    <a:pt x="172" y="4"/>
                  </a:moveTo>
                  <a:lnTo>
                    <a:pt x="194" y="0"/>
                  </a:lnTo>
                  <a:lnTo>
                    <a:pt x="213" y="18"/>
                  </a:lnTo>
                  <a:lnTo>
                    <a:pt x="213" y="40"/>
                  </a:lnTo>
                  <a:lnTo>
                    <a:pt x="220" y="44"/>
                  </a:lnTo>
                  <a:lnTo>
                    <a:pt x="231" y="40"/>
                  </a:lnTo>
                  <a:lnTo>
                    <a:pt x="272" y="55"/>
                  </a:lnTo>
                  <a:lnTo>
                    <a:pt x="283" y="48"/>
                  </a:lnTo>
                  <a:lnTo>
                    <a:pt x="297" y="48"/>
                  </a:lnTo>
                  <a:lnTo>
                    <a:pt x="308" y="62"/>
                  </a:lnTo>
                  <a:lnTo>
                    <a:pt x="316" y="84"/>
                  </a:lnTo>
                  <a:lnTo>
                    <a:pt x="327" y="95"/>
                  </a:lnTo>
                  <a:lnTo>
                    <a:pt x="338" y="106"/>
                  </a:lnTo>
                  <a:lnTo>
                    <a:pt x="334" y="114"/>
                  </a:lnTo>
                  <a:lnTo>
                    <a:pt x="305" y="121"/>
                  </a:lnTo>
                  <a:lnTo>
                    <a:pt x="272" y="139"/>
                  </a:lnTo>
                  <a:lnTo>
                    <a:pt x="275" y="169"/>
                  </a:lnTo>
                  <a:lnTo>
                    <a:pt x="257" y="183"/>
                  </a:lnTo>
                  <a:lnTo>
                    <a:pt x="239" y="198"/>
                  </a:lnTo>
                  <a:lnTo>
                    <a:pt x="239" y="224"/>
                  </a:lnTo>
                  <a:lnTo>
                    <a:pt x="239" y="242"/>
                  </a:lnTo>
                  <a:lnTo>
                    <a:pt x="228" y="257"/>
                  </a:lnTo>
                  <a:lnTo>
                    <a:pt x="217" y="242"/>
                  </a:lnTo>
                  <a:lnTo>
                    <a:pt x="198" y="249"/>
                  </a:lnTo>
                  <a:lnTo>
                    <a:pt x="194" y="257"/>
                  </a:lnTo>
                  <a:lnTo>
                    <a:pt x="194" y="282"/>
                  </a:lnTo>
                  <a:lnTo>
                    <a:pt x="198" y="290"/>
                  </a:lnTo>
                  <a:lnTo>
                    <a:pt x="194" y="316"/>
                  </a:lnTo>
                  <a:lnTo>
                    <a:pt x="183" y="327"/>
                  </a:lnTo>
                  <a:lnTo>
                    <a:pt x="172" y="345"/>
                  </a:lnTo>
                  <a:lnTo>
                    <a:pt x="165" y="360"/>
                  </a:lnTo>
                  <a:lnTo>
                    <a:pt x="169" y="389"/>
                  </a:lnTo>
                  <a:lnTo>
                    <a:pt x="180" y="404"/>
                  </a:lnTo>
                  <a:lnTo>
                    <a:pt x="172" y="415"/>
                  </a:lnTo>
                  <a:lnTo>
                    <a:pt x="139" y="426"/>
                  </a:lnTo>
                  <a:lnTo>
                    <a:pt x="128" y="437"/>
                  </a:lnTo>
                  <a:lnTo>
                    <a:pt x="128" y="451"/>
                  </a:lnTo>
                  <a:lnTo>
                    <a:pt x="128" y="473"/>
                  </a:lnTo>
                  <a:lnTo>
                    <a:pt x="92" y="473"/>
                  </a:lnTo>
                  <a:lnTo>
                    <a:pt x="66" y="477"/>
                  </a:lnTo>
                  <a:lnTo>
                    <a:pt x="37" y="444"/>
                  </a:lnTo>
                  <a:lnTo>
                    <a:pt x="22" y="444"/>
                  </a:lnTo>
                  <a:lnTo>
                    <a:pt x="7" y="444"/>
                  </a:lnTo>
                  <a:lnTo>
                    <a:pt x="0" y="433"/>
                  </a:lnTo>
                  <a:lnTo>
                    <a:pt x="7" y="422"/>
                  </a:lnTo>
                  <a:lnTo>
                    <a:pt x="26" y="396"/>
                  </a:lnTo>
                  <a:lnTo>
                    <a:pt x="33" y="374"/>
                  </a:lnTo>
                  <a:lnTo>
                    <a:pt x="51" y="345"/>
                  </a:lnTo>
                  <a:lnTo>
                    <a:pt x="59" y="327"/>
                  </a:lnTo>
                  <a:lnTo>
                    <a:pt x="48" y="316"/>
                  </a:lnTo>
                  <a:lnTo>
                    <a:pt x="37" y="305"/>
                  </a:lnTo>
                  <a:lnTo>
                    <a:pt x="33" y="297"/>
                  </a:lnTo>
                  <a:lnTo>
                    <a:pt x="48" y="293"/>
                  </a:lnTo>
                  <a:lnTo>
                    <a:pt x="59" y="275"/>
                  </a:lnTo>
                  <a:lnTo>
                    <a:pt x="40" y="271"/>
                  </a:lnTo>
                  <a:lnTo>
                    <a:pt x="26" y="282"/>
                  </a:lnTo>
                  <a:lnTo>
                    <a:pt x="26" y="260"/>
                  </a:lnTo>
                  <a:lnTo>
                    <a:pt x="33" y="249"/>
                  </a:lnTo>
                  <a:lnTo>
                    <a:pt x="40" y="235"/>
                  </a:lnTo>
                  <a:lnTo>
                    <a:pt x="44" y="220"/>
                  </a:lnTo>
                  <a:lnTo>
                    <a:pt x="48" y="209"/>
                  </a:lnTo>
                  <a:lnTo>
                    <a:pt x="59" y="205"/>
                  </a:lnTo>
                  <a:lnTo>
                    <a:pt x="70" y="213"/>
                  </a:lnTo>
                  <a:lnTo>
                    <a:pt x="92" y="183"/>
                  </a:lnTo>
                  <a:lnTo>
                    <a:pt x="103" y="165"/>
                  </a:lnTo>
                  <a:lnTo>
                    <a:pt x="136" y="125"/>
                  </a:lnTo>
                  <a:lnTo>
                    <a:pt x="136" y="110"/>
                  </a:lnTo>
                  <a:lnTo>
                    <a:pt x="150" y="84"/>
                  </a:lnTo>
                  <a:lnTo>
                    <a:pt x="154" y="55"/>
                  </a:lnTo>
                  <a:lnTo>
                    <a:pt x="161" y="40"/>
                  </a:lnTo>
                  <a:lnTo>
                    <a:pt x="172" y="4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xmlns="" id="{10408E75-02F0-401B-B184-4365366CCE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" y="3111"/>
              <a:ext cx="301" cy="463"/>
            </a:xfrm>
            <a:custGeom>
              <a:avLst/>
              <a:gdLst>
                <a:gd name="T0" fmla="*/ 194 w 338"/>
                <a:gd name="T1" fmla="*/ 0 h 477"/>
                <a:gd name="T2" fmla="*/ 213 w 338"/>
                <a:gd name="T3" fmla="*/ 40 h 477"/>
                <a:gd name="T4" fmla="*/ 231 w 338"/>
                <a:gd name="T5" fmla="*/ 40 h 477"/>
                <a:gd name="T6" fmla="*/ 283 w 338"/>
                <a:gd name="T7" fmla="*/ 48 h 477"/>
                <a:gd name="T8" fmla="*/ 308 w 338"/>
                <a:gd name="T9" fmla="*/ 62 h 477"/>
                <a:gd name="T10" fmla="*/ 327 w 338"/>
                <a:gd name="T11" fmla="*/ 95 h 477"/>
                <a:gd name="T12" fmla="*/ 334 w 338"/>
                <a:gd name="T13" fmla="*/ 114 h 477"/>
                <a:gd name="T14" fmla="*/ 272 w 338"/>
                <a:gd name="T15" fmla="*/ 139 h 477"/>
                <a:gd name="T16" fmla="*/ 257 w 338"/>
                <a:gd name="T17" fmla="*/ 183 h 477"/>
                <a:gd name="T18" fmla="*/ 239 w 338"/>
                <a:gd name="T19" fmla="*/ 224 h 477"/>
                <a:gd name="T20" fmla="*/ 228 w 338"/>
                <a:gd name="T21" fmla="*/ 257 h 477"/>
                <a:gd name="T22" fmla="*/ 198 w 338"/>
                <a:gd name="T23" fmla="*/ 249 h 477"/>
                <a:gd name="T24" fmla="*/ 194 w 338"/>
                <a:gd name="T25" fmla="*/ 282 h 477"/>
                <a:gd name="T26" fmla="*/ 194 w 338"/>
                <a:gd name="T27" fmla="*/ 316 h 477"/>
                <a:gd name="T28" fmla="*/ 172 w 338"/>
                <a:gd name="T29" fmla="*/ 345 h 477"/>
                <a:gd name="T30" fmla="*/ 169 w 338"/>
                <a:gd name="T31" fmla="*/ 389 h 477"/>
                <a:gd name="T32" fmla="*/ 172 w 338"/>
                <a:gd name="T33" fmla="*/ 415 h 477"/>
                <a:gd name="T34" fmla="*/ 128 w 338"/>
                <a:gd name="T35" fmla="*/ 437 h 477"/>
                <a:gd name="T36" fmla="*/ 128 w 338"/>
                <a:gd name="T37" fmla="*/ 473 h 477"/>
                <a:gd name="T38" fmla="*/ 66 w 338"/>
                <a:gd name="T39" fmla="*/ 477 h 477"/>
                <a:gd name="T40" fmla="*/ 22 w 338"/>
                <a:gd name="T41" fmla="*/ 444 h 477"/>
                <a:gd name="T42" fmla="*/ 0 w 338"/>
                <a:gd name="T43" fmla="*/ 433 h 477"/>
                <a:gd name="T44" fmla="*/ 26 w 338"/>
                <a:gd name="T45" fmla="*/ 396 h 477"/>
                <a:gd name="T46" fmla="*/ 51 w 338"/>
                <a:gd name="T47" fmla="*/ 345 h 477"/>
                <a:gd name="T48" fmla="*/ 48 w 338"/>
                <a:gd name="T49" fmla="*/ 316 h 477"/>
                <a:gd name="T50" fmla="*/ 33 w 338"/>
                <a:gd name="T51" fmla="*/ 297 h 477"/>
                <a:gd name="T52" fmla="*/ 59 w 338"/>
                <a:gd name="T53" fmla="*/ 275 h 477"/>
                <a:gd name="T54" fmla="*/ 26 w 338"/>
                <a:gd name="T55" fmla="*/ 282 h 477"/>
                <a:gd name="T56" fmla="*/ 33 w 338"/>
                <a:gd name="T57" fmla="*/ 249 h 477"/>
                <a:gd name="T58" fmla="*/ 44 w 338"/>
                <a:gd name="T59" fmla="*/ 220 h 477"/>
                <a:gd name="T60" fmla="*/ 59 w 338"/>
                <a:gd name="T61" fmla="*/ 205 h 477"/>
                <a:gd name="T62" fmla="*/ 92 w 338"/>
                <a:gd name="T63" fmla="*/ 183 h 477"/>
                <a:gd name="T64" fmla="*/ 136 w 338"/>
                <a:gd name="T65" fmla="*/ 125 h 477"/>
                <a:gd name="T66" fmla="*/ 150 w 338"/>
                <a:gd name="T67" fmla="*/ 84 h 477"/>
                <a:gd name="T68" fmla="*/ 161 w 338"/>
                <a:gd name="T69" fmla="*/ 4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8" h="477">
                  <a:moveTo>
                    <a:pt x="172" y="4"/>
                  </a:moveTo>
                  <a:lnTo>
                    <a:pt x="194" y="0"/>
                  </a:lnTo>
                  <a:lnTo>
                    <a:pt x="213" y="18"/>
                  </a:lnTo>
                  <a:lnTo>
                    <a:pt x="213" y="40"/>
                  </a:lnTo>
                  <a:lnTo>
                    <a:pt x="220" y="44"/>
                  </a:lnTo>
                  <a:lnTo>
                    <a:pt x="231" y="40"/>
                  </a:lnTo>
                  <a:lnTo>
                    <a:pt x="272" y="55"/>
                  </a:lnTo>
                  <a:lnTo>
                    <a:pt x="283" y="48"/>
                  </a:lnTo>
                  <a:lnTo>
                    <a:pt x="297" y="48"/>
                  </a:lnTo>
                  <a:lnTo>
                    <a:pt x="308" y="62"/>
                  </a:lnTo>
                  <a:lnTo>
                    <a:pt x="316" y="84"/>
                  </a:lnTo>
                  <a:lnTo>
                    <a:pt x="327" y="95"/>
                  </a:lnTo>
                  <a:lnTo>
                    <a:pt x="338" y="106"/>
                  </a:lnTo>
                  <a:lnTo>
                    <a:pt x="334" y="114"/>
                  </a:lnTo>
                  <a:lnTo>
                    <a:pt x="305" y="121"/>
                  </a:lnTo>
                  <a:lnTo>
                    <a:pt x="272" y="139"/>
                  </a:lnTo>
                  <a:lnTo>
                    <a:pt x="275" y="169"/>
                  </a:lnTo>
                  <a:lnTo>
                    <a:pt x="257" y="183"/>
                  </a:lnTo>
                  <a:lnTo>
                    <a:pt x="239" y="198"/>
                  </a:lnTo>
                  <a:lnTo>
                    <a:pt x="239" y="224"/>
                  </a:lnTo>
                  <a:lnTo>
                    <a:pt x="239" y="242"/>
                  </a:lnTo>
                  <a:lnTo>
                    <a:pt x="228" y="257"/>
                  </a:lnTo>
                  <a:lnTo>
                    <a:pt x="217" y="242"/>
                  </a:lnTo>
                  <a:lnTo>
                    <a:pt x="198" y="249"/>
                  </a:lnTo>
                  <a:lnTo>
                    <a:pt x="194" y="257"/>
                  </a:lnTo>
                  <a:lnTo>
                    <a:pt x="194" y="282"/>
                  </a:lnTo>
                  <a:lnTo>
                    <a:pt x="198" y="290"/>
                  </a:lnTo>
                  <a:lnTo>
                    <a:pt x="194" y="316"/>
                  </a:lnTo>
                  <a:lnTo>
                    <a:pt x="183" y="327"/>
                  </a:lnTo>
                  <a:lnTo>
                    <a:pt x="172" y="345"/>
                  </a:lnTo>
                  <a:lnTo>
                    <a:pt x="165" y="360"/>
                  </a:lnTo>
                  <a:lnTo>
                    <a:pt x="169" y="389"/>
                  </a:lnTo>
                  <a:lnTo>
                    <a:pt x="180" y="404"/>
                  </a:lnTo>
                  <a:lnTo>
                    <a:pt x="172" y="415"/>
                  </a:lnTo>
                  <a:lnTo>
                    <a:pt x="139" y="426"/>
                  </a:lnTo>
                  <a:lnTo>
                    <a:pt x="128" y="437"/>
                  </a:lnTo>
                  <a:lnTo>
                    <a:pt x="128" y="451"/>
                  </a:lnTo>
                  <a:lnTo>
                    <a:pt x="128" y="473"/>
                  </a:lnTo>
                  <a:lnTo>
                    <a:pt x="92" y="473"/>
                  </a:lnTo>
                  <a:lnTo>
                    <a:pt x="66" y="477"/>
                  </a:lnTo>
                  <a:lnTo>
                    <a:pt x="37" y="444"/>
                  </a:lnTo>
                  <a:lnTo>
                    <a:pt x="22" y="444"/>
                  </a:lnTo>
                  <a:lnTo>
                    <a:pt x="7" y="444"/>
                  </a:lnTo>
                  <a:lnTo>
                    <a:pt x="0" y="433"/>
                  </a:lnTo>
                  <a:lnTo>
                    <a:pt x="7" y="422"/>
                  </a:lnTo>
                  <a:lnTo>
                    <a:pt x="26" y="396"/>
                  </a:lnTo>
                  <a:lnTo>
                    <a:pt x="33" y="374"/>
                  </a:lnTo>
                  <a:lnTo>
                    <a:pt x="51" y="345"/>
                  </a:lnTo>
                  <a:lnTo>
                    <a:pt x="59" y="327"/>
                  </a:lnTo>
                  <a:lnTo>
                    <a:pt x="48" y="316"/>
                  </a:lnTo>
                  <a:lnTo>
                    <a:pt x="37" y="305"/>
                  </a:lnTo>
                  <a:lnTo>
                    <a:pt x="33" y="297"/>
                  </a:lnTo>
                  <a:lnTo>
                    <a:pt x="48" y="293"/>
                  </a:lnTo>
                  <a:lnTo>
                    <a:pt x="59" y="275"/>
                  </a:lnTo>
                  <a:lnTo>
                    <a:pt x="40" y="271"/>
                  </a:lnTo>
                  <a:lnTo>
                    <a:pt x="26" y="282"/>
                  </a:lnTo>
                  <a:lnTo>
                    <a:pt x="26" y="260"/>
                  </a:lnTo>
                  <a:lnTo>
                    <a:pt x="33" y="249"/>
                  </a:lnTo>
                  <a:lnTo>
                    <a:pt x="40" y="235"/>
                  </a:lnTo>
                  <a:lnTo>
                    <a:pt x="44" y="220"/>
                  </a:lnTo>
                  <a:lnTo>
                    <a:pt x="48" y="209"/>
                  </a:lnTo>
                  <a:lnTo>
                    <a:pt x="59" y="205"/>
                  </a:lnTo>
                  <a:lnTo>
                    <a:pt x="70" y="213"/>
                  </a:lnTo>
                  <a:lnTo>
                    <a:pt x="92" y="183"/>
                  </a:lnTo>
                  <a:lnTo>
                    <a:pt x="103" y="165"/>
                  </a:lnTo>
                  <a:lnTo>
                    <a:pt x="136" y="125"/>
                  </a:lnTo>
                  <a:lnTo>
                    <a:pt x="136" y="110"/>
                  </a:lnTo>
                  <a:lnTo>
                    <a:pt x="150" y="84"/>
                  </a:lnTo>
                  <a:lnTo>
                    <a:pt x="154" y="55"/>
                  </a:lnTo>
                  <a:lnTo>
                    <a:pt x="161" y="40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xmlns="" id="{BDE6DF37-2174-4E41-819B-080A78E0AA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" y="2964"/>
              <a:ext cx="790" cy="766"/>
            </a:xfrm>
            <a:custGeom>
              <a:avLst/>
              <a:gdLst>
                <a:gd name="T0" fmla="*/ 41 w 889"/>
                <a:gd name="T1" fmla="*/ 144 h 789"/>
                <a:gd name="T2" fmla="*/ 66 w 889"/>
                <a:gd name="T3" fmla="*/ 85 h 789"/>
                <a:gd name="T4" fmla="*/ 59 w 889"/>
                <a:gd name="T5" fmla="*/ 63 h 789"/>
                <a:gd name="T6" fmla="*/ 48 w 889"/>
                <a:gd name="T7" fmla="*/ 44 h 789"/>
                <a:gd name="T8" fmla="*/ 96 w 889"/>
                <a:gd name="T9" fmla="*/ 19 h 789"/>
                <a:gd name="T10" fmla="*/ 133 w 889"/>
                <a:gd name="T11" fmla="*/ 11 h 789"/>
                <a:gd name="T12" fmla="*/ 169 w 889"/>
                <a:gd name="T13" fmla="*/ 4 h 789"/>
                <a:gd name="T14" fmla="*/ 243 w 889"/>
                <a:gd name="T15" fmla="*/ 59 h 789"/>
                <a:gd name="T16" fmla="*/ 294 w 889"/>
                <a:gd name="T17" fmla="*/ 63 h 789"/>
                <a:gd name="T18" fmla="*/ 437 w 889"/>
                <a:gd name="T19" fmla="*/ 129 h 789"/>
                <a:gd name="T20" fmla="*/ 496 w 889"/>
                <a:gd name="T21" fmla="*/ 147 h 789"/>
                <a:gd name="T22" fmla="*/ 540 w 889"/>
                <a:gd name="T23" fmla="*/ 180 h 789"/>
                <a:gd name="T24" fmla="*/ 580 w 889"/>
                <a:gd name="T25" fmla="*/ 184 h 789"/>
                <a:gd name="T26" fmla="*/ 580 w 889"/>
                <a:gd name="T27" fmla="*/ 202 h 789"/>
                <a:gd name="T28" fmla="*/ 646 w 889"/>
                <a:gd name="T29" fmla="*/ 265 h 789"/>
                <a:gd name="T30" fmla="*/ 698 w 889"/>
                <a:gd name="T31" fmla="*/ 290 h 789"/>
                <a:gd name="T32" fmla="*/ 778 w 889"/>
                <a:gd name="T33" fmla="*/ 312 h 789"/>
                <a:gd name="T34" fmla="*/ 797 w 889"/>
                <a:gd name="T35" fmla="*/ 342 h 789"/>
                <a:gd name="T36" fmla="*/ 826 w 889"/>
                <a:gd name="T37" fmla="*/ 353 h 789"/>
                <a:gd name="T38" fmla="*/ 859 w 889"/>
                <a:gd name="T39" fmla="*/ 353 h 789"/>
                <a:gd name="T40" fmla="*/ 881 w 889"/>
                <a:gd name="T41" fmla="*/ 353 h 789"/>
                <a:gd name="T42" fmla="*/ 889 w 889"/>
                <a:gd name="T43" fmla="*/ 393 h 789"/>
                <a:gd name="T44" fmla="*/ 811 w 889"/>
                <a:gd name="T45" fmla="*/ 452 h 789"/>
                <a:gd name="T46" fmla="*/ 701 w 889"/>
                <a:gd name="T47" fmla="*/ 470 h 789"/>
                <a:gd name="T48" fmla="*/ 672 w 889"/>
                <a:gd name="T49" fmla="*/ 500 h 789"/>
                <a:gd name="T50" fmla="*/ 639 w 889"/>
                <a:gd name="T51" fmla="*/ 511 h 789"/>
                <a:gd name="T52" fmla="*/ 606 w 889"/>
                <a:gd name="T53" fmla="*/ 547 h 789"/>
                <a:gd name="T54" fmla="*/ 573 w 889"/>
                <a:gd name="T55" fmla="*/ 573 h 789"/>
                <a:gd name="T56" fmla="*/ 584 w 889"/>
                <a:gd name="T57" fmla="*/ 617 h 789"/>
                <a:gd name="T58" fmla="*/ 588 w 889"/>
                <a:gd name="T59" fmla="*/ 650 h 789"/>
                <a:gd name="T60" fmla="*/ 566 w 889"/>
                <a:gd name="T61" fmla="*/ 661 h 789"/>
                <a:gd name="T62" fmla="*/ 511 w 889"/>
                <a:gd name="T63" fmla="*/ 712 h 789"/>
                <a:gd name="T64" fmla="*/ 489 w 889"/>
                <a:gd name="T65" fmla="*/ 731 h 789"/>
                <a:gd name="T66" fmla="*/ 452 w 889"/>
                <a:gd name="T67" fmla="*/ 745 h 789"/>
                <a:gd name="T68" fmla="*/ 415 w 889"/>
                <a:gd name="T69" fmla="*/ 753 h 789"/>
                <a:gd name="T70" fmla="*/ 397 w 889"/>
                <a:gd name="T71" fmla="*/ 778 h 789"/>
                <a:gd name="T72" fmla="*/ 364 w 889"/>
                <a:gd name="T73" fmla="*/ 786 h 789"/>
                <a:gd name="T74" fmla="*/ 298 w 889"/>
                <a:gd name="T75" fmla="*/ 778 h 789"/>
                <a:gd name="T76" fmla="*/ 199 w 889"/>
                <a:gd name="T77" fmla="*/ 745 h 789"/>
                <a:gd name="T78" fmla="*/ 151 w 889"/>
                <a:gd name="T79" fmla="*/ 764 h 789"/>
                <a:gd name="T80" fmla="*/ 103 w 889"/>
                <a:gd name="T81" fmla="*/ 782 h 789"/>
                <a:gd name="T82" fmla="*/ 48 w 889"/>
                <a:gd name="T83" fmla="*/ 742 h 789"/>
                <a:gd name="T84" fmla="*/ 26 w 889"/>
                <a:gd name="T85" fmla="*/ 646 h 789"/>
                <a:gd name="T86" fmla="*/ 0 w 889"/>
                <a:gd name="T87" fmla="*/ 613 h 789"/>
                <a:gd name="T88" fmla="*/ 11 w 889"/>
                <a:gd name="T89" fmla="*/ 577 h 789"/>
                <a:gd name="T90" fmla="*/ 52 w 889"/>
                <a:gd name="T91" fmla="*/ 558 h 789"/>
                <a:gd name="T92" fmla="*/ 33 w 889"/>
                <a:gd name="T93" fmla="*/ 511 h 789"/>
                <a:gd name="T94" fmla="*/ 74 w 889"/>
                <a:gd name="T95" fmla="*/ 463 h 789"/>
                <a:gd name="T96" fmla="*/ 63 w 889"/>
                <a:gd name="T97" fmla="*/ 426 h 789"/>
                <a:gd name="T98" fmla="*/ 78 w 889"/>
                <a:gd name="T99" fmla="*/ 397 h 789"/>
                <a:gd name="T100" fmla="*/ 96 w 889"/>
                <a:gd name="T101" fmla="*/ 408 h 789"/>
                <a:gd name="T102" fmla="*/ 114 w 889"/>
                <a:gd name="T103" fmla="*/ 345 h 789"/>
                <a:gd name="T104" fmla="*/ 144 w 889"/>
                <a:gd name="T105" fmla="*/ 301 h 789"/>
                <a:gd name="T106" fmla="*/ 177 w 889"/>
                <a:gd name="T107" fmla="*/ 268 h 789"/>
                <a:gd name="T108" fmla="*/ 210 w 889"/>
                <a:gd name="T109" fmla="*/ 257 h 789"/>
                <a:gd name="T110" fmla="*/ 173 w 889"/>
                <a:gd name="T111" fmla="*/ 202 h 789"/>
                <a:gd name="T112" fmla="*/ 144 w 889"/>
                <a:gd name="T113" fmla="*/ 206 h 789"/>
                <a:gd name="T114" fmla="*/ 100 w 889"/>
                <a:gd name="T115" fmla="*/ 191 h 789"/>
                <a:gd name="T116" fmla="*/ 85 w 889"/>
                <a:gd name="T117" fmla="*/ 188 h 789"/>
                <a:gd name="T118" fmla="*/ 74 w 889"/>
                <a:gd name="T119" fmla="*/ 155 h 789"/>
                <a:gd name="T120" fmla="*/ 44 w 889"/>
                <a:gd name="T121" fmla="*/ 155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89" h="789">
                  <a:moveTo>
                    <a:pt x="44" y="155"/>
                  </a:moveTo>
                  <a:lnTo>
                    <a:pt x="41" y="144"/>
                  </a:lnTo>
                  <a:lnTo>
                    <a:pt x="44" y="125"/>
                  </a:lnTo>
                  <a:lnTo>
                    <a:pt x="66" y="85"/>
                  </a:lnTo>
                  <a:lnTo>
                    <a:pt x="55" y="78"/>
                  </a:lnTo>
                  <a:lnTo>
                    <a:pt x="59" y="63"/>
                  </a:lnTo>
                  <a:lnTo>
                    <a:pt x="48" y="59"/>
                  </a:lnTo>
                  <a:lnTo>
                    <a:pt x="48" y="44"/>
                  </a:lnTo>
                  <a:lnTo>
                    <a:pt x="55" y="33"/>
                  </a:lnTo>
                  <a:lnTo>
                    <a:pt x="96" y="19"/>
                  </a:lnTo>
                  <a:lnTo>
                    <a:pt x="129" y="22"/>
                  </a:lnTo>
                  <a:lnTo>
                    <a:pt x="133" y="11"/>
                  </a:lnTo>
                  <a:lnTo>
                    <a:pt x="158" y="0"/>
                  </a:lnTo>
                  <a:lnTo>
                    <a:pt x="169" y="4"/>
                  </a:lnTo>
                  <a:lnTo>
                    <a:pt x="199" y="41"/>
                  </a:lnTo>
                  <a:lnTo>
                    <a:pt x="243" y="59"/>
                  </a:lnTo>
                  <a:lnTo>
                    <a:pt x="283" y="59"/>
                  </a:lnTo>
                  <a:lnTo>
                    <a:pt x="294" y="63"/>
                  </a:lnTo>
                  <a:lnTo>
                    <a:pt x="404" y="125"/>
                  </a:lnTo>
                  <a:lnTo>
                    <a:pt x="437" y="129"/>
                  </a:lnTo>
                  <a:lnTo>
                    <a:pt x="463" y="155"/>
                  </a:lnTo>
                  <a:lnTo>
                    <a:pt x="496" y="147"/>
                  </a:lnTo>
                  <a:lnTo>
                    <a:pt x="518" y="158"/>
                  </a:lnTo>
                  <a:lnTo>
                    <a:pt x="540" y="180"/>
                  </a:lnTo>
                  <a:lnTo>
                    <a:pt x="562" y="180"/>
                  </a:lnTo>
                  <a:lnTo>
                    <a:pt x="580" y="184"/>
                  </a:lnTo>
                  <a:lnTo>
                    <a:pt x="588" y="191"/>
                  </a:lnTo>
                  <a:lnTo>
                    <a:pt x="580" y="202"/>
                  </a:lnTo>
                  <a:lnTo>
                    <a:pt x="580" y="221"/>
                  </a:lnTo>
                  <a:lnTo>
                    <a:pt x="646" y="265"/>
                  </a:lnTo>
                  <a:lnTo>
                    <a:pt x="683" y="294"/>
                  </a:lnTo>
                  <a:lnTo>
                    <a:pt x="698" y="290"/>
                  </a:lnTo>
                  <a:lnTo>
                    <a:pt x="716" y="283"/>
                  </a:lnTo>
                  <a:lnTo>
                    <a:pt x="778" y="312"/>
                  </a:lnTo>
                  <a:lnTo>
                    <a:pt x="786" y="334"/>
                  </a:lnTo>
                  <a:lnTo>
                    <a:pt x="797" y="342"/>
                  </a:lnTo>
                  <a:lnTo>
                    <a:pt x="815" y="345"/>
                  </a:lnTo>
                  <a:lnTo>
                    <a:pt x="826" y="353"/>
                  </a:lnTo>
                  <a:lnTo>
                    <a:pt x="844" y="353"/>
                  </a:lnTo>
                  <a:lnTo>
                    <a:pt x="859" y="353"/>
                  </a:lnTo>
                  <a:lnTo>
                    <a:pt x="878" y="360"/>
                  </a:lnTo>
                  <a:lnTo>
                    <a:pt x="881" y="353"/>
                  </a:lnTo>
                  <a:lnTo>
                    <a:pt x="889" y="371"/>
                  </a:lnTo>
                  <a:lnTo>
                    <a:pt x="889" y="393"/>
                  </a:lnTo>
                  <a:lnTo>
                    <a:pt x="878" y="404"/>
                  </a:lnTo>
                  <a:lnTo>
                    <a:pt x="811" y="452"/>
                  </a:lnTo>
                  <a:lnTo>
                    <a:pt x="782" y="452"/>
                  </a:lnTo>
                  <a:lnTo>
                    <a:pt x="701" y="470"/>
                  </a:lnTo>
                  <a:lnTo>
                    <a:pt x="672" y="474"/>
                  </a:lnTo>
                  <a:lnTo>
                    <a:pt x="672" y="500"/>
                  </a:lnTo>
                  <a:lnTo>
                    <a:pt x="657" y="500"/>
                  </a:lnTo>
                  <a:lnTo>
                    <a:pt x="639" y="511"/>
                  </a:lnTo>
                  <a:lnTo>
                    <a:pt x="624" y="533"/>
                  </a:lnTo>
                  <a:lnTo>
                    <a:pt x="606" y="547"/>
                  </a:lnTo>
                  <a:lnTo>
                    <a:pt x="588" y="551"/>
                  </a:lnTo>
                  <a:lnTo>
                    <a:pt x="573" y="573"/>
                  </a:lnTo>
                  <a:lnTo>
                    <a:pt x="573" y="602"/>
                  </a:lnTo>
                  <a:lnTo>
                    <a:pt x="584" y="617"/>
                  </a:lnTo>
                  <a:lnTo>
                    <a:pt x="588" y="628"/>
                  </a:lnTo>
                  <a:lnTo>
                    <a:pt x="588" y="650"/>
                  </a:lnTo>
                  <a:lnTo>
                    <a:pt x="584" y="657"/>
                  </a:lnTo>
                  <a:lnTo>
                    <a:pt x="566" y="661"/>
                  </a:lnTo>
                  <a:lnTo>
                    <a:pt x="544" y="683"/>
                  </a:lnTo>
                  <a:lnTo>
                    <a:pt x="511" y="712"/>
                  </a:lnTo>
                  <a:lnTo>
                    <a:pt x="496" y="723"/>
                  </a:lnTo>
                  <a:lnTo>
                    <a:pt x="489" y="731"/>
                  </a:lnTo>
                  <a:lnTo>
                    <a:pt x="489" y="745"/>
                  </a:lnTo>
                  <a:lnTo>
                    <a:pt x="452" y="745"/>
                  </a:lnTo>
                  <a:lnTo>
                    <a:pt x="433" y="749"/>
                  </a:lnTo>
                  <a:lnTo>
                    <a:pt x="415" y="753"/>
                  </a:lnTo>
                  <a:lnTo>
                    <a:pt x="408" y="760"/>
                  </a:lnTo>
                  <a:lnTo>
                    <a:pt x="397" y="778"/>
                  </a:lnTo>
                  <a:lnTo>
                    <a:pt x="375" y="786"/>
                  </a:lnTo>
                  <a:lnTo>
                    <a:pt x="364" y="786"/>
                  </a:lnTo>
                  <a:lnTo>
                    <a:pt x="338" y="782"/>
                  </a:lnTo>
                  <a:lnTo>
                    <a:pt x="298" y="778"/>
                  </a:lnTo>
                  <a:lnTo>
                    <a:pt x="228" y="749"/>
                  </a:lnTo>
                  <a:lnTo>
                    <a:pt x="199" y="745"/>
                  </a:lnTo>
                  <a:lnTo>
                    <a:pt x="169" y="753"/>
                  </a:lnTo>
                  <a:lnTo>
                    <a:pt x="151" y="764"/>
                  </a:lnTo>
                  <a:lnTo>
                    <a:pt x="125" y="767"/>
                  </a:lnTo>
                  <a:lnTo>
                    <a:pt x="103" y="782"/>
                  </a:lnTo>
                  <a:lnTo>
                    <a:pt x="92" y="789"/>
                  </a:lnTo>
                  <a:lnTo>
                    <a:pt x="48" y="742"/>
                  </a:lnTo>
                  <a:lnTo>
                    <a:pt x="48" y="672"/>
                  </a:lnTo>
                  <a:lnTo>
                    <a:pt x="26" y="646"/>
                  </a:lnTo>
                  <a:lnTo>
                    <a:pt x="4" y="624"/>
                  </a:lnTo>
                  <a:lnTo>
                    <a:pt x="0" y="613"/>
                  </a:lnTo>
                  <a:lnTo>
                    <a:pt x="0" y="588"/>
                  </a:lnTo>
                  <a:lnTo>
                    <a:pt x="11" y="577"/>
                  </a:lnTo>
                  <a:lnTo>
                    <a:pt x="44" y="566"/>
                  </a:lnTo>
                  <a:lnTo>
                    <a:pt x="52" y="558"/>
                  </a:lnTo>
                  <a:lnTo>
                    <a:pt x="41" y="540"/>
                  </a:lnTo>
                  <a:lnTo>
                    <a:pt x="33" y="511"/>
                  </a:lnTo>
                  <a:lnTo>
                    <a:pt x="48" y="489"/>
                  </a:lnTo>
                  <a:lnTo>
                    <a:pt x="74" y="463"/>
                  </a:lnTo>
                  <a:lnTo>
                    <a:pt x="74" y="444"/>
                  </a:lnTo>
                  <a:lnTo>
                    <a:pt x="63" y="426"/>
                  </a:lnTo>
                  <a:lnTo>
                    <a:pt x="74" y="400"/>
                  </a:lnTo>
                  <a:lnTo>
                    <a:pt x="78" y="397"/>
                  </a:lnTo>
                  <a:lnTo>
                    <a:pt x="89" y="397"/>
                  </a:lnTo>
                  <a:lnTo>
                    <a:pt x="96" y="408"/>
                  </a:lnTo>
                  <a:lnTo>
                    <a:pt x="111" y="393"/>
                  </a:lnTo>
                  <a:lnTo>
                    <a:pt x="114" y="345"/>
                  </a:lnTo>
                  <a:lnTo>
                    <a:pt x="144" y="316"/>
                  </a:lnTo>
                  <a:lnTo>
                    <a:pt x="144" y="301"/>
                  </a:lnTo>
                  <a:lnTo>
                    <a:pt x="144" y="290"/>
                  </a:lnTo>
                  <a:lnTo>
                    <a:pt x="177" y="268"/>
                  </a:lnTo>
                  <a:lnTo>
                    <a:pt x="202" y="265"/>
                  </a:lnTo>
                  <a:lnTo>
                    <a:pt x="210" y="257"/>
                  </a:lnTo>
                  <a:lnTo>
                    <a:pt x="191" y="235"/>
                  </a:lnTo>
                  <a:lnTo>
                    <a:pt x="173" y="202"/>
                  </a:lnTo>
                  <a:lnTo>
                    <a:pt x="166" y="195"/>
                  </a:lnTo>
                  <a:lnTo>
                    <a:pt x="144" y="206"/>
                  </a:lnTo>
                  <a:lnTo>
                    <a:pt x="125" y="199"/>
                  </a:lnTo>
                  <a:lnTo>
                    <a:pt x="100" y="191"/>
                  </a:lnTo>
                  <a:lnTo>
                    <a:pt x="92" y="195"/>
                  </a:lnTo>
                  <a:lnTo>
                    <a:pt x="85" y="188"/>
                  </a:lnTo>
                  <a:lnTo>
                    <a:pt x="85" y="169"/>
                  </a:lnTo>
                  <a:lnTo>
                    <a:pt x="74" y="155"/>
                  </a:lnTo>
                  <a:lnTo>
                    <a:pt x="63" y="151"/>
                  </a:lnTo>
                  <a:lnTo>
                    <a:pt x="44" y="155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xmlns="" id="{E4137E8E-C471-4A9A-B0AA-99D7228BA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7" y="3599"/>
              <a:ext cx="32" cy="24"/>
            </a:xfrm>
            <a:custGeom>
              <a:avLst/>
              <a:gdLst>
                <a:gd name="T0" fmla="*/ 36 w 36"/>
                <a:gd name="T1" fmla="*/ 0 h 25"/>
                <a:gd name="T2" fmla="*/ 18 w 36"/>
                <a:gd name="T3" fmla="*/ 0 h 25"/>
                <a:gd name="T4" fmla="*/ 0 w 36"/>
                <a:gd name="T5" fmla="*/ 18 h 25"/>
                <a:gd name="T6" fmla="*/ 11 w 36"/>
                <a:gd name="T7" fmla="*/ 25 h 25"/>
                <a:gd name="T8" fmla="*/ 25 w 36"/>
                <a:gd name="T9" fmla="*/ 25 h 25"/>
                <a:gd name="T10" fmla="*/ 36 w 36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5">
                  <a:moveTo>
                    <a:pt x="36" y="0"/>
                  </a:moveTo>
                  <a:lnTo>
                    <a:pt x="18" y="0"/>
                  </a:lnTo>
                  <a:lnTo>
                    <a:pt x="0" y="18"/>
                  </a:lnTo>
                  <a:lnTo>
                    <a:pt x="11" y="25"/>
                  </a:lnTo>
                  <a:lnTo>
                    <a:pt x="25" y="2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xmlns="" id="{83321CF5-93F6-49CB-A63C-0991B8018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7" y="3599"/>
              <a:ext cx="32" cy="24"/>
            </a:xfrm>
            <a:custGeom>
              <a:avLst/>
              <a:gdLst>
                <a:gd name="T0" fmla="*/ 36 w 36"/>
                <a:gd name="T1" fmla="*/ 0 h 25"/>
                <a:gd name="T2" fmla="*/ 18 w 36"/>
                <a:gd name="T3" fmla="*/ 0 h 25"/>
                <a:gd name="T4" fmla="*/ 0 w 36"/>
                <a:gd name="T5" fmla="*/ 18 h 25"/>
                <a:gd name="T6" fmla="*/ 11 w 36"/>
                <a:gd name="T7" fmla="*/ 25 h 25"/>
                <a:gd name="T8" fmla="*/ 25 w 3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5">
                  <a:moveTo>
                    <a:pt x="36" y="0"/>
                  </a:moveTo>
                  <a:lnTo>
                    <a:pt x="18" y="0"/>
                  </a:lnTo>
                  <a:lnTo>
                    <a:pt x="0" y="18"/>
                  </a:lnTo>
                  <a:lnTo>
                    <a:pt x="11" y="25"/>
                  </a:lnTo>
                  <a:lnTo>
                    <a:pt x="25" y="25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xmlns="" id="{393AD507-4BF6-4BF5-8827-77488BE1E3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5" y="3538"/>
              <a:ext cx="72" cy="61"/>
            </a:xfrm>
            <a:custGeom>
              <a:avLst/>
              <a:gdLst>
                <a:gd name="T0" fmla="*/ 58 w 81"/>
                <a:gd name="T1" fmla="*/ 0 h 63"/>
                <a:gd name="T2" fmla="*/ 51 w 81"/>
                <a:gd name="T3" fmla="*/ 11 h 63"/>
                <a:gd name="T4" fmla="*/ 18 w 81"/>
                <a:gd name="T5" fmla="*/ 15 h 63"/>
                <a:gd name="T6" fmla="*/ 0 w 81"/>
                <a:gd name="T7" fmla="*/ 33 h 63"/>
                <a:gd name="T8" fmla="*/ 25 w 81"/>
                <a:gd name="T9" fmla="*/ 52 h 63"/>
                <a:gd name="T10" fmla="*/ 40 w 81"/>
                <a:gd name="T11" fmla="*/ 63 h 63"/>
                <a:gd name="T12" fmla="*/ 62 w 81"/>
                <a:gd name="T13" fmla="*/ 59 h 63"/>
                <a:gd name="T14" fmla="*/ 81 w 81"/>
                <a:gd name="T15" fmla="*/ 52 h 63"/>
                <a:gd name="T16" fmla="*/ 73 w 81"/>
                <a:gd name="T17" fmla="*/ 33 h 63"/>
                <a:gd name="T18" fmla="*/ 62 w 81"/>
                <a:gd name="T19" fmla="*/ 22 h 63"/>
                <a:gd name="T20" fmla="*/ 58 w 81"/>
                <a:gd name="T2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63">
                  <a:moveTo>
                    <a:pt x="58" y="0"/>
                  </a:moveTo>
                  <a:lnTo>
                    <a:pt x="51" y="11"/>
                  </a:lnTo>
                  <a:lnTo>
                    <a:pt x="18" y="15"/>
                  </a:lnTo>
                  <a:lnTo>
                    <a:pt x="0" y="33"/>
                  </a:lnTo>
                  <a:lnTo>
                    <a:pt x="25" y="52"/>
                  </a:lnTo>
                  <a:lnTo>
                    <a:pt x="40" y="63"/>
                  </a:lnTo>
                  <a:lnTo>
                    <a:pt x="62" y="59"/>
                  </a:lnTo>
                  <a:lnTo>
                    <a:pt x="81" y="52"/>
                  </a:lnTo>
                  <a:lnTo>
                    <a:pt x="73" y="33"/>
                  </a:lnTo>
                  <a:lnTo>
                    <a:pt x="62" y="22"/>
                  </a:lnTo>
                  <a:lnTo>
                    <a:pt x="5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0" name="Freeform 11">
              <a:extLst>
                <a:ext uri="{FF2B5EF4-FFF2-40B4-BE49-F238E27FC236}">
                  <a16:creationId xmlns:a16="http://schemas.microsoft.com/office/drawing/2014/main" xmlns="" id="{DD583E5C-300C-469F-A7BF-38121759F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5" y="3538"/>
              <a:ext cx="72" cy="61"/>
            </a:xfrm>
            <a:custGeom>
              <a:avLst/>
              <a:gdLst>
                <a:gd name="T0" fmla="*/ 58 w 81"/>
                <a:gd name="T1" fmla="*/ 0 h 63"/>
                <a:gd name="T2" fmla="*/ 51 w 81"/>
                <a:gd name="T3" fmla="*/ 11 h 63"/>
                <a:gd name="T4" fmla="*/ 18 w 81"/>
                <a:gd name="T5" fmla="*/ 15 h 63"/>
                <a:gd name="T6" fmla="*/ 0 w 81"/>
                <a:gd name="T7" fmla="*/ 33 h 63"/>
                <a:gd name="T8" fmla="*/ 25 w 81"/>
                <a:gd name="T9" fmla="*/ 52 h 63"/>
                <a:gd name="T10" fmla="*/ 40 w 81"/>
                <a:gd name="T11" fmla="*/ 63 h 63"/>
                <a:gd name="T12" fmla="*/ 62 w 81"/>
                <a:gd name="T13" fmla="*/ 59 h 63"/>
                <a:gd name="T14" fmla="*/ 81 w 81"/>
                <a:gd name="T15" fmla="*/ 52 h 63"/>
                <a:gd name="T16" fmla="*/ 73 w 81"/>
                <a:gd name="T17" fmla="*/ 33 h 63"/>
                <a:gd name="T18" fmla="*/ 62 w 81"/>
                <a:gd name="T1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63">
                  <a:moveTo>
                    <a:pt x="58" y="0"/>
                  </a:moveTo>
                  <a:lnTo>
                    <a:pt x="51" y="11"/>
                  </a:lnTo>
                  <a:lnTo>
                    <a:pt x="18" y="15"/>
                  </a:lnTo>
                  <a:lnTo>
                    <a:pt x="0" y="33"/>
                  </a:lnTo>
                  <a:lnTo>
                    <a:pt x="25" y="52"/>
                  </a:lnTo>
                  <a:lnTo>
                    <a:pt x="40" y="63"/>
                  </a:lnTo>
                  <a:lnTo>
                    <a:pt x="62" y="59"/>
                  </a:lnTo>
                  <a:lnTo>
                    <a:pt x="81" y="52"/>
                  </a:lnTo>
                  <a:lnTo>
                    <a:pt x="73" y="33"/>
                  </a:lnTo>
                  <a:lnTo>
                    <a:pt x="62" y="22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1" name="Freeform 12">
              <a:extLst>
                <a:ext uri="{FF2B5EF4-FFF2-40B4-BE49-F238E27FC236}">
                  <a16:creationId xmlns:a16="http://schemas.microsoft.com/office/drawing/2014/main" xmlns="" id="{EF59A115-D987-4CF9-90CE-D798AC3E2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6" y="3546"/>
              <a:ext cx="22" cy="28"/>
            </a:xfrm>
            <a:custGeom>
              <a:avLst/>
              <a:gdLst>
                <a:gd name="T0" fmla="*/ 14 w 25"/>
                <a:gd name="T1" fmla="*/ 0 h 29"/>
                <a:gd name="T2" fmla="*/ 0 w 25"/>
                <a:gd name="T3" fmla="*/ 7 h 29"/>
                <a:gd name="T4" fmla="*/ 11 w 25"/>
                <a:gd name="T5" fmla="*/ 18 h 29"/>
                <a:gd name="T6" fmla="*/ 25 w 25"/>
                <a:gd name="T7" fmla="*/ 29 h 29"/>
                <a:gd name="T8" fmla="*/ 14 w 25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9">
                  <a:moveTo>
                    <a:pt x="14" y="0"/>
                  </a:moveTo>
                  <a:lnTo>
                    <a:pt x="0" y="7"/>
                  </a:lnTo>
                  <a:lnTo>
                    <a:pt x="11" y="18"/>
                  </a:lnTo>
                  <a:lnTo>
                    <a:pt x="25" y="2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2" name="Freeform 13">
              <a:extLst>
                <a:ext uri="{FF2B5EF4-FFF2-40B4-BE49-F238E27FC236}">
                  <a16:creationId xmlns:a16="http://schemas.microsoft.com/office/drawing/2014/main" xmlns="" id="{6DE097EF-9B41-4BC9-9089-F349063E37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6" y="3546"/>
              <a:ext cx="22" cy="28"/>
            </a:xfrm>
            <a:custGeom>
              <a:avLst/>
              <a:gdLst>
                <a:gd name="T0" fmla="*/ 14 w 25"/>
                <a:gd name="T1" fmla="*/ 0 h 29"/>
                <a:gd name="T2" fmla="*/ 0 w 25"/>
                <a:gd name="T3" fmla="*/ 7 h 29"/>
                <a:gd name="T4" fmla="*/ 11 w 25"/>
                <a:gd name="T5" fmla="*/ 18 h 29"/>
                <a:gd name="T6" fmla="*/ 25 w 25"/>
                <a:gd name="T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9">
                  <a:moveTo>
                    <a:pt x="14" y="0"/>
                  </a:moveTo>
                  <a:lnTo>
                    <a:pt x="0" y="7"/>
                  </a:lnTo>
                  <a:lnTo>
                    <a:pt x="11" y="18"/>
                  </a:lnTo>
                  <a:lnTo>
                    <a:pt x="25" y="29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3" name="Freeform 14">
              <a:extLst>
                <a:ext uri="{FF2B5EF4-FFF2-40B4-BE49-F238E27FC236}">
                  <a16:creationId xmlns:a16="http://schemas.microsoft.com/office/drawing/2014/main" xmlns="" id="{A4EC3C85-254F-4E2A-B11C-FA66C74F3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2" y="3514"/>
              <a:ext cx="115" cy="206"/>
            </a:xfrm>
            <a:custGeom>
              <a:avLst/>
              <a:gdLst>
                <a:gd name="T0" fmla="*/ 78 w 129"/>
                <a:gd name="T1" fmla="*/ 0 h 212"/>
                <a:gd name="T2" fmla="*/ 56 w 129"/>
                <a:gd name="T3" fmla="*/ 11 h 212"/>
                <a:gd name="T4" fmla="*/ 41 w 129"/>
                <a:gd name="T5" fmla="*/ 22 h 212"/>
                <a:gd name="T6" fmla="*/ 23 w 129"/>
                <a:gd name="T7" fmla="*/ 25 h 212"/>
                <a:gd name="T8" fmla="*/ 0 w 129"/>
                <a:gd name="T9" fmla="*/ 22 h 212"/>
                <a:gd name="T10" fmla="*/ 4 w 129"/>
                <a:gd name="T11" fmla="*/ 47 h 212"/>
                <a:gd name="T12" fmla="*/ 15 w 129"/>
                <a:gd name="T13" fmla="*/ 62 h 212"/>
                <a:gd name="T14" fmla="*/ 11 w 129"/>
                <a:gd name="T15" fmla="*/ 106 h 212"/>
                <a:gd name="T16" fmla="*/ 11 w 129"/>
                <a:gd name="T17" fmla="*/ 124 h 212"/>
                <a:gd name="T18" fmla="*/ 15 w 129"/>
                <a:gd name="T19" fmla="*/ 143 h 212"/>
                <a:gd name="T20" fmla="*/ 4 w 129"/>
                <a:gd name="T21" fmla="*/ 176 h 212"/>
                <a:gd name="T22" fmla="*/ 8 w 129"/>
                <a:gd name="T23" fmla="*/ 198 h 212"/>
                <a:gd name="T24" fmla="*/ 23 w 129"/>
                <a:gd name="T25" fmla="*/ 212 h 212"/>
                <a:gd name="T26" fmla="*/ 48 w 129"/>
                <a:gd name="T27" fmla="*/ 194 h 212"/>
                <a:gd name="T28" fmla="*/ 56 w 129"/>
                <a:gd name="T29" fmla="*/ 190 h 212"/>
                <a:gd name="T30" fmla="*/ 81 w 129"/>
                <a:gd name="T31" fmla="*/ 194 h 212"/>
                <a:gd name="T32" fmla="*/ 96 w 129"/>
                <a:gd name="T33" fmla="*/ 179 h 212"/>
                <a:gd name="T34" fmla="*/ 96 w 129"/>
                <a:gd name="T35" fmla="*/ 161 h 212"/>
                <a:gd name="T36" fmla="*/ 118 w 129"/>
                <a:gd name="T37" fmla="*/ 128 h 212"/>
                <a:gd name="T38" fmla="*/ 125 w 129"/>
                <a:gd name="T39" fmla="*/ 110 h 212"/>
                <a:gd name="T40" fmla="*/ 118 w 129"/>
                <a:gd name="T41" fmla="*/ 88 h 212"/>
                <a:gd name="T42" fmla="*/ 129 w 129"/>
                <a:gd name="T43" fmla="*/ 62 h 212"/>
                <a:gd name="T44" fmla="*/ 122 w 129"/>
                <a:gd name="T45" fmla="*/ 25 h 212"/>
                <a:gd name="T46" fmla="*/ 118 w 129"/>
                <a:gd name="T47" fmla="*/ 7 h 212"/>
                <a:gd name="T48" fmla="*/ 78 w 129"/>
                <a:gd name="T49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9" h="212">
                  <a:moveTo>
                    <a:pt x="78" y="0"/>
                  </a:moveTo>
                  <a:lnTo>
                    <a:pt x="56" y="11"/>
                  </a:lnTo>
                  <a:lnTo>
                    <a:pt x="41" y="22"/>
                  </a:lnTo>
                  <a:lnTo>
                    <a:pt x="23" y="25"/>
                  </a:lnTo>
                  <a:lnTo>
                    <a:pt x="0" y="22"/>
                  </a:lnTo>
                  <a:lnTo>
                    <a:pt x="4" y="47"/>
                  </a:lnTo>
                  <a:lnTo>
                    <a:pt x="15" y="62"/>
                  </a:lnTo>
                  <a:lnTo>
                    <a:pt x="11" y="106"/>
                  </a:lnTo>
                  <a:lnTo>
                    <a:pt x="11" y="124"/>
                  </a:lnTo>
                  <a:lnTo>
                    <a:pt x="15" y="143"/>
                  </a:lnTo>
                  <a:lnTo>
                    <a:pt x="4" y="176"/>
                  </a:lnTo>
                  <a:lnTo>
                    <a:pt x="8" y="198"/>
                  </a:lnTo>
                  <a:lnTo>
                    <a:pt x="23" y="212"/>
                  </a:lnTo>
                  <a:lnTo>
                    <a:pt x="48" y="194"/>
                  </a:lnTo>
                  <a:lnTo>
                    <a:pt x="56" y="190"/>
                  </a:lnTo>
                  <a:lnTo>
                    <a:pt x="81" y="194"/>
                  </a:lnTo>
                  <a:lnTo>
                    <a:pt x="96" y="179"/>
                  </a:lnTo>
                  <a:lnTo>
                    <a:pt x="96" y="161"/>
                  </a:lnTo>
                  <a:lnTo>
                    <a:pt x="118" y="128"/>
                  </a:lnTo>
                  <a:lnTo>
                    <a:pt x="125" y="110"/>
                  </a:lnTo>
                  <a:lnTo>
                    <a:pt x="118" y="88"/>
                  </a:lnTo>
                  <a:lnTo>
                    <a:pt x="129" y="62"/>
                  </a:lnTo>
                  <a:lnTo>
                    <a:pt x="122" y="25"/>
                  </a:lnTo>
                  <a:lnTo>
                    <a:pt x="118" y="7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4" name="Freeform 15">
              <a:extLst>
                <a:ext uri="{FF2B5EF4-FFF2-40B4-BE49-F238E27FC236}">
                  <a16:creationId xmlns:a16="http://schemas.microsoft.com/office/drawing/2014/main" xmlns="" id="{CF0596F3-F1E6-4EF4-B707-8F961C0C5A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2" y="3514"/>
              <a:ext cx="115" cy="206"/>
            </a:xfrm>
            <a:custGeom>
              <a:avLst/>
              <a:gdLst>
                <a:gd name="T0" fmla="*/ 78 w 129"/>
                <a:gd name="T1" fmla="*/ 0 h 212"/>
                <a:gd name="T2" fmla="*/ 56 w 129"/>
                <a:gd name="T3" fmla="*/ 11 h 212"/>
                <a:gd name="T4" fmla="*/ 41 w 129"/>
                <a:gd name="T5" fmla="*/ 22 h 212"/>
                <a:gd name="T6" fmla="*/ 23 w 129"/>
                <a:gd name="T7" fmla="*/ 25 h 212"/>
                <a:gd name="T8" fmla="*/ 0 w 129"/>
                <a:gd name="T9" fmla="*/ 22 h 212"/>
                <a:gd name="T10" fmla="*/ 4 w 129"/>
                <a:gd name="T11" fmla="*/ 47 h 212"/>
                <a:gd name="T12" fmla="*/ 15 w 129"/>
                <a:gd name="T13" fmla="*/ 62 h 212"/>
                <a:gd name="T14" fmla="*/ 11 w 129"/>
                <a:gd name="T15" fmla="*/ 106 h 212"/>
                <a:gd name="T16" fmla="*/ 11 w 129"/>
                <a:gd name="T17" fmla="*/ 124 h 212"/>
                <a:gd name="T18" fmla="*/ 15 w 129"/>
                <a:gd name="T19" fmla="*/ 143 h 212"/>
                <a:gd name="T20" fmla="*/ 4 w 129"/>
                <a:gd name="T21" fmla="*/ 176 h 212"/>
                <a:gd name="T22" fmla="*/ 8 w 129"/>
                <a:gd name="T23" fmla="*/ 198 h 212"/>
                <a:gd name="T24" fmla="*/ 23 w 129"/>
                <a:gd name="T25" fmla="*/ 212 h 212"/>
                <a:gd name="T26" fmla="*/ 48 w 129"/>
                <a:gd name="T27" fmla="*/ 194 h 212"/>
                <a:gd name="T28" fmla="*/ 56 w 129"/>
                <a:gd name="T29" fmla="*/ 190 h 212"/>
                <a:gd name="T30" fmla="*/ 81 w 129"/>
                <a:gd name="T31" fmla="*/ 194 h 212"/>
                <a:gd name="T32" fmla="*/ 96 w 129"/>
                <a:gd name="T33" fmla="*/ 179 h 212"/>
                <a:gd name="T34" fmla="*/ 96 w 129"/>
                <a:gd name="T35" fmla="*/ 161 h 212"/>
                <a:gd name="T36" fmla="*/ 118 w 129"/>
                <a:gd name="T37" fmla="*/ 128 h 212"/>
                <a:gd name="T38" fmla="*/ 125 w 129"/>
                <a:gd name="T39" fmla="*/ 110 h 212"/>
                <a:gd name="T40" fmla="*/ 118 w 129"/>
                <a:gd name="T41" fmla="*/ 88 h 212"/>
                <a:gd name="T42" fmla="*/ 129 w 129"/>
                <a:gd name="T43" fmla="*/ 62 h 212"/>
                <a:gd name="T44" fmla="*/ 122 w 129"/>
                <a:gd name="T45" fmla="*/ 25 h 212"/>
                <a:gd name="T46" fmla="*/ 118 w 129"/>
                <a:gd name="T47" fmla="*/ 7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9" h="212">
                  <a:moveTo>
                    <a:pt x="78" y="0"/>
                  </a:moveTo>
                  <a:lnTo>
                    <a:pt x="56" y="11"/>
                  </a:lnTo>
                  <a:lnTo>
                    <a:pt x="41" y="22"/>
                  </a:lnTo>
                  <a:lnTo>
                    <a:pt x="23" y="25"/>
                  </a:lnTo>
                  <a:lnTo>
                    <a:pt x="0" y="22"/>
                  </a:lnTo>
                  <a:lnTo>
                    <a:pt x="4" y="47"/>
                  </a:lnTo>
                  <a:lnTo>
                    <a:pt x="15" y="62"/>
                  </a:lnTo>
                  <a:lnTo>
                    <a:pt x="11" y="106"/>
                  </a:lnTo>
                  <a:lnTo>
                    <a:pt x="11" y="124"/>
                  </a:lnTo>
                  <a:lnTo>
                    <a:pt x="15" y="143"/>
                  </a:lnTo>
                  <a:lnTo>
                    <a:pt x="4" y="176"/>
                  </a:lnTo>
                  <a:lnTo>
                    <a:pt x="8" y="198"/>
                  </a:lnTo>
                  <a:lnTo>
                    <a:pt x="23" y="212"/>
                  </a:lnTo>
                  <a:lnTo>
                    <a:pt x="48" y="194"/>
                  </a:lnTo>
                  <a:lnTo>
                    <a:pt x="56" y="190"/>
                  </a:lnTo>
                  <a:lnTo>
                    <a:pt x="81" y="194"/>
                  </a:lnTo>
                  <a:lnTo>
                    <a:pt x="96" y="179"/>
                  </a:lnTo>
                  <a:lnTo>
                    <a:pt x="96" y="161"/>
                  </a:lnTo>
                  <a:lnTo>
                    <a:pt x="118" y="128"/>
                  </a:lnTo>
                  <a:lnTo>
                    <a:pt x="125" y="110"/>
                  </a:lnTo>
                  <a:lnTo>
                    <a:pt x="118" y="88"/>
                  </a:lnTo>
                  <a:lnTo>
                    <a:pt x="129" y="62"/>
                  </a:lnTo>
                  <a:lnTo>
                    <a:pt x="122" y="25"/>
                  </a:lnTo>
                  <a:lnTo>
                    <a:pt x="118" y="7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5" name="Freeform 16">
              <a:extLst>
                <a:ext uri="{FF2B5EF4-FFF2-40B4-BE49-F238E27FC236}">
                  <a16:creationId xmlns:a16="http://schemas.microsoft.com/office/drawing/2014/main" xmlns="" id="{ADF7F335-324F-489C-8BA0-E9456E200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0" y="3834"/>
              <a:ext cx="212" cy="146"/>
            </a:xfrm>
            <a:custGeom>
              <a:avLst/>
              <a:gdLst>
                <a:gd name="T0" fmla="*/ 224 w 239"/>
                <a:gd name="T1" fmla="*/ 0 h 150"/>
                <a:gd name="T2" fmla="*/ 239 w 239"/>
                <a:gd name="T3" fmla="*/ 11 h 150"/>
                <a:gd name="T4" fmla="*/ 228 w 239"/>
                <a:gd name="T5" fmla="*/ 26 h 150"/>
                <a:gd name="T6" fmla="*/ 221 w 239"/>
                <a:gd name="T7" fmla="*/ 44 h 150"/>
                <a:gd name="T8" fmla="*/ 210 w 239"/>
                <a:gd name="T9" fmla="*/ 55 h 150"/>
                <a:gd name="T10" fmla="*/ 213 w 239"/>
                <a:gd name="T11" fmla="*/ 95 h 150"/>
                <a:gd name="T12" fmla="*/ 221 w 239"/>
                <a:gd name="T13" fmla="*/ 121 h 150"/>
                <a:gd name="T14" fmla="*/ 199 w 239"/>
                <a:gd name="T15" fmla="*/ 132 h 150"/>
                <a:gd name="T16" fmla="*/ 195 w 239"/>
                <a:gd name="T17" fmla="*/ 147 h 150"/>
                <a:gd name="T18" fmla="*/ 180 w 239"/>
                <a:gd name="T19" fmla="*/ 150 h 150"/>
                <a:gd name="T20" fmla="*/ 155 w 239"/>
                <a:gd name="T21" fmla="*/ 125 h 150"/>
                <a:gd name="T22" fmla="*/ 140 w 239"/>
                <a:gd name="T23" fmla="*/ 125 h 150"/>
                <a:gd name="T24" fmla="*/ 125 w 239"/>
                <a:gd name="T25" fmla="*/ 106 h 150"/>
                <a:gd name="T26" fmla="*/ 103 w 239"/>
                <a:gd name="T27" fmla="*/ 95 h 150"/>
                <a:gd name="T28" fmla="*/ 85 w 239"/>
                <a:gd name="T29" fmla="*/ 88 h 150"/>
                <a:gd name="T30" fmla="*/ 70 w 239"/>
                <a:gd name="T31" fmla="*/ 81 h 150"/>
                <a:gd name="T32" fmla="*/ 52 w 239"/>
                <a:gd name="T33" fmla="*/ 70 h 150"/>
                <a:gd name="T34" fmla="*/ 22 w 239"/>
                <a:gd name="T35" fmla="*/ 48 h 150"/>
                <a:gd name="T36" fmla="*/ 11 w 239"/>
                <a:gd name="T37" fmla="*/ 44 h 150"/>
                <a:gd name="T38" fmla="*/ 0 w 239"/>
                <a:gd name="T39" fmla="*/ 33 h 150"/>
                <a:gd name="T40" fmla="*/ 0 w 239"/>
                <a:gd name="T41" fmla="*/ 18 h 150"/>
                <a:gd name="T42" fmla="*/ 4 w 239"/>
                <a:gd name="T43" fmla="*/ 4 h 150"/>
                <a:gd name="T44" fmla="*/ 30 w 239"/>
                <a:gd name="T45" fmla="*/ 7 h 150"/>
                <a:gd name="T46" fmla="*/ 66 w 239"/>
                <a:gd name="T47" fmla="*/ 7 h 150"/>
                <a:gd name="T48" fmla="*/ 74 w 239"/>
                <a:gd name="T49" fmla="*/ 18 h 150"/>
                <a:gd name="T50" fmla="*/ 114 w 239"/>
                <a:gd name="T51" fmla="*/ 18 h 150"/>
                <a:gd name="T52" fmla="*/ 144 w 239"/>
                <a:gd name="T53" fmla="*/ 18 h 150"/>
                <a:gd name="T54" fmla="*/ 180 w 239"/>
                <a:gd name="T55" fmla="*/ 11 h 150"/>
                <a:gd name="T56" fmla="*/ 224 w 239"/>
                <a:gd name="T5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9" h="150">
                  <a:moveTo>
                    <a:pt x="224" y="0"/>
                  </a:moveTo>
                  <a:lnTo>
                    <a:pt x="239" y="11"/>
                  </a:lnTo>
                  <a:lnTo>
                    <a:pt x="228" y="26"/>
                  </a:lnTo>
                  <a:lnTo>
                    <a:pt x="221" y="44"/>
                  </a:lnTo>
                  <a:lnTo>
                    <a:pt x="210" y="55"/>
                  </a:lnTo>
                  <a:lnTo>
                    <a:pt x="213" y="95"/>
                  </a:lnTo>
                  <a:lnTo>
                    <a:pt x="221" y="121"/>
                  </a:lnTo>
                  <a:lnTo>
                    <a:pt x="199" y="132"/>
                  </a:lnTo>
                  <a:lnTo>
                    <a:pt x="195" y="147"/>
                  </a:lnTo>
                  <a:lnTo>
                    <a:pt x="180" y="150"/>
                  </a:lnTo>
                  <a:lnTo>
                    <a:pt x="155" y="125"/>
                  </a:lnTo>
                  <a:lnTo>
                    <a:pt x="140" y="125"/>
                  </a:lnTo>
                  <a:lnTo>
                    <a:pt x="125" y="106"/>
                  </a:lnTo>
                  <a:lnTo>
                    <a:pt x="103" y="95"/>
                  </a:lnTo>
                  <a:lnTo>
                    <a:pt x="85" y="88"/>
                  </a:lnTo>
                  <a:lnTo>
                    <a:pt x="70" y="81"/>
                  </a:lnTo>
                  <a:lnTo>
                    <a:pt x="52" y="70"/>
                  </a:lnTo>
                  <a:lnTo>
                    <a:pt x="22" y="48"/>
                  </a:lnTo>
                  <a:lnTo>
                    <a:pt x="11" y="44"/>
                  </a:lnTo>
                  <a:lnTo>
                    <a:pt x="0" y="33"/>
                  </a:lnTo>
                  <a:lnTo>
                    <a:pt x="0" y="18"/>
                  </a:lnTo>
                  <a:lnTo>
                    <a:pt x="4" y="4"/>
                  </a:lnTo>
                  <a:lnTo>
                    <a:pt x="30" y="7"/>
                  </a:lnTo>
                  <a:lnTo>
                    <a:pt x="66" y="7"/>
                  </a:lnTo>
                  <a:lnTo>
                    <a:pt x="74" y="18"/>
                  </a:lnTo>
                  <a:lnTo>
                    <a:pt x="114" y="18"/>
                  </a:lnTo>
                  <a:lnTo>
                    <a:pt x="144" y="18"/>
                  </a:lnTo>
                  <a:lnTo>
                    <a:pt x="180" y="11"/>
                  </a:lnTo>
                  <a:lnTo>
                    <a:pt x="22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xmlns="" id="{BAE485A4-1BFD-4F1D-9B9C-5124383752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0" y="3834"/>
              <a:ext cx="212" cy="146"/>
            </a:xfrm>
            <a:custGeom>
              <a:avLst/>
              <a:gdLst>
                <a:gd name="T0" fmla="*/ 224 w 239"/>
                <a:gd name="T1" fmla="*/ 0 h 150"/>
                <a:gd name="T2" fmla="*/ 239 w 239"/>
                <a:gd name="T3" fmla="*/ 11 h 150"/>
                <a:gd name="T4" fmla="*/ 228 w 239"/>
                <a:gd name="T5" fmla="*/ 26 h 150"/>
                <a:gd name="T6" fmla="*/ 221 w 239"/>
                <a:gd name="T7" fmla="*/ 44 h 150"/>
                <a:gd name="T8" fmla="*/ 210 w 239"/>
                <a:gd name="T9" fmla="*/ 55 h 150"/>
                <a:gd name="T10" fmla="*/ 213 w 239"/>
                <a:gd name="T11" fmla="*/ 95 h 150"/>
                <a:gd name="T12" fmla="*/ 221 w 239"/>
                <a:gd name="T13" fmla="*/ 121 h 150"/>
                <a:gd name="T14" fmla="*/ 199 w 239"/>
                <a:gd name="T15" fmla="*/ 132 h 150"/>
                <a:gd name="T16" fmla="*/ 195 w 239"/>
                <a:gd name="T17" fmla="*/ 147 h 150"/>
                <a:gd name="T18" fmla="*/ 180 w 239"/>
                <a:gd name="T19" fmla="*/ 150 h 150"/>
                <a:gd name="T20" fmla="*/ 155 w 239"/>
                <a:gd name="T21" fmla="*/ 125 h 150"/>
                <a:gd name="T22" fmla="*/ 140 w 239"/>
                <a:gd name="T23" fmla="*/ 125 h 150"/>
                <a:gd name="T24" fmla="*/ 125 w 239"/>
                <a:gd name="T25" fmla="*/ 106 h 150"/>
                <a:gd name="T26" fmla="*/ 103 w 239"/>
                <a:gd name="T27" fmla="*/ 95 h 150"/>
                <a:gd name="T28" fmla="*/ 85 w 239"/>
                <a:gd name="T29" fmla="*/ 88 h 150"/>
                <a:gd name="T30" fmla="*/ 70 w 239"/>
                <a:gd name="T31" fmla="*/ 81 h 150"/>
                <a:gd name="T32" fmla="*/ 52 w 239"/>
                <a:gd name="T33" fmla="*/ 70 h 150"/>
                <a:gd name="T34" fmla="*/ 22 w 239"/>
                <a:gd name="T35" fmla="*/ 48 h 150"/>
                <a:gd name="T36" fmla="*/ 11 w 239"/>
                <a:gd name="T37" fmla="*/ 44 h 150"/>
                <a:gd name="T38" fmla="*/ 0 w 239"/>
                <a:gd name="T39" fmla="*/ 33 h 150"/>
                <a:gd name="T40" fmla="*/ 0 w 239"/>
                <a:gd name="T41" fmla="*/ 18 h 150"/>
                <a:gd name="T42" fmla="*/ 4 w 239"/>
                <a:gd name="T43" fmla="*/ 4 h 150"/>
                <a:gd name="T44" fmla="*/ 30 w 239"/>
                <a:gd name="T45" fmla="*/ 7 h 150"/>
                <a:gd name="T46" fmla="*/ 66 w 239"/>
                <a:gd name="T47" fmla="*/ 7 h 150"/>
                <a:gd name="T48" fmla="*/ 74 w 239"/>
                <a:gd name="T49" fmla="*/ 18 h 150"/>
                <a:gd name="T50" fmla="*/ 114 w 239"/>
                <a:gd name="T51" fmla="*/ 18 h 150"/>
                <a:gd name="T52" fmla="*/ 144 w 239"/>
                <a:gd name="T53" fmla="*/ 18 h 150"/>
                <a:gd name="T54" fmla="*/ 180 w 239"/>
                <a:gd name="T55" fmla="*/ 1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39" h="150">
                  <a:moveTo>
                    <a:pt x="224" y="0"/>
                  </a:moveTo>
                  <a:lnTo>
                    <a:pt x="239" y="11"/>
                  </a:lnTo>
                  <a:lnTo>
                    <a:pt x="228" y="26"/>
                  </a:lnTo>
                  <a:lnTo>
                    <a:pt x="221" y="44"/>
                  </a:lnTo>
                  <a:lnTo>
                    <a:pt x="210" y="55"/>
                  </a:lnTo>
                  <a:lnTo>
                    <a:pt x="213" y="95"/>
                  </a:lnTo>
                  <a:lnTo>
                    <a:pt x="221" y="121"/>
                  </a:lnTo>
                  <a:lnTo>
                    <a:pt x="199" y="132"/>
                  </a:lnTo>
                  <a:lnTo>
                    <a:pt x="195" y="147"/>
                  </a:lnTo>
                  <a:lnTo>
                    <a:pt x="180" y="150"/>
                  </a:lnTo>
                  <a:lnTo>
                    <a:pt x="155" y="125"/>
                  </a:lnTo>
                  <a:lnTo>
                    <a:pt x="140" y="125"/>
                  </a:lnTo>
                  <a:lnTo>
                    <a:pt x="125" y="106"/>
                  </a:lnTo>
                  <a:lnTo>
                    <a:pt x="103" y="95"/>
                  </a:lnTo>
                  <a:lnTo>
                    <a:pt x="85" y="88"/>
                  </a:lnTo>
                  <a:lnTo>
                    <a:pt x="70" y="81"/>
                  </a:lnTo>
                  <a:lnTo>
                    <a:pt x="52" y="70"/>
                  </a:lnTo>
                  <a:lnTo>
                    <a:pt x="22" y="48"/>
                  </a:lnTo>
                  <a:lnTo>
                    <a:pt x="11" y="44"/>
                  </a:lnTo>
                  <a:lnTo>
                    <a:pt x="0" y="33"/>
                  </a:lnTo>
                  <a:lnTo>
                    <a:pt x="0" y="18"/>
                  </a:lnTo>
                  <a:lnTo>
                    <a:pt x="4" y="4"/>
                  </a:lnTo>
                  <a:lnTo>
                    <a:pt x="30" y="7"/>
                  </a:lnTo>
                  <a:lnTo>
                    <a:pt x="66" y="7"/>
                  </a:lnTo>
                  <a:lnTo>
                    <a:pt x="74" y="18"/>
                  </a:lnTo>
                  <a:lnTo>
                    <a:pt x="114" y="18"/>
                  </a:lnTo>
                  <a:lnTo>
                    <a:pt x="144" y="18"/>
                  </a:lnTo>
                  <a:lnTo>
                    <a:pt x="180" y="11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7" name="Freeform 18">
              <a:extLst>
                <a:ext uri="{FF2B5EF4-FFF2-40B4-BE49-F238E27FC236}">
                  <a16:creationId xmlns:a16="http://schemas.microsoft.com/office/drawing/2014/main" xmlns="" id="{5B3BFE08-9A37-4AF1-AA2D-3E4785AA33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6" y="2985"/>
              <a:ext cx="718" cy="888"/>
            </a:xfrm>
            <a:custGeom>
              <a:avLst/>
              <a:gdLst>
                <a:gd name="T0" fmla="*/ 620 w 807"/>
                <a:gd name="T1" fmla="*/ 903 h 914"/>
                <a:gd name="T2" fmla="*/ 668 w 807"/>
                <a:gd name="T3" fmla="*/ 815 h 914"/>
                <a:gd name="T4" fmla="*/ 690 w 807"/>
                <a:gd name="T5" fmla="*/ 789 h 914"/>
                <a:gd name="T6" fmla="*/ 672 w 807"/>
                <a:gd name="T7" fmla="*/ 745 h 914"/>
                <a:gd name="T8" fmla="*/ 653 w 807"/>
                <a:gd name="T9" fmla="*/ 742 h 914"/>
                <a:gd name="T10" fmla="*/ 668 w 807"/>
                <a:gd name="T11" fmla="*/ 712 h 914"/>
                <a:gd name="T12" fmla="*/ 694 w 807"/>
                <a:gd name="T13" fmla="*/ 665 h 914"/>
                <a:gd name="T14" fmla="*/ 771 w 807"/>
                <a:gd name="T15" fmla="*/ 720 h 914"/>
                <a:gd name="T16" fmla="*/ 800 w 807"/>
                <a:gd name="T17" fmla="*/ 720 h 914"/>
                <a:gd name="T18" fmla="*/ 778 w 807"/>
                <a:gd name="T19" fmla="*/ 657 h 914"/>
                <a:gd name="T20" fmla="*/ 752 w 807"/>
                <a:gd name="T21" fmla="*/ 654 h 914"/>
                <a:gd name="T22" fmla="*/ 668 w 807"/>
                <a:gd name="T23" fmla="*/ 584 h 914"/>
                <a:gd name="T24" fmla="*/ 613 w 807"/>
                <a:gd name="T25" fmla="*/ 547 h 914"/>
                <a:gd name="T26" fmla="*/ 620 w 807"/>
                <a:gd name="T27" fmla="*/ 522 h 914"/>
                <a:gd name="T28" fmla="*/ 536 w 807"/>
                <a:gd name="T29" fmla="*/ 485 h 914"/>
                <a:gd name="T30" fmla="*/ 503 w 807"/>
                <a:gd name="T31" fmla="*/ 452 h 914"/>
                <a:gd name="T32" fmla="*/ 415 w 807"/>
                <a:gd name="T33" fmla="*/ 323 h 914"/>
                <a:gd name="T34" fmla="*/ 400 w 807"/>
                <a:gd name="T35" fmla="*/ 221 h 914"/>
                <a:gd name="T36" fmla="*/ 374 w 807"/>
                <a:gd name="T37" fmla="*/ 180 h 914"/>
                <a:gd name="T38" fmla="*/ 444 w 807"/>
                <a:gd name="T39" fmla="*/ 147 h 914"/>
                <a:gd name="T40" fmla="*/ 477 w 807"/>
                <a:gd name="T41" fmla="*/ 78 h 914"/>
                <a:gd name="T42" fmla="*/ 404 w 807"/>
                <a:gd name="T43" fmla="*/ 48 h 914"/>
                <a:gd name="T44" fmla="*/ 393 w 807"/>
                <a:gd name="T45" fmla="*/ 19 h 914"/>
                <a:gd name="T46" fmla="*/ 290 w 807"/>
                <a:gd name="T47" fmla="*/ 4 h 914"/>
                <a:gd name="T48" fmla="*/ 239 w 807"/>
                <a:gd name="T49" fmla="*/ 59 h 914"/>
                <a:gd name="T50" fmla="*/ 198 w 807"/>
                <a:gd name="T51" fmla="*/ 56 h 914"/>
                <a:gd name="T52" fmla="*/ 147 w 807"/>
                <a:gd name="T53" fmla="*/ 70 h 914"/>
                <a:gd name="T54" fmla="*/ 125 w 807"/>
                <a:gd name="T55" fmla="*/ 33 h 914"/>
                <a:gd name="T56" fmla="*/ 96 w 807"/>
                <a:gd name="T57" fmla="*/ 67 h 914"/>
                <a:gd name="T58" fmla="*/ 22 w 807"/>
                <a:gd name="T59" fmla="*/ 96 h 914"/>
                <a:gd name="T60" fmla="*/ 7 w 807"/>
                <a:gd name="T61" fmla="*/ 151 h 914"/>
                <a:gd name="T62" fmla="*/ 0 w 807"/>
                <a:gd name="T63" fmla="*/ 210 h 914"/>
                <a:gd name="T64" fmla="*/ 33 w 807"/>
                <a:gd name="T65" fmla="*/ 232 h 914"/>
                <a:gd name="T66" fmla="*/ 55 w 807"/>
                <a:gd name="T67" fmla="*/ 276 h 914"/>
                <a:gd name="T68" fmla="*/ 132 w 807"/>
                <a:gd name="T69" fmla="*/ 235 h 914"/>
                <a:gd name="T70" fmla="*/ 206 w 807"/>
                <a:gd name="T71" fmla="*/ 301 h 914"/>
                <a:gd name="T72" fmla="*/ 239 w 807"/>
                <a:gd name="T73" fmla="*/ 389 h 914"/>
                <a:gd name="T74" fmla="*/ 297 w 807"/>
                <a:gd name="T75" fmla="*/ 437 h 914"/>
                <a:gd name="T76" fmla="*/ 371 w 807"/>
                <a:gd name="T77" fmla="*/ 525 h 914"/>
                <a:gd name="T78" fmla="*/ 485 w 807"/>
                <a:gd name="T79" fmla="*/ 613 h 914"/>
                <a:gd name="T80" fmla="*/ 521 w 807"/>
                <a:gd name="T81" fmla="*/ 635 h 914"/>
                <a:gd name="T82" fmla="*/ 551 w 807"/>
                <a:gd name="T83" fmla="*/ 694 h 914"/>
                <a:gd name="T84" fmla="*/ 595 w 807"/>
                <a:gd name="T85" fmla="*/ 712 h 914"/>
                <a:gd name="T86" fmla="*/ 613 w 807"/>
                <a:gd name="T87" fmla="*/ 782 h 914"/>
                <a:gd name="T88" fmla="*/ 598 w 807"/>
                <a:gd name="T89" fmla="*/ 837 h 914"/>
                <a:gd name="T90" fmla="*/ 587 w 807"/>
                <a:gd name="T91" fmla="*/ 90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07" h="914">
                  <a:moveTo>
                    <a:pt x="587" y="903"/>
                  </a:moveTo>
                  <a:lnTo>
                    <a:pt x="598" y="914"/>
                  </a:lnTo>
                  <a:lnTo>
                    <a:pt x="620" y="903"/>
                  </a:lnTo>
                  <a:lnTo>
                    <a:pt x="642" y="870"/>
                  </a:lnTo>
                  <a:lnTo>
                    <a:pt x="657" y="823"/>
                  </a:lnTo>
                  <a:lnTo>
                    <a:pt x="668" y="815"/>
                  </a:lnTo>
                  <a:lnTo>
                    <a:pt x="675" y="823"/>
                  </a:lnTo>
                  <a:lnTo>
                    <a:pt x="694" y="808"/>
                  </a:lnTo>
                  <a:lnTo>
                    <a:pt x="690" y="789"/>
                  </a:lnTo>
                  <a:lnTo>
                    <a:pt x="697" y="771"/>
                  </a:lnTo>
                  <a:lnTo>
                    <a:pt x="694" y="764"/>
                  </a:lnTo>
                  <a:lnTo>
                    <a:pt x="672" y="745"/>
                  </a:lnTo>
                  <a:lnTo>
                    <a:pt x="664" y="745"/>
                  </a:lnTo>
                  <a:lnTo>
                    <a:pt x="668" y="738"/>
                  </a:lnTo>
                  <a:lnTo>
                    <a:pt x="653" y="742"/>
                  </a:lnTo>
                  <a:lnTo>
                    <a:pt x="642" y="734"/>
                  </a:lnTo>
                  <a:lnTo>
                    <a:pt x="642" y="727"/>
                  </a:lnTo>
                  <a:lnTo>
                    <a:pt x="668" y="712"/>
                  </a:lnTo>
                  <a:lnTo>
                    <a:pt x="679" y="694"/>
                  </a:lnTo>
                  <a:lnTo>
                    <a:pt x="679" y="668"/>
                  </a:lnTo>
                  <a:lnTo>
                    <a:pt x="694" y="665"/>
                  </a:lnTo>
                  <a:lnTo>
                    <a:pt x="734" y="687"/>
                  </a:lnTo>
                  <a:lnTo>
                    <a:pt x="749" y="690"/>
                  </a:lnTo>
                  <a:lnTo>
                    <a:pt x="771" y="720"/>
                  </a:lnTo>
                  <a:lnTo>
                    <a:pt x="778" y="734"/>
                  </a:lnTo>
                  <a:lnTo>
                    <a:pt x="789" y="734"/>
                  </a:lnTo>
                  <a:lnTo>
                    <a:pt x="800" y="720"/>
                  </a:lnTo>
                  <a:lnTo>
                    <a:pt x="807" y="701"/>
                  </a:lnTo>
                  <a:lnTo>
                    <a:pt x="793" y="672"/>
                  </a:lnTo>
                  <a:lnTo>
                    <a:pt x="778" y="657"/>
                  </a:lnTo>
                  <a:lnTo>
                    <a:pt x="763" y="657"/>
                  </a:lnTo>
                  <a:lnTo>
                    <a:pt x="763" y="654"/>
                  </a:lnTo>
                  <a:lnTo>
                    <a:pt x="752" y="654"/>
                  </a:lnTo>
                  <a:lnTo>
                    <a:pt x="712" y="613"/>
                  </a:lnTo>
                  <a:lnTo>
                    <a:pt x="694" y="617"/>
                  </a:lnTo>
                  <a:lnTo>
                    <a:pt x="668" y="584"/>
                  </a:lnTo>
                  <a:lnTo>
                    <a:pt x="653" y="580"/>
                  </a:lnTo>
                  <a:lnTo>
                    <a:pt x="628" y="555"/>
                  </a:lnTo>
                  <a:lnTo>
                    <a:pt x="613" y="547"/>
                  </a:lnTo>
                  <a:lnTo>
                    <a:pt x="624" y="540"/>
                  </a:lnTo>
                  <a:lnTo>
                    <a:pt x="635" y="536"/>
                  </a:lnTo>
                  <a:lnTo>
                    <a:pt x="620" y="522"/>
                  </a:lnTo>
                  <a:lnTo>
                    <a:pt x="598" y="529"/>
                  </a:lnTo>
                  <a:lnTo>
                    <a:pt x="584" y="522"/>
                  </a:lnTo>
                  <a:lnTo>
                    <a:pt x="536" y="485"/>
                  </a:lnTo>
                  <a:lnTo>
                    <a:pt x="532" y="470"/>
                  </a:lnTo>
                  <a:lnTo>
                    <a:pt x="518" y="467"/>
                  </a:lnTo>
                  <a:lnTo>
                    <a:pt x="503" y="452"/>
                  </a:lnTo>
                  <a:lnTo>
                    <a:pt x="459" y="364"/>
                  </a:lnTo>
                  <a:lnTo>
                    <a:pt x="448" y="353"/>
                  </a:lnTo>
                  <a:lnTo>
                    <a:pt x="415" y="323"/>
                  </a:lnTo>
                  <a:lnTo>
                    <a:pt x="378" y="268"/>
                  </a:lnTo>
                  <a:lnTo>
                    <a:pt x="378" y="235"/>
                  </a:lnTo>
                  <a:lnTo>
                    <a:pt x="400" y="221"/>
                  </a:lnTo>
                  <a:lnTo>
                    <a:pt x="400" y="206"/>
                  </a:lnTo>
                  <a:lnTo>
                    <a:pt x="382" y="191"/>
                  </a:lnTo>
                  <a:lnTo>
                    <a:pt x="374" y="180"/>
                  </a:lnTo>
                  <a:lnTo>
                    <a:pt x="378" y="169"/>
                  </a:lnTo>
                  <a:lnTo>
                    <a:pt x="393" y="162"/>
                  </a:lnTo>
                  <a:lnTo>
                    <a:pt x="444" y="147"/>
                  </a:lnTo>
                  <a:lnTo>
                    <a:pt x="463" y="136"/>
                  </a:lnTo>
                  <a:lnTo>
                    <a:pt x="481" y="122"/>
                  </a:lnTo>
                  <a:lnTo>
                    <a:pt x="477" y="78"/>
                  </a:lnTo>
                  <a:lnTo>
                    <a:pt x="481" y="63"/>
                  </a:lnTo>
                  <a:lnTo>
                    <a:pt x="455" y="59"/>
                  </a:lnTo>
                  <a:lnTo>
                    <a:pt x="404" y="48"/>
                  </a:lnTo>
                  <a:lnTo>
                    <a:pt x="393" y="33"/>
                  </a:lnTo>
                  <a:lnTo>
                    <a:pt x="393" y="30"/>
                  </a:lnTo>
                  <a:lnTo>
                    <a:pt x="393" y="19"/>
                  </a:lnTo>
                  <a:lnTo>
                    <a:pt x="385" y="4"/>
                  </a:lnTo>
                  <a:lnTo>
                    <a:pt x="360" y="0"/>
                  </a:lnTo>
                  <a:lnTo>
                    <a:pt x="290" y="4"/>
                  </a:lnTo>
                  <a:lnTo>
                    <a:pt x="283" y="22"/>
                  </a:lnTo>
                  <a:lnTo>
                    <a:pt x="257" y="26"/>
                  </a:lnTo>
                  <a:lnTo>
                    <a:pt x="239" y="59"/>
                  </a:lnTo>
                  <a:lnTo>
                    <a:pt x="239" y="70"/>
                  </a:lnTo>
                  <a:lnTo>
                    <a:pt x="224" y="59"/>
                  </a:lnTo>
                  <a:lnTo>
                    <a:pt x="198" y="56"/>
                  </a:lnTo>
                  <a:lnTo>
                    <a:pt x="184" y="63"/>
                  </a:lnTo>
                  <a:lnTo>
                    <a:pt x="173" y="89"/>
                  </a:lnTo>
                  <a:lnTo>
                    <a:pt x="147" y="70"/>
                  </a:lnTo>
                  <a:lnTo>
                    <a:pt x="151" y="48"/>
                  </a:lnTo>
                  <a:lnTo>
                    <a:pt x="143" y="30"/>
                  </a:lnTo>
                  <a:lnTo>
                    <a:pt x="125" y="33"/>
                  </a:lnTo>
                  <a:lnTo>
                    <a:pt x="121" y="56"/>
                  </a:lnTo>
                  <a:lnTo>
                    <a:pt x="110" y="67"/>
                  </a:lnTo>
                  <a:lnTo>
                    <a:pt x="96" y="67"/>
                  </a:lnTo>
                  <a:lnTo>
                    <a:pt x="40" y="59"/>
                  </a:lnTo>
                  <a:lnTo>
                    <a:pt x="18" y="74"/>
                  </a:lnTo>
                  <a:lnTo>
                    <a:pt x="22" y="96"/>
                  </a:lnTo>
                  <a:lnTo>
                    <a:pt x="29" y="111"/>
                  </a:lnTo>
                  <a:lnTo>
                    <a:pt x="0" y="136"/>
                  </a:lnTo>
                  <a:lnTo>
                    <a:pt x="7" y="151"/>
                  </a:lnTo>
                  <a:lnTo>
                    <a:pt x="15" y="162"/>
                  </a:lnTo>
                  <a:lnTo>
                    <a:pt x="0" y="180"/>
                  </a:lnTo>
                  <a:lnTo>
                    <a:pt x="0" y="210"/>
                  </a:lnTo>
                  <a:lnTo>
                    <a:pt x="7" y="221"/>
                  </a:lnTo>
                  <a:lnTo>
                    <a:pt x="22" y="221"/>
                  </a:lnTo>
                  <a:lnTo>
                    <a:pt x="33" y="232"/>
                  </a:lnTo>
                  <a:lnTo>
                    <a:pt x="40" y="250"/>
                  </a:lnTo>
                  <a:lnTo>
                    <a:pt x="40" y="272"/>
                  </a:lnTo>
                  <a:lnTo>
                    <a:pt x="55" y="276"/>
                  </a:lnTo>
                  <a:lnTo>
                    <a:pt x="70" y="272"/>
                  </a:lnTo>
                  <a:lnTo>
                    <a:pt x="114" y="224"/>
                  </a:lnTo>
                  <a:lnTo>
                    <a:pt x="132" y="235"/>
                  </a:lnTo>
                  <a:lnTo>
                    <a:pt x="173" y="254"/>
                  </a:lnTo>
                  <a:lnTo>
                    <a:pt x="202" y="276"/>
                  </a:lnTo>
                  <a:lnTo>
                    <a:pt x="206" y="301"/>
                  </a:lnTo>
                  <a:lnTo>
                    <a:pt x="224" y="316"/>
                  </a:lnTo>
                  <a:lnTo>
                    <a:pt x="231" y="345"/>
                  </a:lnTo>
                  <a:lnTo>
                    <a:pt x="239" y="389"/>
                  </a:lnTo>
                  <a:lnTo>
                    <a:pt x="253" y="411"/>
                  </a:lnTo>
                  <a:lnTo>
                    <a:pt x="268" y="426"/>
                  </a:lnTo>
                  <a:lnTo>
                    <a:pt x="297" y="437"/>
                  </a:lnTo>
                  <a:lnTo>
                    <a:pt x="323" y="478"/>
                  </a:lnTo>
                  <a:lnTo>
                    <a:pt x="345" y="511"/>
                  </a:lnTo>
                  <a:lnTo>
                    <a:pt x="371" y="525"/>
                  </a:lnTo>
                  <a:lnTo>
                    <a:pt x="415" y="580"/>
                  </a:lnTo>
                  <a:lnTo>
                    <a:pt x="448" y="580"/>
                  </a:lnTo>
                  <a:lnTo>
                    <a:pt x="485" y="613"/>
                  </a:lnTo>
                  <a:lnTo>
                    <a:pt x="485" y="646"/>
                  </a:lnTo>
                  <a:lnTo>
                    <a:pt x="496" y="654"/>
                  </a:lnTo>
                  <a:lnTo>
                    <a:pt x="521" y="635"/>
                  </a:lnTo>
                  <a:lnTo>
                    <a:pt x="525" y="654"/>
                  </a:lnTo>
                  <a:lnTo>
                    <a:pt x="525" y="672"/>
                  </a:lnTo>
                  <a:lnTo>
                    <a:pt x="551" y="694"/>
                  </a:lnTo>
                  <a:lnTo>
                    <a:pt x="558" y="705"/>
                  </a:lnTo>
                  <a:lnTo>
                    <a:pt x="591" y="698"/>
                  </a:lnTo>
                  <a:lnTo>
                    <a:pt x="595" y="712"/>
                  </a:lnTo>
                  <a:lnTo>
                    <a:pt x="591" y="738"/>
                  </a:lnTo>
                  <a:lnTo>
                    <a:pt x="606" y="764"/>
                  </a:lnTo>
                  <a:lnTo>
                    <a:pt x="613" y="782"/>
                  </a:lnTo>
                  <a:lnTo>
                    <a:pt x="620" y="804"/>
                  </a:lnTo>
                  <a:lnTo>
                    <a:pt x="613" y="823"/>
                  </a:lnTo>
                  <a:lnTo>
                    <a:pt x="598" y="837"/>
                  </a:lnTo>
                  <a:lnTo>
                    <a:pt x="595" y="859"/>
                  </a:lnTo>
                  <a:lnTo>
                    <a:pt x="584" y="881"/>
                  </a:lnTo>
                  <a:lnTo>
                    <a:pt x="587" y="903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xmlns="" id="{5C4C79EF-ACDC-4BD2-BC18-BB039B3EE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1" y="2861"/>
              <a:ext cx="290" cy="207"/>
            </a:xfrm>
            <a:custGeom>
              <a:avLst/>
              <a:gdLst>
                <a:gd name="T0" fmla="*/ 172 w 326"/>
                <a:gd name="T1" fmla="*/ 40 h 213"/>
                <a:gd name="T2" fmla="*/ 154 w 326"/>
                <a:gd name="T3" fmla="*/ 26 h 213"/>
                <a:gd name="T4" fmla="*/ 158 w 326"/>
                <a:gd name="T5" fmla="*/ 22 h 213"/>
                <a:gd name="T6" fmla="*/ 147 w 326"/>
                <a:gd name="T7" fmla="*/ 11 h 213"/>
                <a:gd name="T8" fmla="*/ 139 w 326"/>
                <a:gd name="T9" fmla="*/ 0 h 213"/>
                <a:gd name="T10" fmla="*/ 128 w 326"/>
                <a:gd name="T11" fmla="*/ 11 h 213"/>
                <a:gd name="T12" fmla="*/ 121 w 326"/>
                <a:gd name="T13" fmla="*/ 7 h 213"/>
                <a:gd name="T14" fmla="*/ 110 w 326"/>
                <a:gd name="T15" fmla="*/ 18 h 213"/>
                <a:gd name="T16" fmla="*/ 110 w 326"/>
                <a:gd name="T17" fmla="*/ 26 h 213"/>
                <a:gd name="T18" fmla="*/ 95 w 326"/>
                <a:gd name="T19" fmla="*/ 33 h 213"/>
                <a:gd name="T20" fmla="*/ 58 w 326"/>
                <a:gd name="T21" fmla="*/ 59 h 213"/>
                <a:gd name="T22" fmla="*/ 47 w 326"/>
                <a:gd name="T23" fmla="*/ 73 h 213"/>
                <a:gd name="T24" fmla="*/ 47 w 326"/>
                <a:gd name="T25" fmla="*/ 88 h 213"/>
                <a:gd name="T26" fmla="*/ 36 w 326"/>
                <a:gd name="T27" fmla="*/ 92 h 213"/>
                <a:gd name="T28" fmla="*/ 11 w 326"/>
                <a:gd name="T29" fmla="*/ 121 h 213"/>
                <a:gd name="T30" fmla="*/ 11 w 326"/>
                <a:gd name="T31" fmla="*/ 128 h 213"/>
                <a:gd name="T32" fmla="*/ 0 w 326"/>
                <a:gd name="T33" fmla="*/ 143 h 213"/>
                <a:gd name="T34" fmla="*/ 3 w 326"/>
                <a:gd name="T35" fmla="*/ 154 h 213"/>
                <a:gd name="T36" fmla="*/ 14 w 326"/>
                <a:gd name="T37" fmla="*/ 147 h 213"/>
                <a:gd name="T38" fmla="*/ 29 w 326"/>
                <a:gd name="T39" fmla="*/ 136 h 213"/>
                <a:gd name="T40" fmla="*/ 47 w 326"/>
                <a:gd name="T41" fmla="*/ 132 h 213"/>
                <a:gd name="T42" fmla="*/ 58 w 326"/>
                <a:gd name="T43" fmla="*/ 136 h 213"/>
                <a:gd name="T44" fmla="*/ 62 w 326"/>
                <a:gd name="T45" fmla="*/ 154 h 213"/>
                <a:gd name="T46" fmla="*/ 62 w 326"/>
                <a:gd name="T47" fmla="*/ 169 h 213"/>
                <a:gd name="T48" fmla="*/ 69 w 326"/>
                <a:gd name="T49" fmla="*/ 180 h 213"/>
                <a:gd name="T50" fmla="*/ 80 w 326"/>
                <a:gd name="T51" fmla="*/ 187 h 213"/>
                <a:gd name="T52" fmla="*/ 99 w 326"/>
                <a:gd name="T53" fmla="*/ 187 h 213"/>
                <a:gd name="T54" fmla="*/ 147 w 326"/>
                <a:gd name="T55" fmla="*/ 195 h 213"/>
                <a:gd name="T56" fmla="*/ 154 w 326"/>
                <a:gd name="T57" fmla="*/ 187 h 213"/>
                <a:gd name="T58" fmla="*/ 161 w 326"/>
                <a:gd name="T59" fmla="*/ 180 h 213"/>
                <a:gd name="T60" fmla="*/ 165 w 326"/>
                <a:gd name="T61" fmla="*/ 161 h 213"/>
                <a:gd name="T62" fmla="*/ 183 w 326"/>
                <a:gd name="T63" fmla="*/ 161 h 213"/>
                <a:gd name="T64" fmla="*/ 187 w 326"/>
                <a:gd name="T65" fmla="*/ 172 h 213"/>
                <a:gd name="T66" fmla="*/ 187 w 326"/>
                <a:gd name="T67" fmla="*/ 198 h 213"/>
                <a:gd name="T68" fmla="*/ 209 w 326"/>
                <a:gd name="T69" fmla="*/ 213 h 213"/>
                <a:gd name="T70" fmla="*/ 224 w 326"/>
                <a:gd name="T71" fmla="*/ 191 h 213"/>
                <a:gd name="T72" fmla="*/ 242 w 326"/>
                <a:gd name="T73" fmla="*/ 184 h 213"/>
                <a:gd name="T74" fmla="*/ 260 w 326"/>
                <a:gd name="T75" fmla="*/ 184 h 213"/>
                <a:gd name="T76" fmla="*/ 275 w 326"/>
                <a:gd name="T77" fmla="*/ 191 h 213"/>
                <a:gd name="T78" fmla="*/ 279 w 326"/>
                <a:gd name="T79" fmla="*/ 198 h 213"/>
                <a:gd name="T80" fmla="*/ 282 w 326"/>
                <a:gd name="T81" fmla="*/ 176 h 213"/>
                <a:gd name="T82" fmla="*/ 293 w 326"/>
                <a:gd name="T83" fmla="*/ 154 h 213"/>
                <a:gd name="T84" fmla="*/ 319 w 326"/>
                <a:gd name="T85" fmla="*/ 150 h 213"/>
                <a:gd name="T86" fmla="*/ 326 w 326"/>
                <a:gd name="T87" fmla="*/ 132 h 213"/>
                <a:gd name="T88" fmla="*/ 319 w 326"/>
                <a:gd name="T89" fmla="*/ 121 h 213"/>
                <a:gd name="T90" fmla="*/ 308 w 326"/>
                <a:gd name="T91" fmla="*/ 114 h 213"/>
                <a:gd name="T92" fmla="*/ 279 w 326"/>
                <a:gd name="T93" fmla="*/ 110 h 213"/>
                <a:gd name="T94" fmla="*/ 275 w 326"/>
                <a:gd name="T95" fmla="*/ 95 h 213"/>
                <a:gd name="T96" fmla="*/ 275 w 326"/>
                <a:gd name="T97" fmla="*/ 77 h 213"/>
                <a:gd name="T98" fmla="*/ 275 w 326"/>
                <a:gd name="T99" fmla="*/ 66 h 213"/>
                <a:gd name="T100" fmla="*/ 257 w 326"/>
                <a:gd name="T101" fmla="*/ 55 h 213"/>
                <a:gd name="T102" fmla="*/ 246 w 326"/>
                <a:gd name="T103" fmla="*/ 59 h 213"/>
                <a:gd name="T104" fmla="*/ 231 w 326"/>
                <a:gd name="T105" fmla="*/ 48 h 213"/>
                <a:gd name="T106" fmla="*/ 227 w 326"/>
                <a:gd name="T107" fmla="*/ 40 h 213"/>
                <a:gd name="T108" fmla="*/ 224 w 326"/>
                <a:gd name="T109" fmla="*/ 29 h 213"/>
                <a:gd name="T110" fmla="*/ 224 w 326"/>
                <a:gd name="T111" fmla="*/ 26 h 213"/>
                <a:gd name="T112" fmla="*/ 205 w 326"/>
                <a:gd name="T113" fmla="*/ 18 h 213"/>
                <a:gd name="T114" fmla="*/ 198 w 326"/>
                <a:gd name="T115" fmla="*/ 26 h 213"/>
                <a:gd name="T116" fmla="*/ 187 w 326"/>
                <a:gd name="T117" fmla="*/ 37 h 213"/>
                <a:gd name="T118" fmla="*/ 172 w 326"/>
                <a:gd name="T119" fmla="*/ 4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6" h="213">
                  <a:moveTo>
                    <a:pt x="172" y="40"/>
                  </a:moveTo>
                  <a:lnTo>
                    <a:pt x="154" y="26"/>
                  </a:lnTo>
                  <a:lnTo>
                    <a:pt x="158" y="22"/>
                  </a:lnTo>
                  <a:lnTo>
                    <a:pt x="147" y="11"/>
                  </a:lnTo>
                  <a:lnTo>
                    <a:pt x="139" y="0"/>
                  </a:lnTo>
                  <a:lnTo>
                    <a:pt x="128" y="11"/>
                  </a:lnTo>
                  <a:lnTo>
                    <a:pt x="121" y="7"/>
                  </a:lnTo>
                  <a:lnTo>
                    <a:pt x="110" y="18"/>
                  </a:lnTo>
                  <a:lnTo>
                    <a:pt x="110" y="26"/>
                  </a:lnTo>
                  <a:lnTo>
                    <a:pt x="95" y="33"/>
                  </a:lnTo>
                  <a:lnTo>
                    <a:pt x="58" y="59"/>
                  </a:lnTo>
                  <a:lnTo>
                    <a:pt x="47" y="73"/>
                  </a:lnTo>
                  <a:lnTo>
                    <a:pt x="47" y="88"/>
                  </a:lnTo>
                  <a:lnTo>
                    <a:pt x="36" y="92"/>
                  </a:lnTo>
                  <a:lnTo>
                    <a:pt x="11" y="121"/>
                  </a:lnTo>
                  <a:lnTo>
                    <a:pt x="11" y="128"/>
                  </a:lnTo>
                  <a:lnTo>
                    <a:pt x="0" y="143"/>
                  </a:lnTo>
                  <a:lnTo>
                    <a:pt x="3" y="154"/>
                  </a:lnTo>
                  <a:lnTo>
                    <a:pt x="14" y="147"/>
                  </a:lnTo>
                  <a:lnTo>
                    <a:pt x="29" y="136"/>
                  </a:lnTo>
                  <a:lnTo>
                    <a:pt x="47" y="132"/>
                  </a:lnTo>
                  <a:lnTo>
                    <a:pt x="58" y="136"/>
                  </a:lnTo>
                  <a:lnTo>
                    <a:pt x="62" y="154"/>
                  </a:lnTo>
                  <a:lnTo>
                    <a:pt x="62" y="169"/>
                  </a:lnTo>
                  <a:lnTo>
                    <a:pt x="69" y="180"/>
                  </a:lnTo>
                  <a:lnTo>
                    <a:pt x="80" y="187"/>
                  </a:lnTo>
                  <a:lnTo>
                    <a:pt x="99" y="187"/>
                  </a:lnTo>
                  <a:lnTo>
                    <a:pt x="147" y="195"/>
                  </a:lnTo>
                  <a:lnTo>
                    <a:pt x="154" y="187"/>
                  </a:lnTo>
                  <a:lnTo>
                    <a:pt x="161" y="180"/>
                  </a:lnTo>
                  <a:lnTo>
                    <a:pt x="165" y="161"/>
                  </a:lnTo>
                  <a:lnTo>
                    <a:pt x="183" y="161"/>
                  </a:lnTo>
                  <a:lnTo>
                    <a:pt x="187" y="172"/>
                  </a:lnTo>
                  <a:lnTo>
                    <a:pt x="187" y="198"/>
                  </a:lnTo>
                  <a:lnTo>
                    <a:pt x="209" y="213"/>
                  </a:lnTo>
                  <a:lnTo>
                    <a:pt x="224" y="191"/>
                  </a:lnTo>
                  <a:lnTo>
                    <a:pt x="242" y="184"/>
                  </a:lnTo>
                  <a:lnTo>
                    <a:pt x="260" y="184"/>
                  </a:lnTo>
                  <a:lnTo>
                    <a:pt x="275" y="191"/>
                  </a:lnTo>
                  <a:lnTo>
                    <a:pt x="279" y="198"/>
                  </a:lnTo>
                  <a:lnTo>
                    <a:pt x="282" y="176"/>
                  </a:lnTo>
                  <a:lnTo>
                    <a:pt x="293" y="154"/>
                  </a:lnTo>
                  <a:lnTo>
                    <a:pt x="319" y="150"/>
                  </a:lnTo>
                  <a:lnTo>
                    <a:pt x="326" y="132"/>
                  </a:lnTo>
                  <a:lnTo>
                    <a:pt x="319" y="121"/>
                  </a:lnTo>
                  <a:lnTo>
                    <a:pt x="308" y="114"/>
                  </a:lnTo>
                  <a:lnTo>
                    <a:pt x="279" y="110"/>
                  </a:lnTo>
                  <a:lnTo>
                    <a:pt x="275" y="95"/>
                  </a:lnTo>
                  <a:lnTo>
                    <a:pt x="275" y="77"/>
                  </a:lnTo>
                  <a:lnTo>
                    <a:pt x="275" y="66"/>
                  </a:lnTo>
                  <a:lnTo>
                    <a:pt x="257" y="55"/>
                  </a:lnTo>
                  <a:lnTo>
                    <a:pt x="246" y="59"/>
                  </a:lnTo>
                  <a:lnTo>
                    <a:pt x="231" y="48"/>
                  </a:lnTo>
                  <a:lnTo>
                    <a:pt x="227" y="40"/>
                  </a:lnTo>
                  <a:lnTo>
                    <a:pt x="224" y="29"/>
                  </a:lnTo>
                  <a:lnTo>
                    <a:pt x="224" y="26"/>
                  </a:lnTo>
                  <a:lnTo>
                    <a:pt x="205" y="18"/>
                  </a:lnTo>
                  <a:lnTo>
                    <a:pt x="198" y="26"/>
                  </a:lnTo>
                  <a:lnTo>
                    <a:pt x="187" y="37"/>
                  </a:lnTo>
                  <a:lnTo>
                    <a:pt x="172" y="4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xmlns="" id="{246BC80F-6C24-4E8E-937E-3D6A84B2A3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1" y="2861"/>
              <a:ext cx="290" cy="207"/>
            </a:xfrm>
            <a:custGeom>
              <a:avLst/>
              <a:gdLst>
                <a:gd name="T0" fmla="*/ 172 w 326"/>
                <a:gd name="T1" fmla="*/ 40 h 213"/>
                <a:gd name="T2" fmla="*/ 154 w 326"/>
                <a:gd name="T3" fmla="*/ 26 h 213"/>
                <a:gd name="T4" fmla="*/ 158 w 326"/>
                <a:gd name="T5" fmla="*/ 22 h 213"/>
                <a:gd name="T6" fmla="*/ 147 w 326"/>
                <a:gd name="T7" fmla="*/ 11 h 213"/>
                <a:gd name="T8" fmla="*/ 139 w 326"/>
                <a:gd name="T9" fmla="*/ 0 h 213"/>
                <a:gd name="T10" fmla="*/ 128 w 326"/>
                <a:gd name="T11" fmla="*/ 11 h 213"/>
                <a:gd name="T12" fmla="*/ 121 w 326"/>
                <a:gd name="T13" fmla="*/ 7 h 213"/>
                <a:gd name="T14" fmla="*/ 110 w 326"/>
                <a:gd name="T15" fmla="*/ 18 h 213"/>
                <a:gd name="T16" fmla="*/ 110 w 326"/>
                <a:gd name="T17" fmla="*/ 26 h 213"/>
                <a:gd name="T18" fmla="*/ 95 w 326"/>
                <a:gd name="T19" fmla="*/ 33 h 213"/>
                <a:gd name="T20" fmla="*/ 58 w 326"/>
                <a:gd name="T21" fmla="*/ 59 h 213"/>
                <a:gd name="T22" fmla="*/ 47 w 326"/>
                <a:gd name="T23" fmla="*/ 73 h 213"/>
                <a:gd name="T24" fmla="*/ 47 w 326"/>
                <a:gd name="T25" fmla="*/ 88 h 213"/>
                <a:gd name="T26" fmla="*/ 36 w 326"/>
                <a:gd name="T27" fmla="*/ 92 h 213"/>
                <a:gd name="T28" fmla="*/ 11 w 326"/>
                <a:gd name="T29" fmla="*/ 121 h 213"/>
                <a:gd name="T30" fmla="*/ 11 w 326"/>
                <a:gd name="T31" fmla="*/ 128 h 213"/>
                <a:gd name="T32" fmla="*/ 0 w 326"/>
                <a:gd name="T33" fmla="*/ 143 h 213"/>
                <a:gd name="T34" fmla="*/ 3 w 326"/>
                <a:gd name="T35" fmla="*/ 154 h 213"/>
                <a:gd name="T36" fmla="*/ 14 w 326"/>
                <a:gd name="T37" fmla="*/ 147 h 213"/>
                <a:gd name="T38" fmla="*/ 29 w 326"/>
                <a:gd name="T39" fmla="*/ 136 h 213"/>
                <a:gd name="T40" fmla="*/ 47 w 326"/>
                <a:gd name="T41" fmla="*/ 132 h 213"/>
                <a:gd name="T42" fmla="*/ 58 w 326"/>
                <a:gd name="T43" fmla="*/ 136 h 213"/>
                <a:gd name="T44" fmla="*/ 62 w 326"/>
                <a:gd name="T45" fmla="*/ 154 h 213"/>
                <a:gd name="T46" fmla="*/ 62 w 326"/>
                <a:gd name="T47" fmla="*/ 169 h 213"/>
                <a:gd name="T48" fmla="*/ 69 w 326"/>
                <a:gd name="T49" fmla="*/ 180 h 213"/>
                <a:gd name="T50" fmla="*/ 80 w 326"/>
                <a:gd name="T51" fmla="*/ 187 h 213"/>
                <a:gd name="T52" fmla="*/ 99 w 326"/>
                <a:gd name="T53" fmla="*/ 187 h 213"/>
                <a:gd name="T54" fmla="*/ 147 w 326"/>
                <a:gd name="T55" fmla="*/ 195 h 213"/>
                <a:gd name="T56" fmla="*/ 154 w 326"/>
                <a:gd name="T57" fmla="*/ 187 h 213"/>
                <a:gd name="T58" fmla="*/ 161 w 326"/>
                <a:gd name="T59" fmla="*/ 180 h 213"/>
                <a:gd name="T60" fmla="*/ 165 w 326"/>
                <a:gd name="T61" fmla="*/ 161 h 213"/>
                <a:gd name="T62" fmla="*/ 183 w 326"/>
                <a:gd name="T63" fmla="*/ 161 h 213"/>
                <a:gd name="T64" fmla="*/ 187 w 326"/>
                <a:gd name="T65" fmla="*/ 172 h 213"/>
                <a:gd name="T66" fmla="*/ 187 w 326"/>
                <a:gd name="T67" fmla="*/ 198 h 213"/>
                <a:gd name="T68" fmla="*/ 209 w 326"/>
                <a:gd name="T69" fmla="*/ 213 h 213"/>
                <a:gd name="T70" fmla="*/ 224 w 326"/>
                <a:gd name="T71" fmla="*/ 191 h 213"/>
                <a:gd name="T72" fmla="*/ 242 w 326"/>
                <a:gd name="T73" fmla="*/ 184 h 213"/>
                <a:gd name="T74" fmla="*/ 260 w 326"/>
                <a:gd name="T75" fmla="*/ 184 h 213"/>
                <a:gd name="T76" fmla="*/ 275 w 326"/>
                <a:gd name="T77" fmla="*/ 191 h 213"/>
                <a:gd name="T78" fmla="*/ 279 w 326"/>
                <a:gd name="T79" fmla="*/ 198 h 213"/>
                <a:gd name="T80" fmla="*/ 282 w 326"/>
                <a:gd name="T81" fmla="*/ 176 h 213"/>
                <a:gd name="T82" fmla="*/ 293 w 326"/>
                <a:gd name="T83" fmla="*/ 154 h 213"/>
                <a:gd name="T84" fmla="*/ 319 w 326"/>
                <a:gd name="T85" fmla="*/ 150 h 213"/>
                <a:gd name="T86" fmla="*/ 326 w 326"/>
                <a:gd name="T87" fmla="*/ 132 h 213"/>
                <a:gd name="T88" fmla="*/ 319 w 326"/>
                <a:gd name="T89" fmla="*/ 121 h 213"/>
                <a:gd name="T90" fmla="*/ 308 w 326"/>
                <a:gd name="T91" fmla="*/ 114 h 213"/>
                <a:gd name="T92" fmla="*/ 279 w 326"/>
                <a:gd name="T93" fmla="*/ 110 h 213"/>
                <a:gd name="T94" fmla="*/ 275 w 326"/>
                <a:gd name="T95" fmla="*/ 95 h 213"/>
                <a:gd name="T96" fmla="*/ 275 w 326"/>
                <a:gd name="T97" fmla="*/ 77 h 213"/>
                <a:gd name="T98" fmla="*/ 275 w 326"/>
                <a:gd name="T99" fmla="*/ 66 h 213"/>
                <a:gd name="T100" fmla="*/ 257 w 326"/>
                <a:gd name="T101" fmla="*/ 55 h 213"/>
                <a:gd name="T102" fmla="*/ 246 w 326"/>
                <a:gd name="T103" fmla="*/ 59 h 213"/>
                <a:gd name="T104" fmla="*/ 231 w 326"/>
                <a:gd name="T105" fmla="*/ 48 h 213"/>
                <a:gd name="T106" fmla="*/ 227 w 326"/>
                <a:gd name="T107" fmla="*/ 40 h 213"/>
                <a:gd name="T108" fmla="*/ 224 w 326"/>
                <a:gd name="T109" fmla="*/ 29 h 213"/>
                <a:gd name="T110" fmla="*/ 224 w 326"/>
                <a:gd name="T111" fmla="*/ 26 h 213"/>
                <a:gd name="T112" fmla="*/ 205 w 326"/>
                <a:gd name="T113" fmla="*/ 18 h 213"/>
                <a:gd name="T114" fmla="*/ 198 w 326"/>
                <a:gd name="T115" fmla="*/ 26 h 213"/>
                <a:gd name="T116" fmla="*/ 187 w 326"/>
                <a:gd name="T117" fmla="*/ 3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6" h="213">
                  <a:moveTo>
                    <a:pt x="172" y="40"/>
                  </a:moveTo>
                  <a:lnTo>
                    <a:pt x="154" y="26"/>
                  </a:lnTo>
                  <a:lnTo>
                    <a:pt x="158" y="22"/>
                  </a:lnTo>
                  <a:lnTo>
                    <a:pt x="147" y="11"/>
                  </a:lnTo>
                  <a:lnTo>
                    <a:pt x="139" y="0"/>
                  </a:lnTo>
                  <a:lnTo>
                    <a:pt x="128" y="11"/>
                  </a:lnTo>
                  <a:lnTo>
                    <a:pt x="121" y="7"/>
                  </a:lnTo>
                  <a:lnTo>
                    <a:pt x="110" y="18"/>
                  </a:lnTo>
                  <a:lnTo>
                    <a:pt x="110" y="26"/>
                  </a:lnTo>
                  <a:lnTo>
                    <a:pt x="95" y="33"/>
                  </a:lnTo>
                  <a:lnTo>
                    <a:pt x="58" y="59"/>
                  </a:lnTo>
                  <a:lnTo>
                    <a:pt x="47" y="73"/>
                  </a:lnTo>
                  <a:lnTo>
                    <a:pt x="47" y="88"/>
                  </a:lnTo>
                  <a:lnTo>
                    <a:pt x="36" y="92"/>
                  </a:lnTo>
                  <a:lnTo>
                    <a:pt x="11" y="121"/>
                  </a:lnTo>
                  <a:lnTo>
                    <a:pt x="11" y="128"/>
                  </a:lnTo>
                  <a:lnTo>
                    <a:pt x="0" y="143"/>
                  </a:lnTo>
                  <a:lnTo>
                    <a:pt x="3" y="154"/>
                  </a:lnTo>
                  <a:lnTo>
                    <a:pt x="14" y="147"/>
                  </a:lnTo>
                  <a:lnTo>
                    <a:pt x="29" y="136"/>
                  </a:lnTo>
                  <a:lnTo>
                    <a:pt x="47" y="132"/>
                  </a:lnTo>
                  <a:lnTo>
                    <a:pt x="58" y="136"/>
                  </a:lnTo>
                  <a:lnTo>
                    <a:pt x="62" y="154"/>
                  </a:lnTo>
                  <a:lnTo>
                    <a:pt x="62" y="169"/>
                  </a:lnTo>
                  <a:lnTo>
                    <a:pt x="69" y="180"/>
                  </a:lnTo>
                  <a:lnTo>
                    <a:pt x="80" y="187"/>
                  </a:lnTo>
                  <a:lnTo>
                    <a:pt x="99" y="187"/>
                  </a:lnTo>
                  <a:lnTo>
                    <a:pt x="147" y="195"/>
                  </a:lnTo>
                  <a:lnTo>
                    <a:pt x="154" y="187"/>
                  </a:lnTo>
                  <a:lnTo>
                    <a:pt x="161" y="180"/>
                  </a:lnTo>
                  <a:lnTo>
                    <a:pt x="165" y="161"/>
                  </a:lnTo>
                  <a:lnTo>
                    <a:pt x="183" y="161"/>
                  </a:lnTo>
                  <a:lnTo>
                    <a:pt x="187" y="172"/>
                  </a:lnTo>
                  <a:lnTo>
                    <a:pt x="187" y="198"/>
                  </a:lnTo>
                  <a:lnTo>
                    <a:pt x="209" y="213"/>
                  </a:lnTo>
                  <a:lnTo>
                    <a:pt x="224" y="191"/>
                  </a:lnTo>
                  <a:lnTo>
                    <a:pt x="242" y="184"/>
                  </a:lnTo>
                  <a:lnTo>
                    <a:pt x="260" y="184"/>
                  </a:lnTo>
                  <a:lnTo>
                    <a:pt x="275" y="191"/>
                  </a:lnTo>
                  <a:lnTo>
                    <a:pt x="279" y="198"/>
                  </a:lnTo>
                  <a:lnTo>
                    <a:pt x="282" y="176"/>
                  </a:lnTo>
                  <a:lnTo>
                    <a:pt x="293" y="154"/>
                  </a:lnTo>
                  <a:lnTo>
                    <a:pt x="319" y="150"/>
                  </a:lnTo>
                  <a:lnTo>
                    <a:pt x="326" y="132"/>
                  </a:lnTo>
                  <a:lnTo>
                    <a:pt x="319" y="121"/>
                  </a:lnTo>
                  <a:lnTo>
                    <a:pt x="308" y="114"/>
                  </a:lnTo>
                  <a:lnTo>
                    <a:pt x="279" y="110"/>
                  </a:lnTo>
                  <a:lnTo>
                    <a:pt x="275" y="95"/>
                  </a:lnTo>
                  <a:lnTo>
                    <a:pt x="275" y="77"/>
                  </a:lnTo>
                  <a:lnTo>
                    <a:pt x="275" y="66"/>
                  </a:lnTo>
                  <a:lnTo>
                    <a:pt x="257" y="55"/>
                  </a:lnTo>
                  <a:lnTo>
                    <a:pt x="246" y="59"/>
                  </a:lnTo>
                  <a:lnTo>
                    <a:pt x="231" y="48"/>
                  </a:lnTo>
                  <a:lnTo>
                    <a:pt x="227" y="40"/>
                  </a:lnTo>
                  <a:lnTo>
                    <a:pt x="224" y="29"/>
                  </a:lnTo>
                  <a:lnTo>
                    <a:pt x="224" y="26"/>
                  </a:lnTo>
                  <a:lnTo>
                    <a:pt x="205" y="18"/>
                  </a:lnTo>
                  <a:lnTo>
                    <a:pt x="198" y="26"/>
                  </a:lnTo>
                  <a:lnTo>
                    <a:pt x="187" y="37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0" name="Freeform 21">
              <a:extLst>
                <a:ext uri="{FF2B5EF4-FFF2-40B4-BE49-F238E27FC236}">
                  <a16:creationId xmlns:a16="http://schemas.microsoft.com/office/drawing/2014/main" xmlns="" id="{700CD507-3C12-4856-8764-CB0F708FB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2" y="2839"/>
              <a:ext cx="444" cy="218"/>
            </a:xfrm>
            <a:custGeom>
              <a:avLst/>
              <a:gdLst>
                <a:gd name="T0" fmla="*/ 22 w 499"/>
                <a:gd name="T1" fmla="*/ 77 h 224"/>
                <a:gd name="T2" fmla="*/ 41 w 499"/>
                <a:gd name="T3" fmla="*/ 88 h 224"/>
                <a:gd name="T4" fmla="*/ 70 w 499"/>
                <a:gd name="T5" fmla="*/ 88 h 224"/>
                <a:gd name="T6" fmla="*/ 99 w 499"/>
                <a:gd name="T7" fmla="*/ 84 h 224"/>
                <a:gd name="T8" fmla="*/ 132 w 499"/>
                <a:gd name="T9" fmla="*/ 95 h 224"/>
                <a:gd name="T10" fmla="*/ 154 w 499"/>
                <a:gd name="T11" fmla="*/ 92 h 224"/>
                <a:gd name="T12" fmla="*/ 191 w 499"/>
                <a:gd name="T13" fmla="*/ 88 h 224"/>
                <a:gd name="T14" fmla="*/ 232 w 499"/>
                <a:gd name="T15" fmla="*/ 110 h 224"/>
                <a:gd name="T16" fmla="*/ 250 w 499"/>
                <a:gd name="T17" fmla="*/ 88 h 224"/>
                <a:gd name="T18" fmla="*/ 235 w 499"/>
                <a:gd name="T19" fmla="*/ 44 h 224"/>
                <a:gd name="T20" fmla="*/ 305 w 499"/>
                <a:gd name="T21" fmla="*/ 4 h 224"/>
                <a:gd name="T22" fmla="*/ 323 w 499"/>
                <a:gd name="T23" fmla="*/ 22 h 224"/>
                <a:gd name="T24" fmla="*/ 371 w 499"/>
                <a:gd name="T25" fmla="*/ 0 h 224"/>
                <a:gd name="T26" fmla="*/ 426 w 499"/>
                <a:gd name="T27" fmla="*/ 18 h 224"/>
                <a:gd name="T28" fmla="*/ 459 w 499"/>
                <a:gd name="T29" fmla="*/ 7 h 224"/>
                <a:gd name="T30" fmla="*/ 488 w 499"/>
                <a:gd name="T31" fmla="*/ 55 h 224"/>
                <a:gd name="T32" fmla="*/ 496 w 499"/>
                <a:gd name="T33" fmla="*/ 88 h 224"/>
                <a:gd name="T34" fmla="*/ 474 w 499"/>
                <a:gd name="T35" fmla="*/ 110 h 224"/>
                <a:gd name="T36" fmla="*/ 477 w 499"/>
                <a:gd name="T37" fmla="*/ 132 h 224"/>
                <a:gd name="T38" fmla="*/ 466 w 499"/>
                <a:gd name="T39" fmla="*/ 161 h 224"/>
                <a:gd name="T40" fmla="*/ 441 w 499"/>
                <a:gd name="T41" fmla="*/ 187 h 224"/>
                <a:gd name="T42" fmla="*/ 419 w 499"/>
                <a:gd name="T43" fmla="*/ 206 h 224"/>
                <a:gd name="T44" fmla="*/ 364 w 499"/>
                <a:gd name="T45" fmla="*/ 209 h 224"/>
                <a:gd name="T46" fmla="*/ 320 w 499"/>
                <a:gd name="T47" fmla="*/ 224 h 224"/>
                <a:gd name="T48" fmla="*/ 243 w 499"/>
                <a:gd name="T49" fmla="*/ 209 h 224"/>
                <a:gd name="T50" fmla="*/ 173 w 499"/>
                <a:gd name="T51" fmla="*/ 180 h 224"/>
                <a:gd name="T52" fmla="*/ 165 w 499"/>
                <a:gd name="T53" fmla="*/ 154 h 224"/>
                <a:gd name="T54" fmla="*/ 118 w 499"/>
                <a:gd name="T55" fmla="*/ 150 h 224"/>
                <a:gd name="T56" fmla="*/ 59 w 499"/>
                <a:gd name="T57" fmla="*/ 143 h 224"/>
                <a:gd name="T58" fmla="*/ 33 w 499"/>
                <a:gd name="T59" fmla="*/ 132 h 224"/>
                <a:gd name="T60" fmla="*/ 15 w 499"/>
                <a:gd name="T61" fmla="*/ 114 h 224"/>
                <a:gd name="T62" fmla="*/ 0 w 499"/>
                <a:gd name="T63" fmla="*/ 81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9" h="224">
                  <a:moveTo>
                    <a:pt x="0" y="81"/>
                  </a:moveTo>
                  <a:lnTo>
                    <a:pt x="22" y="77"/>
                  </a:lnTo>
                  <a:lnTo>
                    <a:pt x="30" y="77"/>
                  </a:lnTo>
                  <a:lnTo>
                    <a:pt x="41" y="88"/>
                  </a:lnTo>
                  <a:lnTo>
                    <a:pt x="55" y="84"/>
                  </a:lnTo>
                  <a:lnTo>
                    <a:pt x="70" y="88"/>
                  </a:lnTo>
                  <a:lnTo>
                    <a:pt x="81" y="95"/>
                  </a:lnTo>
                  <a:lnTo>
                    <a:pt x="99" y="84"/>
                  </a:lnTo>
                  <a:lnTo>
                    <a:pt x="121" y="84"/>
                  </a:lnTo>
                  <a:lnTo>
                    <a:pt x="132" y="95"/>
                  </a:lnTo>
                  <a:lnTo>
                    <a:pt x="147" y="99"/>
                  </a:lnTo>
                  <a:lnTo>
                    <a:pt x="154" y="92"/>
                  </a:lnTo>
                  <a:lnTo>
                    <a:pt x="180" y="88"/>
                  </a:lnTo>
                  <a:lnTo>
                    <a:pt x="191" y="88"/>
                  </a:lnTo>
                  <a:lnTo>
                    <a:pt x="209" y="95"/>
                  </a:lnTo>
                  <a:lnTo>
                    <a:pt x="232" y="110"/>
                  </a:lnTo>
                  <a:lnTo>
                    <a:pt x="250" y="103"/>
                  </a:lnTo>
                  <a:lnTo>
                    <a:pt x="250" y="88"/>
                  </a:lnTo>
                  <a:lnTo>
                    <a:pt x="239" y="70"/>
                  </a:lnTo>
                  <a:lnTo>
                    <a:pt x="235" y="44"/>
                  </a:lnTo>
                  <a:lnTo>
                    <a:pt x="290" y="4"/>
                  </a:lnTo>
                  <a:lnTo>
                    <a:pt x="305" y="4"/>
                  </a:lnTo>
                  <a:lnTo>
                    <a:pt x="305" y="18"/>
                  </a:lnTo>
                  <a:lnTo>
                    <a:pt x="323" y="22"/>
                  </a:lnTo>
                  <a:lnTo>
                    <a:pt x="356" y="15"/>
                  </a:lnTo>
                  <a:lnTo>
                    <a:pt x="371" y="0"/>
                  </a:lnTo>
                  <a:lnTo>
                    <a:pt x="415" y="0"/>
                  </a:lnTo>
                  <a:lnTo>
                    <a:pt x="426" y="18"/>
                  </a:lnTo>
                  <a:lnTo>
                    <a:pt x="444" y="18"/>
                  </a:lnTo>
                  <a:lnTo>
                    <a:pt x="459" y="7"/>
                  </a:lnTo>
                  <a:lnTo>
                    <a:pt x="488" y="26"/>
                  </a:lnTo>
                  <a:lnTo>
                    <a:pt x="488" y="55"/>
                  </a:lnTo>
                  <a:lnTo>
                    <a:pt x="499" y="70"/>
                  </a:lnTo>
                  <a:lnTo>
                    <a:pt x="496" y="88"/>
                  </a:lnTo>
                  <a:lnTo>
                    <a:pt x="488" y="110"/>
                  </a:lnTo>
                  <a:lnTo>
                    <a:pt x="474" y="110"/>
                  </a:lnTo>
                  <a:lnTo>
                    <a:pt x="466" y="114"/>
                  </a:lnTo>
                  <a:lnTo>
                    <a:pt x="477" y="132"/>
                  </a:lnTo>
                  <a:lnTo>
                    <a:pt x="477" y="147"/>
                  </a:lnTo>
                  <a:lnTo>
                    <a:pt x="466" y="161"/>
                  </a:lnTo>
                  <a:lnTo>
                    <a:pt x="444" y="172"/>
                  </a:lnTo>
                  <a:lnTo>
                    <a:pt x="441" y="187"/>
                  </a:lnTo>
                  <a:lnTo>
                    <a:pt x="441" y="202"/>
                  </a:lnTo>
                  <a:lnTo>
                    <a:pt x="419" y="206"/>
                  </a:lnTo>
                  <a:lnTo>
                    <a:pt x="382" y="206"/>
                  </a:lnTo>
                  <a:lnTo>
                    <a:pt x="364" y="209"/>
                  </a:lnTo>
                  <a:lnTo>
                    <a:pt x="334" y="209"/>
                  </a:lnTo>
                  <a:lnTo>
                    <a:pt x="320" y="224"/>
                  </a:lnTo>
                  <a:lnTo>
                    <a:pt x="268" y="209"/>
                  </a:lnTo>
                  <a:lnTo>
                    <a:pt x="243" y="209"/>
                  </a:lnTo>
                  <a:lnTo>
                    <a:pt x="180" y="194"/>
                  </a:lnTo>
                  <a:lnTo>
                    <a:pt x="173" y="180"/>
                  </a:lnTo>
                  <a:lnTo>
                    <a:pt x="173" y="165"/>
                  </a:lnTo>
                  <a:lnTo>
                    <a:pt x="165" y="154"/>
                  </a:lnTo>
                  <a:lnTo>
                    <a:pt x="158" y="150"/>
                  </a:lnTo>
                  <a:lnTo>
                    <a:pt x="118" y="150"/>
                  </a:lnTo>
                  <a:lnTo>
                    <a:pt x="63" y="158"/>
                  </a:lnTo>
                  <a:lnTo>
                    <a:pt x="59" y="143"/>
                  </a:lnTo>
                  <a:lnTo>
                    <a:pt x="48" y="139"/>
                  </a:lnTo>
                  <a:lnTo>
                    <a:pt x="33" y="132"/>
                  </a:lnTo>
                  <a:lnTo>
                    <a:pt x="15" y="128"/>
                  </a:lnTo>
                  <a:lnTo>
                    <a:pt x="15" y="114"/>
                  </a:lnTo>
                  <a:lnTo>
                    <a:pt x="15" y="92"/>
                  </a:lnTo>
                  <a:lnTo>
                    <a:pt x="0" y="81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1" name="Freeform 22">
              <a:extLst>
                <a:ext uri="{FF2B5EF4-FFF2-40B4-BE49-F238E27FC236}">
                  <a16:creationId xmlns:a16="http://schemas.microsoft.com/office/drawing/2014/main" xmlns="" id="{2366ABCF-F8B2-4083-9B8C-7ED9805D1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4" y="2865"/>
              <a:ext cx="411" cy="274"/>
            </a:xfrm>
            <a:custGeom>
              <a:avLst/>
              <a:gdLst>
                <a:gd name="T0" fmla="*/ 0 w 462"/>
                <a:gd name="T1" fmla="*/ 180 h 282"/>
                <a:gd name="T2" fmla="*/ 14 w 462"/>
                <a:gd name="T3" fmla="*/ 191 h 282"/>
                <a:gd name="T4" fmla="*/ 14 w 462"/>
                <a:gd name="T5" fmla="*/ 198 h 282"/>
                <a:gd name="T6" fmla="*/ 18 w 462"/>
                <a:gd name="T7" fmla="*/ 209 h 282"/>
                <a:gd name="T8" fmla="*/ 29 w 462"/>
                <a:gd name="T9" fmla="*/ 209 h 282"/>
                <a:gd name="T10" fmla="*/ 77 w 462"/>
                <a:gd name="T11" fmla="*/ 253 h 282"/>
                <a:gd name="T12" fmla="*/ 91 w 462"/>
                <a:gd name="T13" fmla="*/ 257 h 282"/>
                <a:gd name="T14" fmla="*/ 128 w 462"/>
                <a:gd name="T15" fmla="*/ 282 h 282"/>
                <a:gd name="T16" fmla="*/ 146 w 462"/>
                <a:gd name="T17" fmla="*/ 268 h 282"/>
                <a:gd name="T18" fmla="*/ 172 w 462"/>
                <a:gd name="T19" fmla="*/ 268 h 282"/>
                <a:gd name="T20" fmla="*/ 180 w 462"/>
                <a:gd name="T21" fmla="*/ 275 h 282"/>
                <a:gd name="T22" fmla="*/ 202 w 462"/>
                <a:gd name="T23" fmla="*/ 268 h 282"/>
                <a:gd name="T24" fmla="*/ 242 w 462"/>
                <a:gd name="T25" fmla="*/ 249 h 282"/>
                <a:gd name="T26" fmla="*/ 290 w 462"/>
                <a:gd name="T27" fmla="*/ 242 h 282"/>
                <a:gd name="T28" fmla="*/ 308 w 462"/>
                <a:gd name="T29" fmla="*/ 246 h 282"/>
                <a:gd name="T30" fmla="*/ 315 w 462"/>
                <a:gd name="T31" fmla="*/ 257 h 282"/>
                <a:gd name="T32" fmla="*/ 330 w 462"/>
                <a:gd name="T33" fmla="*/ 238 h 282"/>
                <a:gd name="T34" fmla="*/ 352 w 462"/>
                <a:gd name="T35" fmla="*/ 231 h 282"/>
                <a:gd name="T36" fmla="*/ 374 w 462"/>
                <a:gd name="T37" fmla="*/ 227 h 282"/>
                <a:gd name="T38" fmla="*/ 411 w 462"/>
                <a:gd name="T39" fmla="*/ 191 h 282"/>
                <a:gd name="T40" fmla="*/ 422 w 462"/>
                <a:gd name="T41" fmla="*/ 168 h 282"/>
                <a:gd name="T42" fmla="*/ 425 w 462"/>
                <a:gd name="T43" fmla="*/ 124 h 282"/>
                <a:gd name="T44" fmla="*/ 429 w 462"/>
                <a:gd name="T45" fmla="*/ 91 h 282"/>
                <a:gd name="T46" fmla="*/ 444 w 462"/>
                <a:gd name="T47" fmla="*/ 88 h 282"/>
                <a:gd name="T48" fmla="*/ 455 w 462"/>
                <a:gd name="T49" fmla="*/ 77 h 282"/>
                <a:gd name="T50" fmla="*/ 462 w 462"/>
                <a:gd name="T51" fmla="*/ 66 h 282"/>
                <a:gd name="T52" fmla="*/ 447 w 462"/>
                <a:gd name="T53" fmla="*/ 55 h 282"/>
                <a:gd name="T54" fmla="*/ 440 w 462"/>
                <a:gd name="T55" fmla="*/ 62 h 282"/>
                <a:gd name="T56" fmla="*/ 418 w 462"/>
                <a:gd name="T57" fmla="*/ 55 h 282"/>
                <a:gd name="T58" fmla="*/ 407 w 462"/>
                <a:gd name="T59" fmla="*/ 40 h 282"/>
                <a:gd name="T60" fmla="*/ 392 w 462"/>
                <a:gd name="T61" fmla="*/ 18 h 282"/>
                <a:gd name="T62" fmla="*/ 381 w 462"/>
                <a:gd name="T63" fmla="*/ 18 h 282"/>
                <a:gd name="T64" fmla="*/ 359 w 462"/>
                <a:gd name="T65" fmla="*/ 0 h 282"/>
                <a:gd name="T66" fmla="*/ 345 w 462"/>
                <a:gd name="T67" fmla="*/ 3 h 282"/>
                <a:gd name="T68" fmla="*/ 301 w 462"/>
                <a:gd name="T69" fmla="*/ 7 h 282"/>
                <a:gd name="T70" fmla="*/ 293 w 462"/>
                <a:gd name="T71" fmla="*/ 22 h 282"/>
                <a:gd name="T72" fmla="*/ 279 w 462"/>
                <a:gd name="T73" fmla="*/ 36 h 282"/>
                <a:gd name="T74" fmla="*/ 264 w 462"/>
                <a:gd name="T75" fmla="*/ 47 h 282"/>
                <a:gd name="T76" fmla="*/ 249 w 462"/>
                <a:gd name="T77" fmla="*/ 51 h 282"/>
                <a:gd name="T78" fmla="*/ 238 w 462"/>
                <a:gd name="T79" fmla="*/ 47 h 282"/>
                <a:gd name="T80" fmla="*/ 227 w 462"/>
                <a:gd name="T81" fmla="*/ 40 h 282"/>
                <a:gd name="T82" fmla="*/ 220 w 462"/>
                <a:gd name="T83" fmla="*/ 36 h 282"/>
                <a:gd name="T84" fmla="*/ 205 w 462"/>
                <a:gd name="T85" fmla="*/ 44 h 282"/>
                <a:gd name="T86" fmla="*/ 187 w 462"/>
                <a:gd name="T87" fmla="*/ 55 h 282"/>
                <a:gd name="T88" fmla="*/ 146 w 462"/>
                <a:gd name="T89" fmla="*/ 69 h 282"/>
                <a:gd name="T90" fmla="*/ 132 w 462"/>
                <a:gd name="T91" fmla="*/ 73 h 282"/>
                <a:gd name="T92" fmla="*/ 91 w 462"/>
                <a:gd name="T93" fmla="*/ 69 h 282"/>
                <a:gd name="T94" fmla="*/ 84 w 462"/>
                <a:gd name="T95" fmla="*/ 69 h 282"/>
                <a:gd name="T96" fmla="*/ 73 w 462"/>
                <a:gd name="T97" fmla="*/ 51 h 282"/>
                <a:gd name="T98" fmla="*/ 62 w 462"/>
                <a:gd name="T99" fmla="*/ 44 h 282"/>
                <a:gd name="T100" fmla="*/ 55 w 462"/>
                <a:gd name="T101" fmla="*/ 51 h 282"/>
                <a:gd name="T102" fmla="*/ 55 w 462"/>
                <a:gd name="T103" fmla="*/ 66 h 282"/>
                <a:gd name="T104" fmla="*/ 47 w 462"/>
                <a:gd name="T105" fmla="*/ 84 h 282"/>
                <a:gd name="T106" fmla="*/ 33 w 462"/>
                <a:gd name="T107" fmla="*/ 84 h 282"/>
                <a:gd name="T108" fmla="*/ 29 w 462"/>
                <a:gd name="T109" fmla="*/ 88 h 282"/>
                <a:gd name="T110" fmla="*/ 36 w 462"/>
                <a:gd name="T111" fmla="*/ 102 h 282"/>
                <a:gd name="T112" fmla="*/ 33 w 462"/>
                <a:gd name="T113" fmla="*/ 121 h 282"/>
                <a:gd name="T114" fmla="*/ 22 w 462"/>
                <a:gd name="T115" fmla="*/ 135 h 282"/>
                <a:gd name="T116" fmla="*/ 14 w 462"/>
                <a:gd name="T117" fmla="*/ 143 h 282"/>
                <a:gd name="T118" fmla="*/ 3 w 462"/>
                <a:gd name="T119" fmla="*/ 146 h 282"/>
                <a:gd name="T120" fmla="*/ 0 w 462"/>
                <a:gd name="T121" fmla="*/ 161 h 282"/>
                <a:gd name="T122" fmla="*/ 0 w 462"/>
                <a:gd name="T123" fmla="*/ 18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2" h="282">
                  <a:moveTo>
                    <a:pt x="0" y="180"/>
                  </a:moveTo>
                  <a:lnTo>
                    <a:pt x="14" y="191"/>
                  </a:lnTo>
                  <a:lnTo>
                    <a:pt x="14" y="198"/>
                  </a:lnTo>
                  <a:lnTo>
                    <a:pt x="18" y="209"/>
                  </a:lnTo>
                  <a:lnTo>
                    <a:pt x="29" y="209"/>
                  </a:lnTo>
                  <a:lnTo>
                    <a:pt x="77" y="253"/>
                  </a:lnTo>
                  <a:lnTo>
                    <a:pt x="91" y="257"/>
                  </a:lnTo>
                  <a:lnTo>
                    <a:pt x="128" y="282"/>
                  </a:lnTo>
                  <a:lnTo>
                    <a:pt x="146" y="268"/>
                  </a:lnTo>
                  <a:lnTo>
                    <a:pt x="172" y="268"/>
                  </a:lnTo>
                  <a:lnTo>
                    <a:pt x="180" y="275"/>
                  </a:lnTo>
                  <a:lnTo>
                    <a:pt x="202" y="268"/>
                  </a:lnTo>
                  <a:lnTo>
                    <a:pt x="242" y="249"/>
                  </a:lnTo>
                  <a:lnTo>
                    <a:pt x="290" y="242"/>
                  </a:lnTo>
                  <a:lnTo>
                    <a:pt x="308" y="246"/>
                  </a:lnTo>
                  <a:lnTo>
                    <a:pt x="315" y="257"/>
                  </a:lnTo>
                  <a:lnTo>
                    <a:pt x="330" y="238"/>
                  </a:lnTo>
                  <a:lnTo>
                    <a:pt x="352" y="231"/>
                  </a:lnTo>
                  <a:lnTo>
                    <a:pt x="374" y="227"/>
                  </a:lnTo>
                  <a:lnTo>
                    <a:pt x="411" y="191"/>
                  </a:lnTo>
                  <a:lnTo>
                    <a:pt x="422" y="168"/>
                  </a:lnTo>
                  <a:lnTo>
                    <a:pt x="425" y="124"/>
                  </a:lnTo>
                  <a:lnTo>
                    <a:pt x="429" y="91"/>
                  </a:lnTo>
                  <a:lnTo>
                    <a:pt x="444" y="88"/>
                  </a:lnTo>
                  <a:lnTo>
                    <a:pt x="455" y="77"/>
                  </a:lnTo>
                  <a:lnTo>
                    <a:pt x="462" y="66"/>
                  </a:lnTo>
                  <a:lnTo>
                    <a:pt x="447" y="55"/>
                  </a:lnTo>
                  <a:lnTo>
                    <a:pt x="440" y="62"/>
                  </a:lnTo>
                  <a:lnTo>
                    <a:pt x="418" y="55"/>
                  </a:lnTo>
                  <a:lnTo>
                    <a:pt x="407" y="40"/>
                  </a:lnTo>
                  <a:lnTo>
                    <a:pt x="392" y="18"/>
                  </a:lnTo>
                  <a:lnTo>
                    <a:pt x="381" y="18"/>
                  </a:lnTo>
                  <a:lnTo>
                    <a:pt x="359" y="0"/>
                  </a:lnTo>
                  <a:lnTo>
                    <a:pt x="345" y="3"/>
                  </a:lnTo>
                  <a:lnTo>
                    <a:pt x="301" y="7"/>
                  </a:lnTo>
                  <a:lnTo>
                    <a:pt x="293" y="22"/>
                  </a:lnTo>
                  <a:lnTo>
                    <a:pt x="279" y="36"/>
                  </a:lnTo>
                  <a:lnTo>
                    <a:pt x="264" y="47"/>
                  </a:lnTo>
                  <a:lnTo>
                    <a:pt x="249" y="51"/>
                  </a:lnTo>
                  <a:lnTo>
                    <a:pt x="238" y="47"/>
                  </a:lnTo>
                  <a:lnTo>
                    <a:pt x="227" y="40"/>
                  </a:lnTo>
                  <a:lnTo>
                    <a:pt x="220" y="36"/>
                  </a:lnTo>
                  <a:lnTo>
                    <a:pt x="205" y="44"/>
                  </a:lnTo>
                  <a:lnTo>
                    <a:pt x="187" y="55"/>
                  </a:lnTo>
                  <a:lnTo>
                    <a:pt x="146" y="69"/>
                  </a:lnTo>
                  <a:lnTo>
                    <a:pt x="132" y="73"/>
                  </a:lnTo>
                  <a:lnTo>
                    <a:pt x="91" y="69"/>
                  </a:lnTo>
                  <a:lnTo>
                    <a:pt x="84" y="69"/>
                  </a:lnTo>
                  <a:lnTo>
                    <a:pt x="73" y="51"/>
                  </a:lnTo>
                  <a:lnTo>
                    <a:pt x="62" y="44"/>
                  </a:lnTo>
                  <a:lnTo>
                    <a:pt x="55" y="51"/>
                  </a:lnTo>
                  <a:lnTo>
                    <a:pt x="55" y="66"/>
                  </a:lnTo>
                  <a:lnTo>
                    <a:pt x="47" y="84"/>
                  </a:lnTo>
                  <a:lnTo>
                    <a:pt x="33" y="84"/>
                  </a:lnTo>
                  <a:lnTo>
                    <a:pt x="29" y="88"/>
                  </a:lnTo>
                  <a:lnTo>
                    <a:pt x="36" y="102"/>
                  </a:lnTo>
                  <a:lnTo>
                    <a:pt x="33" y="121"/>
                  </a:lnTo>
                  <a:lnTo>
                    <a:pt x="22" y="135"/>
                  </a:lnTo>
                  <a:lnTo>
                    <a:pt x="14" y="143"/>
                  </a:lnTo>
                  <a:lnTo>
                    <a:pt x="3" y="146"/>
                  </a:lnTo>
                  <a:lnTo>
                    <a:pt x="0" y="161"/>
                  </a:lnTo>
                  <a:lnTo>
                    <a:pt x="0" y="18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2" name="Freeform 23">
              <a:extLst>
                <a:ext uri="{FF2B5EF4-FFF2-40B4-BE49-F238E27FC236}">
                  <a16:creationId xmlns:a16="http://schemas.microsoft.com/office/drawing/2014/main" xmlns="" id="{D16EEBC7-F47B-406D-A96C-81FBE0BDDB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4" y="3036"/>
              <a:ext cx="196" cy="124"/>
            </a:xfrm>
            <a:custGeom>
              <a:avLst/>
              <a:gdLst>
                <a:gd name="T0" fmla="*/ 22 w 220"/>
                <a:gd name="T1" fmla="*/ 70 h 128"/>
                <a:gd name="T2" fmla="*/ 44 w 220"/>
                <a:gd name="T3" fmla="*/ 92 h 128"/>
                <a:gd name="T4" fmla="*/ 37 w 220"/>
                <a:gd name="T5" fmla="*/ 103 h 128"/>
                <a:gd name="T6" fmla="*/ 26 w 220"/>
                <a:gd name="T7" fmla="*/ 110 h 128"/>
                <a:gd name="T8" fmla="*/ 15 w 220"/>
                <a:gd name="T9" fmla="*/ 114 h 128"/>
                <a:gd name="T10" fmla="*/ 0 w 220"/>
                <a:gd name="T11" fmla="*/ 117 h 128"/>
                <a:gd name="T12" fmla="*/ 22 w 220"/>
                <a:gd name="T13" fmla="*/ 125 h 128"/>
                <a:gd name="T14" fmla="*/ 33 w 220"/>
                <a:gd name="T15" fmla="*/ 128 h 128"/>
                <a:gd name="T16" fmla="*/ 59 w 220"/>
                <a:gd name="T17" fmla="*/ 110 h 128"/>
                <a:gd name="T18" fmla="*/ 121 w 220"/>
                <a:gd name="T19" fmla="*/ 128 h 128"/>
                <a:gd name="T20" fmla="*/ 161 w 220"/>
                <a:gd name="T21" fmla="*/ 84 h 128"/>
                <a:gd name="T22" fmla="*/ 169 w 220"/>
                <a:gd name="T23" fmla="*/ 62 h 128"/>
                <a:gd name="T24" fmla="*/ 176 w 220"/>
                <a:gd name="T25" fmla="*/ 59 h 128"/>
                <a:gd name="T26" fmla="*/ 198 w 220"/>
                <a:gd name="T27" fmla="*/ 62 h 128"/>
                <a:gd name="T28" fmla="*/ 220 w 220"/>
                <a:gd name="T29" fmla="*/ 33 h 128"/>
                <a:gd name="T30" fmla="*/ 216 w 220"/>
                <a:gd name="T31" fmla="*/ 18 h 128"/>
                <a:gd name="T32" fmla="*/ 202 w 220"/>
                <a:gd name="T33" fmla="*/ 0 h 128"/>
                <a:gd name="T34" fmla="*/ 191 w 220"/>
                <a:gd name="T35" fmla="*/ 4 h 128"/>
                <a:gd name="T36" fmla="*/ 180 w 220"/>
                <a:gd name="T37" fmla="*/ 7 h 128"/>
                <a:gd name="T38" fmla="*/ 161 w 220"/>
                <a:gd name="T39" fmla="*/ 4 h 128"/>
                <a:gd name="T40" fmla="*/ 143 w 220"/>
                <a:gd name="T41" fmla="*/ 4 h 128"/>
                <a:gd name="T42" fmla="*/ 121 w 220"/>
                <a:gd name="T43" fmla="*/ 7 h 128"/>
                <a:gd name="T44" fmla="*/ 95 w 220"/>
                <a:gd name="T45" fmla="*/ 7 h 128"/>
                <a:gd name="T46" fmla="*/ 81 w 220"/>
                <a:gd name="T47" fmla="*/ 22 h 128"/>
                <a:gd name="T48" fmla="*/ 37 w 220"/>
                <a:gd name="T49" fmla="*/ 7 h 128"/>
                <a:gd name="T50" fmla="*/ 18 w 220"/>
                <a:gd name="T51" fmla="*/ 7 h 128"/>
                <a:gd name="T52" fmla="*/ 18 w 220"/>
                <a:gd name="T53" fmla="*/ 37 h 128"/>
                <a:gd name="T54" fmla="*/ 22 w 220"/>
                <a:gd name="T55" fmla="*/ 7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20" h="128">
                  <a:moveTo>
                    <a:pt x="22" y="70"/>
                  </a:moveTo>
                  <a:lnTo>
                    <a:pt x="44" y="92"/>
                  </a:lnTo>
                  <a:lnTo>
                    <a:pt x="37" y="103"/>
                  </a:lnTo>
                  <a:lnTo>
                    <a:pt x="26" y="110"/>
                  </a:lnTo>
                  <a:lnTo>
                    <a:pt x="15" y="114"/>
                  </a:lnTo>
                  <a:lnTo>
                    <a:pt x="0" y="117"/>
                  </a:lnTo>
                  <a:lnTo>
                    <a:pt x="22" y="125"/>
                  </a:lnTo>
                  <a:lnTo>
                    <a:pt x="33" y="128"/>
                  </a:lnTo>
                  <a:lnTo>
                    <a:pt x="59" y="110"/>
                  </a:lnTo>
                  <a:lnTo>
                    <a:pt x="121" y="128"/>
                  </a:lnTo>
                  <a:lnTo>
                    <a:pt x="161" y="84"/>
                  </a:lnTo>
                  <a:lnTo>
                    <a:pt x="169" y="62"/>
                  </a:lnTo>
                  <a:lnTo>
                    <a:pt x="176" y="59"/>
                  </a:lnTo>
                  <a:lnTo>
                    <a:pt x="198" y="62"/>
                  </a:lnTo>
                  <a:lnTo>
                    <a:pt x="220" y="33"/>
                  </a:lnTo>
                  <a:lnTo>
                    <a:pt x="216" y="18"/>
                  </a:lnTo>
                  <a:lnTo>
                    <a:pt x="202" y="0"/>
                  </a:lnTo>
                  <a:lnTo>
                    <a:pt x="191" y="4"/>
                  </a:lnTo>
                  <a:lnTo>
                    <a:pt x="180" y="7"/>
                  </a:lnTo>
                  <a:lnTo>
                    <a:pt x="161" y="4"/>
                  </a:lnTo>
                  <a:lnTo>
                    <a:pt x="143" y="4"/>
                  </a:lnTo>
                  <a:lnTo>
                    <a:pt x="121" y="7"/>
                  </a:lnTo>
                  <a:lnTo>
                    <a:pt x="95" y="7"/>
                  </a:lnTo>
                  <a:lnTo>
                    <a:pt x="81" y="22"/>
                  </a:lnTo>
                  <a:lnTo>
                    <a:pt x="37" y="7"/>
                  </a:lnTo>
                  <a:lnTo>
                    <a:pt x="18" y="7"/>
                  </a:lnTo>
                  <a:lnTo>
                    <a:pt x="18" y="37"/>
                  </a:lnTo>
                  <a:lnTo>
                    <a:pt x="22" y="7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3" name="Freeform 24">
              <a:extLst>
                <a:ext uri="{FF2B5EF4-FFF2-40B4-BE49-F238E27FC236}">
                  <a16:creationId xmlns:a16="http://schemas.microsoft.com/office/drawing/2014/main" xmlns="" id="{A3F72B3B-1719-4A89-B27B-9B959F8D1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4" y="3036"/>
              <a:ext cx="196" cy="124"/>
            </a:xfrm>
            <a:custGeom>
              <a:avLst/>
              <a:gdLst>
                <a:gd name="T0" fmla="*/ 22 w 220"/>
                <a:gd name="T1" fmla="*/ 70 h 128"/>
                <a:gd name="T2" fmla="*/ 44 w 220"/>
                <a:gd name="T3" fmla="*/ 92 h 128"/>
                <a:gd name="T4" fmla="*/ 37 w 220"/>
                <a:gd name="T5" fmla="*/ 103 h 128"/>
                <a:gd name="T6" fmla="*/ 26 w 220"/>
                <a:gd name="T7" fmla="*/ 110 h 128"/>
                <a:gd name="T8" fmla="*/ 15 w 220"/>
                <a:gd name="T9" fmla="*/ 114 h 128"/>
                <a:gd name="T10" fmla="*/ 0 w 220"/>
                <a:gd name="T11" fmla="*/ 117 h 128"/>
                <a:gd name="T12" fmla="*/ 22 w 220"/>
                <a:gd name="T13" fmla="*/ 125 h 128"/>
                <a:gd name="T14" fmla="*/ 33 w 220"/>
                <a:gd name="T15" fmla="*/ 128 h 128"/>
                <a:gd name="T16" fmla="*/ 59 w 220"/>
                <a:gd name="T17" fmla="*/ 110 h 128"/>
                <a:gd name="T18" fmla="*/ 121 w 220"/>
                <a:gd name="T19" fmla="*/ 128 h 128"/>
                <a:gd name="T20" fmla="*/ 161 w 220"/>
                <a:gd name="T21" fmla="*/ 84 h 128"/>
                <a:gd name="T22" fmla="*/ 169 w 220"/>
                <a:gd name="T23" fmla="*/ 62 h 128"/>
                <a:gd name="T24" fmla="*/ 176 w 220"/>
                <a:gd name="T25" fmla="*/ 59 h 128"/>
                <a:gd name="T26" fmla="*/ 198 w 220"/>
                <a:gd name="T27" fmla="*/ 62 h 128"/>
                <a:gd name="T28" fmla="*/ 220 w 220"/>
                <a:gd name="T29" fmla="*/ 33 h 128"/>
                <a:gd name="T30" fmla="*/ 216 w 220"/>
                <a:gd name="T31" fmla="*/ 18 h 128"/>
                <a:gd name="T32" fmla="*/ 202 w 220"/>
                <a:gd name="T33" fmla="*/ 0 h 128"/>
                <a:gd name="T34" fmla="*/ 191 w 220"/>
                <a:gd name="T35" fmla="*/ 4 h 128"/>
                <a:gd name="T36" fmla="*/ 180 w 220"/>
                <a:gd name="T37" fmla="*/ 7 h 128"/>
                <a:gd name="T38" fmla="*/ 161 w 220"/>
                <a:gd name="T39" fmla="*/ 4 h 128"/>
                <a:gd name="T40" fmla="*/ 143 w 220"/>
                <a:gd name="T41" fmla="*/ 4 h 128"/>
                <a:gd name="T42" fmla="*/ 121 w 220"/>
                <a:gd name="T43" fmla="*/ 7 h 128"/>
                <a:gd name="T44" fmla="*/ 95 w 220"/>
                <a:gd name="T45" fmla="*/ 7 h 128"/>
                <a:gd name="T46" fmla="*/ 81 w 220"/>
                <a:gd name="T47" fmla="*/ 22 h 128"/>
                <a:gd name="T48" fmla="*/ 37 w 220"/>
                <a:gd name="T49" fmla="*/ 7 h 128"/>
                <a:gd name="T50" fmla="*/ 18 w 220"/>
                <a:gd name="T51" fmla="*/ 7 h 128"/>
                <a:gd name="T52" fmla="*/ 18 w 220"/>
                <a:gd name="T53" fmla="*/ 3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0" h="128">
                  <a:moveTo>
                    <a:pt x="22" y="70"/>
                  </a:moveTo>
                  <a:lnTo>
                    <a:pt x="44" y="92"/>
                  </a:lnTo>
                  <a:lnTo>
                    <a:pt x="37" y="103"/>
                  </a:lnTo>
                  <a:lnTo>
                    <a:pt x="26" y="110"/>
                  </a:lnTo>
                  <a:lnTo>
                    <a:pt x="15" y="114"/>
                  </a:lnTo>
                  <a:lnTo>
                    <a:pt x="0" y="117"/>
                  </a:lnTo>
                  <a:lnTo>
                    <a:pt x="22" y="125"/>
                  </a:lnTo>
                  <a:lnTo>
                    <a:pt x="33" y="128"/>
                  </a:lnTo>
                  <a:lnTo>
                    <a:pt x="59" y="110"/>
                  </a:lnTo>
                  <a:lnTo>
                    <a:pt x="121" y="128"/>
                  </a:lnTo>
                  <a:lnTo>
                    <a:pt x="161" y="84"/>
                  </a:lnTo>
                  <a:lnTo>
                    <a:pt x="169" y="62"/>
                  </a:lnTo>
                  <a:lnTo>
                    <a:pt x="176" y="59"/>
                  </a:lnTo>
                  <a:lnTo>
                    <a:pt x="198" y="62"/>
                  </a:lnTo>
                  <a:lnTo>
                    <a:pt x="220" y="33"/>
                  </a:lnTo>
                  <a:lnTo>
                    <a:pt x="216" y="18"/>
                  </a:lnTo>
                  <a:lnTo>
                    <a:pt x="202" y="0"/>
                  </a:lnTo>
                  <a:lnTo>
                    <a:pt x="191" y="4"/>
                  </a:lnTo>
                  <a:lnTo>
                    <a:pt x="180" y="7"/>
                  </a:lnTo>
                  <a:lnTo>
                    <a:pt x="161" y="4"/>
                  </a:lnTo>
                  <a:lnTo>
                    <a:pt x="143" y="4"/>
                  </a:lnTo>
                  <a:lnTo>
                    <a:pt x="121" y="7"/>
                  </a:lnTo>
                  <a:lnTo>
                    <a:pt x="95" y="7"/>
                  </a:lnTo>
                  <a:lnTo>
                    <a:pt x="81" y="22"/>
                  </a:lnTo>
                  <a:lnTo>
                    <a:pt x="37" y="7"/>
                  </a:lnTo>
                  <a:lnTo>
                    <a:pt x="18" y="7"/>
                  </a:lnTo>
                  <a:lnTo>
                    <a:pt x="18" y="37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4" name="Freeform 25">
              <a:extLst>
                <a:ext uri="{FF2B5EF4-FFF2-40B4-BE49-F238E27FC236}">
                  <a16:creationId xmlns:a16="http://schemas.microsoft.com/office/drawing/2014/main" xmlns="" id="{B29F4EDD-3190-4958-8569-157584D78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" y="3260"/>
              <a:ext cx="375" cy="299"/>
            </a:xfrm>
            <a:custGeom>
              <a:avLst/>
              <a:gdLst>
                <a:gd name="T0" fmla="*/ 7 w 422"/>
                <a:gd name="T1" fmla="*/ 44 h 308"/>
                <a:gd name="T2" fmla="*/ 4 w 422"/>
                <a:gd name="T3" fmla="*/ 66 h 308"/>
                <a:gd name="T4" fmla="*/ 29 w 422"/>
                <a:gd name="T5" fmla="*/ 92 h 308"/>
                <a:gd name="T6" fmla="*/ 33 w 422"/>
                <a:gd name="T7" fmla="*/ 128 h 308"/>
                <a:gd name="T8" fmla="*/ 7 w 422"/>
                <a:gd name="T9" fmla="*/ 151 h 308"/>
                <a:gd name="T10" fmla="*/ 11 w 422"/>
                <a:gd name="T11" fmla="*/ 176 h 308"/>
                <a:gd name="T12" fmla="*/ 7 w 422"/>
                <a:gd name="T13" fmla="*/ 206 h 308"/>
                <a:gd name="T14" fmla="*/ 11 w 422"/>
                <a:gd name="T15" fmla="*/ 231 h 308"/>
                <a:gd name="T16" fmla="*/ 33 w 422"/>
                <a:gd name="T17" fmla="*/ 246 h 308"/>
                <a:gd name="T18" fmla="*/ 33 w 422"/>
                <a:gd name="T19" fmla="*/ 283 h 308"/>
                <a:gd name="T20" fmla="*/ 48 w 422"/>
                <a:gd name="T21" fmla="*/ 308 h 308"/>
                <a:gd name="T22" fmla="*/ 121 w 422"/>
                <a:gd name="T23" fmla="*/ 290 h 308"/>
                <a:gd name="T24" fmla="*/ 162 w 422"/>
                <a:gd name="T25" fmla="*/ 261 h 308"/>
                <a:gd name="T26" fmla="*/ 195 w 422"/>
                <a:gd name="T27" fmla="*/ 279 h 308"/>
                <a:gd name="T28" fmla="*/ 228 w 422"/>
                <a:gd name="T29" fmla="*/ 290 h 308"/>
                <a:gd name="T30" fmla="*/ 268 w 422"/>
                <a:gd name="T31" fmla="*/ 275 h 308"/>
                <a:gd name="T32" fmla="*/ 268 w 422"/>
                <a:gd name="T33" fmla="*/ 242 h 308"/>
                <a:gd name="T34" fmla="*/ 297 w 422"/>
                <a:gd name="T35" fmla="*/ 242 h 308"/>
                <a:gd name="T36" fmla="*/ 312 w 422"/>
                <a:gd name="T37" fmla="*/ 235 h 308"/>
                <a:gd name="T38" fmla="*/ 371 w 422"/>
                <a:gd name="T39" fmla="*/ 217 h 308"/>
                <a:gd name="T40" fmla="*/ 389 w 422"/>
                <a:gd name="T41" fmla="*/ 195 h 308"/>
                <a:gd name="T42" fmla="*/ 360 w 422"/>
                <a:gd name="T43" fmla="*/ 162 h 308"/>
                <a:gd name="T44" fmla="*/ 374 w 422"/>
                <a:gd name="T45" fmla="*/ 139 h 308"/>
                <a:gd name="T46" fmla="*/ 382 w 422"/>
                <a:gd name="T47" fmla="*/ 125 h 308"/>
                <a:gd name="T48" fmla="*/ 393 w 422"/>
                <a:gd name="T49" fmla="*/ 92 h 308"/>
                <a:gd name="T50" fmla="*/ 400 w 422"/>
                <a:gd name="T51" fmla="*/ 59 h 308"/>
                <a:gd name="T52" fmla="*/ 422 w 422"/>
                <a:gd name="T53" fmla="*/ 44 h 308"/>
                <a:gd name="T54" fmla="*/ 411 w 422"/>
                <a:gd name="T55" fmla="*/ 11 h 308"/>
                <a:gd name="T56" fmla="*/ 352 w 422"/>
                <a:gd name="T57" fmla="*/ 4 h 308"/>
                <a:gd name="T58" fmla="*/ 294 w 422"/>
                <a:gd name="T59" fmla="*/ 7 h 308"/>
                <a:gd name="T60" fmla="*/ 235 w 422"/>
                <a:gd name="T61" fmla="*/ 37 h 308"/>
                <a:gd name="T62" fmla="*/ 191 w 422"/>
                <a:gd name="T63" fmla="*/ 55 h 308"/>
                <a:gd name="T64" fmla="*/ 129 w 422"/>
                <a:gd name="T65" fmla="*/ 62 h 308"/>
                <a:gd name="T66" fmla="*/ 92 w 422"/>
                <a:gd name="T67" fmla="*/ 59 h 308"/>
                <a:gd name="T68" fmla="*/ 44 w 422"/>
                <a:gd name="T69" fmla="*/ 44 h 308"/>
                <a:gd name="T70" fmla="*/ 11 w 422"/>
                <a:gd name="T71" fmla="*/ 3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2" h="308">
                  <a:moveTo>
                    <a:pt x="11" y="37"/>
                  </a:moveTo>
                  <a:lnTo>
                    <a:pt x="7" y="44"/>
                  </a:lnTo>
                  <a:lnTo>
                    <a:pt x="0" y="51"/>
                  </a:lnTo>
                  <a:lnTo>
                    <a:pt x="4" y="66"/>
                  </a:lnTo>
                  <a:lnTo>
                    <a:pt x="15" y="88"/>
                  </a:lnTo>
                  <a:lnTo>
                    <a:pt x="29" y="92"/>
                  </a:lnTo>
                  <a:lnTo>
                    <a:pt x="33" y="103"/>
                  </a:lnTo>
                  <a:lnTo>
                    <a:pt x="33" y="128"/>
                  </a:lnTo>
                  <a:lnTo>
                    <a:pt x="26" y="136"/>
                  </a:lnTo>
                  <a:lnTo>
                    <a:pt x="7" y="151"/>
                  </a:lnTo>
                  <a:lnTo>
                    <a:pt x="4" y="154"/>
                  </a:lnTo>
                  <a:lnTo>
                    <a:pt x="11" y="176"/>
                  </a:lnTo>
                  <a:lnTo>
                    <a:pt x="11" y="191"/>
                  </a:lnTo>
                  <a:lnTo>
                    <a:pt x="7" y="206"/>
                  </a:lnTo>
                  <a:lnTo>
                    <a:pt x="0" y="217"/>
                  </a:lnTo>
                  <a:lnTo>
                    <a:pt x="11" y="231"/>
                  </a:lnTo>
                  <a:lnTo>
                    <a:pt x="18" y="228"/>
                  </a:lnTo>
                  <a:lnTo>
                    <a:pt x="33" y="246"/>
                  </a:lnTo>
                  <a:lnTo>
                    <a:pt x="33" y="261"/>
                  </a:lnTo>
                  <a:lnTo>
                    <a:pt x="33" y="283"/>
                  </a:lnTo>
                  <a:lnTo>
                    <a:pt x="33" y="290"/>
                  </a:lnTo>
                  <a:lnTo>
                    <a:pt x="48" y="308"/>
                  </a:lnTo>
                  <a:lnTo>
                    <a:pt x="81" y="305"/>
                  </a:lnTo>
                  <a:lnTo>
                    <a:pt x="121" y="290"/>
                  </a:lnTo>
                  <a:lnTo>
                    <a:pt x="151" y="275"/>
                  </a:lnTo>
                  <a:lnTo>
                    <a:pt x="162" y="261"/>
                  </a:lnTo>
                  <a:lnTo>
                    <a:pt x="184" y="286"/>
                  </a:lnTo>
                  <a:lnTo>
                    <a:pt x="195" y="279"/>
                  </a:lnTo>
                  <a:lnTo>
                    <a:pt x="217" y="286"/>
                  </a:lnTo>
                  <a:lnTo>
                    <a:pt x="228" y="290"/>
                  </a:lnTo>
                  <a:lnTo>
                    <a:pt x="253" y="279"/>
                  </a:lnTo>
                  <a:lnTo>
                    <a:pt x="268" y="275"/>
                  </a:lnTo>
                  <a:lnTo>
                    <a:pt x="268" y="264"/>
                  </a:lnTo>
                  <a:lnTo>
                    <a:pt x="268" y="242"/>
                  </a:lnTo>
                  <a:lnTo>
                    <a:pt x="283" y="235"/>
                  </a:lnTo>
                  <a:lnTo>
                    <a:pt x="297" y="242"/>
                  </a:lnTo>
                  <a:lnTo>
                    <a:pt x="301" y="250"/>
                  </a:lnTo>
                  <a:lnTo>
                    <a:pt x="312" y="235"/>
                  </a:lnTo>
                  <a:lnTo>
                    <a:pt x="341" y="220"/>
                  </a:lnTo>
                  <a:lnTo>
                    <a:pt x="371" y="217"/>
                  </a:lnTo>
                  <a:lnTo>
                    <a:pt x="393" y="217"/>
                  </a:lnTo>
                  <a:lnTo>
                    <a:pt x="389" y="195"/>
                  </a:lnTo>
                  <a:lnTo>
                    <a:pt x="385" y="180"/>
                  </a:lnTo>
                  <a:lnTo>
                    <a:pt x="360" y="162"/>
                  </a:lnTo>
                  <a:lnTo>
                    <a:pt x="360" y="158"/>
                  </a:lnTo>
                  <a:lnTo>
                    <a:pt x="374" y="139"/>
                  </a:lnTo>
                  <a:lnTo>
                    <a:pt x="389" y="136"/>
                  </a:lnTo>
                  <a:lnTo>
                    <a:pt x="382" y="125"/>
                  </a:lnTo>
                  <a:lnTo>
                    <a:pt x="393" y="103"/>
                  </a:lnTo>
                  <a:lnTo>
                    <a:pt x="393" y="92"/>
                  </a:lnTo>
                  <a:lnTo>
                    <a:pt x="396" y="70"/>
                  </a:lnTo>
                  <a:lnTo>
                    <a:pt x="400" y="59"/>
                  </a:lnTo>
                  <a:lnTo>
                    <a:pt x="415" y="62"/>
                  </a:lnTo>
                  <a:lnTo>
                    <a:pt x="422" y="44"/>
                  </a:lnTo>
                  <a:lnTo>
                    <a:pt x="415" y="29"/>
                  </a:lnTo>
                  <a:lnTo>
                    <a:pt x="411" y="11"/>
                  </a:lnTo>
                  <a:lnTo>
                    <a:pt x="400" y="15"/>
                  </a:lnTo>
                  <a:lnTo>
                    <a:pt x="352" y="4"/>
                  </a:lnTo>
                  <a:lnTo>
                    <a:pt x="323" y="0"/>
                  </a:lnTo>
                  <a:lnTo>
                    <a:pt x="294" y="7"/>
                  </a:lnTo>
                  <a:lnTo>
                    <a:pt x="264" y="22"/>
                  </a:lnTo>
                  <a:lnTo>
                    <a:pt x="235" y="37"/>
                  </a:lnTo>
                  <a:lnTo>
                    <a:pt x="213" y="55"/>
                  </a:lnTo>
                  <a:lnTo>
                    <a:pt x="191" y="55"/>
                  </a:lnTo>
                  <a:lnTo>
                    <a:pt x="158" y="51"/>
                  </a:lnTo>
                  <a:lnTo>
                    <a:pt x="129" y="62"/>
                  </a:lnTo>
                  <a:lnTo>
                    <a:pt x="114" y="66"/>
                  </a:lnTo>
                  <a:lnTo>
                    <a:pt x="92" y="59"/>
                  </a:lnTo>
                  <a:lnTo>
                    <a:pt x="62" y="48"/>
                  </a:lnTo>
                  <a:lnTo>
                    <a:pt x="44" y="44"/>
                  </a:lnTo>
                  <a:lnTo>
                    <a:pt x="22" y="37"/>
                  </a:lnTo>
                  <a:lnTo>
                    <a:pt x="11" y="37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5" name="Freeform 26">
              <a:extLst>
                <a:ext uri="{FF2B5EF4-FFF2-40B4-BE49-F238E27FC236}">
                  <a16:creationId xmlns:a16="http://schemas.microsoft.com/office/drawing/2014/main" xmlns="" id="{594ECDBA-9F2A-44D8-A5D6-0E980E34DC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0" y="3446"/>
              <a:ext cx="143" cy="267"/>
            </a:xfrm>
            <a:custGeom>
              <a:avLst/>
              <a:gdLst>
                <a:gd name="T0" fmla="*/ 11 w 161"/>
                <a:gd name="T1" fmla="*/ 62 h 275"/>
                <a:gd name="T2" fmla="*/ 22 w 161"/>
                <a:gd name="T3" fmla="*/ 70 h 275"/>
                <a:gd name="T4" fmla="*/ 22 w 161"/>
                <a:gd name="T5" fmla="*/ 84 h 275"/>
                <a:gd name="T6" fmla="*/ 18 w 161"/>
                <a:gd name="T7" fmla="*/ 92 h 275"/>
                <a:gd name="T8" fmla="*/ 15 w 161"/>
                <a:gd name="T9" fmla="*/ 103 h 275"/>
                <a:gd name="T10" fmla="*/ 15 w 161"/>
                <a:gd name="T11" fmla="*/ 128 h 275"/>
                <a:gd name="T12" fmla="*/ 18 w 161"/>
                <a:gd name="T13" fmla="*/ 139 h 275"/>
                <a:gd name="T14" fmla="*/ 4 w 161"/>
                <a:gd name="T15" fmla="*/ 161 h 275"/>
                <a:gd name="T16" fmla="*/ 7 w 161"/>
                <a:gd name="T17" fmla="*/ 165 h 275"/>
                <a:gd name="T18" fmla="*/ 0 w 161"/>
                <a:gd name="T19" fmla="*/ 176 h 275"/>
                <a:gd name="T20" fmla="*/ 7 w 161"/>
                <a:gd name="T21" fmla="*/ 187 h 275"/>
                <a:gd name="T22" fmla="*/ 7 w 161"/>
                <a:gd name="T23" fmla="*/ 198 h 275"/>
                <a:gd name="T24" fmla="*/ 11 w 161"/>
                <a:gd name="T25" fmla="*/ 187 h 275"/>
                <a:gd name="T26" fmla="*/ 22 w 161"/>
                <a:gd name="T27" fmla="*/ 202 h 275"/>
                <a:gd name="T28" fmla="*/ 22 w 161"/>
                <a:gd name="T29" fmla="*/ 216 h 275"/>
                <a:gd name="T30" fmla="*/ 15 w 161"/>
                <a:gd name="T31" fmla="*/ 220 h 275"/>
                <a:gd name="T32" fmla="*/ 22 w 161"/>
                <a:gd name="T33" fmla="*/ 235 h 275"/>
                <a:gd name="T34" fmla="*/ 33 w 161"/>
                <a:gd name="T35" fmla="*/ 238 h 275"/>
                <a:gd name="T36" fmla="*/ 51 w 161"/>
                <a:gd name="T37" fmla="*/ 249 h 275"/>
                <a:gd name="T38" fmla="*/ 62 w 161"/>
                <a:gd name="T39" fmla="*/ 260 h 275"/>
                <a:gd name="T40" fmla="*/ 66 w 161"/>
                <a:gd name="T41" fmla="*/ 268 h 275"/>
                <a:gd name="T42" fmla="*/ 84 w 161"/>
                <a:gd name="T43" fmla="*/ 275 h 275"/>
                <a:gd name="T44" fmla="*/ 95 w 161"/>
                <a:gd name="T45" fmla="*/ 268 h 275"/>
                <a:gd name="T46" fmla="*/ 114 w 161"/>
                <a:gd name="T47" fmla="*/ 257 h 275"/>
                <a:gd name="T48" fmla="*/ 125 w 161"/>
                <a:gd name="T49" fmla="*/ 238 h 275"/>
                <a:gd name="T50" fmla="*/ 132 w 161"/>
                <a:gd name="T51" fmla="*/ 227 h 275"/>
                <a:gd name="T52" fmla="*/ 147 w 161"/>
                <a:gd name="T53" fmla="*/ 202 h 275"/>
                <a:gd name="T54" fmla="*/ 150 w 161"/>
                <a:gd name="T55" fmla="*/ 183 h 275"/>
                <a:gd name="T56" fmla="*/ 150 w 161"/>
                <a:gd name="T57" fmla="*/ 165 h 275"/>
                <a:gd name="T58" fmla="*/ 161 w 161"/>
                <a:gd name="T59" fmla="*/ 150 h 275"/>
                <a:gd name="T60" fmla="*/ 147 w 161"/>
                <a:gd name="T61" fmla="*/ 147 h 275"/>
                <a:gd name="T62" fmla="*/ 139 w 161"/>
                <a:gd name="T63" fmla="*/ 139 h 275"/>
                <a:gd name="T64" fmla="*/ 132 w 161"/>
                <a:gd name="T65" fmla="*/ 143 h 275"/>
                <a:gd name="T66" fmla="*/ 117 w 161"/>
                <a:gd name="T67" fmla="*/ 136 h 275"/>
                <a:gd name="T68" fmla="*/ 114 w 161"/>
                <a:gd name="T69" fmla="*/ 117 h 275"/>
                <a:gd name="T70" fmla="*/ 110 w 161"/>
                <a:gd name="T71" fmla="*/ 103 h 275"/>
                <a:gd name="T72" fmla="*/ 117 w 161"/>
                <a:gd name="T73" fmla="*/ 88 h 275"/>
                <a:gd name="T74" fmla="*/ 117 w 161"/>
                <a:gd name="T75" fmla="*/ 48 h 275"/>
                <a:gd name="T76" fmla="*/ 117 w 161"/>
                <a:gd name="T77" fmla="*/ 33 h 275"/>
                <a:gd name="T78" fmla="*/ 110 w 161"/>
                <a:gd name="T79" fmla="*/ 22 h 275"/>
                <a:gd name="T80" fmla="*/ 95 w 161"/>
                <a:gd name="T81" fmla="*/ 22 h 275"/>
                <a:gd name="T82" fmla="*/ 84 w 161"/>
                <a:gd name="T83" fmla="*/ 18 h 275"/>
                <a:gd name="T84" fmla="*/ 77 w 161"/>
                <a:gd name="T85" fmla="*/ 4 h 275"/>
                <a:gd name="T86" fmla="*/ 66 w 161"/>
                <a:gd name="T87" fmla="*/ 0 h 275"/>
                <a:gd name="T88" fmla="*/ 62 w 161"/>
                <a:gd name="T89" fmla="*/ 7 h 275"/>
                <a:gd name="T90" fmla="*/ 62 w 161"/>
                <a:gd name="T91" fmla="*/ 4 h 275"/>
                <a:gd name="T92" fmla="*/ 44 w 161"/>
                <a:gd name="T93" fmla="*/ 7 h 275"/>
                <a:gd name="T94" fmla="*/ 37 w 161"/>
                <a:gd name="T95" fmla="*/ 0 h 275"/>
                <a:gd name="T96" fmla="*/ 22 w 161"/>
                <a:gd name="T97" fmla="*/ 7 h 275"/>
                <a:gd name="T98" fmla="*/ 22 w 161"/>
                <a:gd name="T99" fmla="*/ 33 h 275"/>
                <a:gd name="T100" fmla="*/ 18 w 161"/>
                <a:gd name="T101" fmla="*/ 51 h 275"/>
                <a:gd name="T102" fmla="*/ 11 w 161"/>
                <a:gd name="T103" fmla="*/ 62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1" h="275">
                  <a:moveTo>
                    <a:pt x="11" y="62"/>
                  </a:moveTo>
                  <a:lnTo>
                    <a:pt x="22" y="70"/>
                  </a:lnTo>
                  <a:lnTo>
                    <a:pt x="22" y="84"/>
                  </a:lnTo>
                  <a:lnTo>
                    <a:pt x="18" y="92"/>
                  </a:lnTo>
                  <a:lnTo>
                    <a:pt x="15" y="103"/>
                  </a:lnTo>
                  <a:lnTo>
                    <a:pt x="15" y="128"/>
                  </a:lnTo>
                  <a:lnTo>
                    <a:pt x="18" y="139"/>
                  </a:lnTo>
                  <a:lnTo>
                    <a:pt x="4" y="161"/>
                  </a:lnTo>
                  <a:lnTo>
                    <a:pt x="7" y="165"/>
                  </a:lnTo>
                  <a:lnTo>
                    <a:pt x="0" y="176"/>
                  </a:lnTo>
                  <a:lnTo>
                    <a:pt x="7" y="187"/>
                  </a:lnTo>
                  <a:lnTo>
                    <a:pt x="7" y="198"/>
                  </a:lnTo>
                  <a:lnTo>
                    <a:pt x="11" y="187"/>
                  </a:lnTo>
                  <a:lnTo>
                    <a:pt x="22" y="202"/>
                  </a:lnTo>
                  <a:lnTo>
                    <a:pt x="22" y="216"/>
                  </a:lnTo>
                  <a:lnTo>
                    <a:pt x="15" y="220"/>
                  </a:lnTo>
                  <a:lnTo>
                    <a:pt x="22" y="235"/>
                  </a:lnTo>
                  <a:lnTo>
                    <a:pt x="33" y="238"/>
                  </a:lnTo>
                  <a:lnTo>
                    <a:pt x="51" y="249"/>
                  </a:lnTo>
                  <a:lnTo>
                    <a:pt x="62" y="260"/>
                  </a:lnTo>
                  <a:lnTo>
                    <a:pt x="66" y="268"/>
                  </a:lnTo>
                  <a:lnTo>
                    <a:pt x="84" y="275"/>
                  </a:lnTo>
                  <a:lnTo>
                    <a:pt x="95" y="268"/>
                  </a:lnTo>
                  <a:lnTo>
                    <a:pt x="114" y="257"/>
                  </a:lnTo>
                  <a:lnTo>
                    <a:pt x="125" y="238"/>
                  </a:lnTo>
                  <a:lnTo>
                    <a:pt x="132" y="227"/>
                  </a:lnTo>
                  <a:lnTo>
                    <a:pt x="147" y="202"/>
                  </a:lnTo>
                  <a:lnTo>
                    <a:pt x="150" y="183"/>
                  </a:lnTo>
                  <a:lnTo>
                    <a:pt x="150" y="165"/>
                  </a:lnTo>
                  <a:lnTo>
                    <a:pt x="161" y="150"/>
                  </a:lnTo>
                  <a:lnTo>
                    <a:pt x="147" y="147"/>
                  </a:lnTo>
                  <a:lnTo>
                    <a:pt x="139" y="139"/>
                  </a:lnTo>
                  <a:lnTo>
                    <a:pt x="132" y="143"/>
                  </a:lnTo>
                  <a:lnTo>
                    <a:pt x="117" y="136"/>
                  </a:lnTo>
                  <a:lnTo>
                    <a:pt x="114" y="117"/>
                  </a:lnTo>
                  <a:lnTo>
                    <a:pt x="110" y="103"/>
                  </a:lnTo>
                  <a:lnTo>
                    <a:pt x="117" y="88"/>
                  </a:lnTo>
                  <a:lnTo>
                    <a:pt x="117" y="48"/>
                  </a:lnTo>
                  <a:lnTo>
                    <a:pt x="117" y="33"/>
                  </a:lnTo>
                  <a:lnTo>
                    <a:pt x="110" y="22"/>
                  </a:lnTo>
                  <a:lnTo>
                    <a:pt x="95" y="22"/>
                  </a:lnTo>
                  <a:lnTo>
                    <a:pt x="84" y="18"/>
                  </a:lnTo>
                  <a:lnTo>
                    <a:pt x="77" y="4"/>
                  </a:lnTo>
                  <a:lnTo>
                    <a:pt x="66" y="0"/>
                  </a:lnTo>
                  <a:lnTo>
                    <a:pt x="62" y="7"/>
                  </a:lnTo>
                  <a:lnTo>
                    <a:pt x="62" y="4"/>
                  </a:lnTo>
                  <a:lnTo>
                    <a:pt x="44" y="7"/>
                  </a:lnTo>
                  <a:lnTo>
                    <a:pt x="37" y="0"/>
                  </a:lnTo>
                  <a:lnTo>
                    <a:pt x="22" y="7"/>
                  </a:lnTo>
                  <a:lnTo>
                    <a:pt x="22" y="33"/>
                  </a:lnTo>
                  <a:lnTo>
                    <a:pt x="18" y="51"/>
                  </a:lnTo>
                  <a:lnTo>
                    <a:pt x="11" y="62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6" name="Freeform 27">
              <a:extLst>
                <a:ext uri="{FF2B5EF4-FFF2-40B4-BE49-F238E27FC236}">
                  <a16:creationId xmlns:a16="http://schemas.microsoft.com/office/drawing/2014/main" xmlns="" id="{91D1FA6C-8BE6-4975-9AD8-5BC070170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2893"/>
              <a:ext cx="539" cy="427"/>
            </a:xfrm>
            <a:custGeom>
              <a:avLst/>
              <a:gdLst>
                <a:gd name="T0" fmla="*/ 136 w 606"/>
                <a:gd name="T1" fmla="*/ 48 h 440"/>
                <a:gd name="T2" fmla="*/ 114 w 606"/>
                <a:gd name="T3" fmla="*/ 62 h 440"/>
                <a:gd name="T4" fmla="*/ 107 w 606"/>
                <a:gd name="T5" fmla="*/ 143 h 440"/>
                <a:gd name="T6" fmla="*/ 70 w 606"/>
                <a:gd name="T7" fmla="*/ 184 h 440"/>
                <a:gd name="T8" fmla="*/ 22 w 606"/>
                <a:gd name="T9" fmla="*/ 206 h 440"/>
                <a:gd name="T10" fmla="*/ 0 w 606"/>
                <a:gd name="T11" fmla="*/ 235 h 440"/>
                <a:gd name="T12" fmla="*/ 22 w 606"/>
                <a:gd name="T13" fmla="*/ 261 h 440"/>
                <a:gd name="T14" fmla="*/ 22 w 606"/>
                <a:gd name="T15" fmla="*/ 283 h 440"/>
                <a:gd name="T16" fmla="*/ 48 w 606"/>
                <a:gd name="T17" fmla="*/ 286 h 440"/>
                <a:gd name="T18" fmla="*/ 59 w 606"/>
                <a:gd name="T19" fmla="*/ 323 h 440"/>
                <a:gd name="T20" fmla="*/ 66 w 606"/>
                <a:gd name="T21" fmla="*/ 356 h 440"/>
                <a:gd name="T22" fmla="*/ 85 w 606"/>
                <a:gd name="T23" fmla="*/ 356 h 440"/>
                <a:gd name="T24" fmla="*/ 118 w 606"/>
                <a:gd name="T25" fmla="*/ 356 h 440"/>
                <a:gd name="T26" fmla="*/ 118 w 606"/>
                <a:gd name="T27" fmla="*/ 374 h 440"/>
                <a:gd name="T28" fmla="*/ 136 w 606"/>
                <a:gd name="T29" fmla="*/ 393 h 440"/>
                <a:gd name="T30" fmla="*/ 136 w 606"/>
                <a:gd name="T31" fmla="*/ 415 h 440"/>
                <a:gd name="T32" fmla="*/ 176 w 606"/>
                <a:gd name="T33" fmla="*/ 426 h 440"/>
                <a:gd name="T34" fmla="*/ 235 w 606"/>
                <a:gd name="T35" fmla="*/ 440 h 440"/>
                <a:gd name="T36" fmla="*/ 279 w 606"/>
                <a:gd name="T37" fmla="*/ 429 h 440"/>
                <a:gd name="T38" fmla="*/ 331 w 606"/>
                <a:gd name="T39" fmla="*/ 433 h 440"/>
                <a:gd name="T40" fmla="*/ 356 w 606"/>
                <a:gd name="T41" fmla="*/ 418 h 440"/>
                <a:gd name="T42" fmla="*/ 441 w 606"/>
                <a:gd name="T43" fmla="*/ 378 h 440"/>
                <a:gd name="T44" fmla="*/ 485 w 606"/>
                <a:gd name="T45" fmla="*/ 385 h 440"/>
                <a:gd name="T46" fmla="*/ 521 w 606"/>
                <a:gd name="T47" fmla="*/ 389 h 440"/>
                <a:gd name="T48" fmla="*/ 543 w 606"/>
                <a:gd name="T49" fmla="*/ 371 h 440"/>
                <a:gd name="T50" fmla="*/ 547 w 606"/>
                <a:gd name="T51" fmla="*/ 308 h 440"/>
                <a:gd name="T52" fmla="*/ 569 w 606"/>
                <a:gd name="T53" fmla="*/ 286 h 440"/>
                <a:gd name="T54" fmla="*/ 587 w 606"/>
                <a:gd name="T55" fmla="*/ 286 h 440"/>
                <a:gd name="T56" fmla="*/ 591 w 606"/>
                <a:gd name="T57" fmla="*/ 272 h 440"/>
                <a:gd name="T58" fmla="*/ 606 w 606"/>
                <a:gd name="T59" fmla="*/ 257 h 440"/>
                <a:gd name="T60" fmla="*/ 576 w 606"/>
                <a:gd name="T61" fmla="*/ 246 h 440"/>
                <a:gd name="T62" fmla="*/ 540 w 606"/>
                <a:gd name="T63" fmla="*/ 253 h 440"/>
                <a:gd name="T64" fmla="*/ 503 w 606"/>
                <a:gd name="T65" fmla="*/ 246 h 440"/>
                <a:gd name="T66" fmla="*/ 499 w 606"/>
                <a:gd name="T67" fmla="*/ 220 h 440"/>
                <a:gd name="T68" fmla="*/ 485 w 606"/>
                <a:gd name="T69" fmla="*/ 191 h 440"/>
                <a:gd name="T70" fmla="*/ 481 w 606"/>
                <a:gd name="T71" fmla="*/ 162 h 440"/>
                <a:gd name="T72" fmla="*/ 481 w 606"/>
                <a:gd name="T73" fmla="*/ 136 h 440"/>
                <a:gd name="T74" fmla="*/ 455 w 606"/>
                <a:gd name="T75" fmla="*/ 95 h 440"/>
                <a:gd name="T76" fmla="*/ 448 w 606"/>
                <a:gd name="T77" fmla="*/ 66 h 440"/>
                <a:gd name="T78" fmla="*/ 419 w 606"/>
                <a:gd name="T79" fmla="*/ 44 h 440"/>
                <a:gd name="T80" fmla="*/ 404 w 606"/>
                <a:gd name="T81" fmla="*/ 7 h 440"/>
                <a:gd name="T82" fmla="*/ 386 w 606"/>
                <a:gd name="T83" fmla="*/ 0 h 440"/>
                <a:gd name="T84" fmla="*/ 364 w 606"/>
                <a:gd name="T85" fmla="*/ 11 h 440"/>
                <a:gd name="T86" fmla="*/ 338 w 606"/>
                <a:gd name="T87" fmla="*/ 15 h 440"/>
                <a:gd name="T88" fmla="*/ 320 w 606"/>
                <a:gd name="T89" fmla="*/ 26 h 440"/>
                <a:gd name="T90" fmla="*/ 287 w 606"/>
                <a:gd name="T91" fmla="*/ 33 h 440"/>
                <a:gd name="T92" fmla="*/ 261 w 606"/>
                <a:gd name="T93" fmla="*/ 11 h 440"/>
                <a:gd name="T94" fmla="*/ 228 w 606"/>
                <a:gd name="T95" fmla="*/ 26 h 440"/>
                <a:gd name="T96" fmla="*/ 198 w 606"/>
                <a:gd name="T97" fmla="*/ 22 h 440"/>
                <a:gd name="T98" fmla="*/ 165 w 606"/>
                <a:gd name="T99" fmla="*/ 22 h 440"/>
                <a:gd name="T100" fmla="*/ 151 w 606"/>
                <a:gd name="T101" fmla="*/ 29 h 440"/>
                <a:gd name="T102" fmla="*/ 143 w 606"/>
                <a:gd name="T103" fmla="*/ 3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06" h="440">
                  <a:moveTo>
                    <a:pt x="147" y="37"/>
                  </a:moveTo>
                  <a:lnTo>
                    <a:pt x="136" y="48"/>
                  </a:lnTo>
                  <a:lnTo>
                    <a:pt x="129" y="59"/>
                  </a:lnTo>
                  <a:lnTo>
                    <a:pt x="114" y="62"/>
                  </a:lnTo>
                  <a:lnTo>
                    <a:pt x="107" y="128"/>
                  </a:lnTo>
                  <a:lnTo>
                    <a:pt x="107" y="143"/>
                  </a:lnTo>
                  <a:lnTo>
                    <a:pt x="88" y="169"/>
                  </a:lnTo>
                  <a:lnTo>
                    <a:pt x="70" y="184"/>
                  </a:lnTo>
                  <a:lnTo>
                    <a:pt x="55" y="198"/>
                  </a:lnTo>
                  <a:lnTo>
                    <a:pt x="22" y="206"/>
                  </a:lnTo>
                  <a:lnTo>
                    <a:pt x="4" y="220"/>
                  </a:lnTo>
                  <a:lnTo>
                    <a:pt x="0" y="235"/>
                  </a:lnTo>
                  <a:lnTo>
                    <a:pt x="15" y="246"/>
                  </a:lnTo>
                  <a:lnTo>
                    <a:pt x="22" y="261"/>
                  </a:lnTo>
                  <a:lnTo>
                    <a:pt x="19" y="268"/>
                  </a:lnTo>
                  <a:lnTo>
                    <a:pt x="22" y="283"/>
                  </a:lnTo>
                  <a:lnTo>
                    <a:pt x="30" y="286"/>
                  </a:lnTo>
                  <a:lnTo>
                    <a:pt x="48" y="286"/>
                  </a:lnTo>
                  <a:lnTo>
                    <a:pt x="52" y="301"/>
                  </a:lnTo>
                  <a:lnTo>
                    <a:pt x="59" y="323"/>
                  </a:lnTo>
                  <a:lnTo>
                    <a:pt x="63" y="341"/>
                  </a:lnTo>
                  <a:lnTo>
                    <a:pt x="66" y="356"/>
                  </a:lnTo>
                  <a:lnTo>
                    <a:pt x="77" y="360"/>
                  </a:lnTo>
                  <a:lnTo>
                    <a:pt x="85" y="356"/>
                  </a:lnTo>
                  <a:lnTo>
                    <a:pt x="99" y="345"/>
                  </a:lnTo>
                  <a:lnTo>
                    <a:pt x="118" y="356"/>
                  </a:lnTo>
                  <a:lnTo>
                    <a:pt x="114" y="371"/>
                  </a:lnTo>
                  <a:lnTo>
                    <a:pt x="118" y="374"/>
                  </a:lnTo>
                  <a:lnTo>
                    <a:pt x="125" y="378"/>
                  </a:lnTo>
                  <a:lnTo>
                    <a:pt x="136" y="393"/>
                  </a:lnTo>
                  <a:lnTo>
                    <a:pt x="132" y="407"/>
                  </a:lnTo>
                  <a:lnTo>
                    <a:pt x="136" y="415"/>
                  </a:lnTo>
                  <a:lnTo>
                    <a:pt x="154" y="415"/>
                  </a:lnTo>
                  <a:lnTo>
                    <a:pt x="176" y="426"/>
                  </a:lnTo>
                  <a:lnTo>
                    <a:pt x="220" y="440"/>
                  </a:lnTo>
                  <a:lnTo>
                    <a:pt x="235" y="440"/>
                  </a:lnTo>
                  <a:lnTo>
                    <a:pt x="261" y="437"/>
                  </a:lnTo>
                  <a:lnTo>
                    <a:pt x="279" y="429"/>
                  </a:lnTo>
                  <a:lnTo>
                    <a:pt x="312" y="433"/>
                  </a:lnTo>
                  <a:lnTo>
                    <a:pt x="331" y="433"/>
                  </a:lnTo>
                  <a:lnTo>
                    <a:pt x="338" y="433"/>
                  </a:lnTo>
                  <a:lnTo>
                    <a:pt x="356" y="418"/>
                  </a:lnTo>
                  <a:lnTo>
                    <a:pt x="404" y="389"/>
                  </a:lnTo>
                  <a:lnTo>
                    <a:pt x="441" y="378"/>
                  </a:lnTo>
                  <a:lnTo>
                    <a:pt x="459" y="378"/>
                  </a:lnTo>
                  <a:lnTo>
                    <a:pt x="485" y="385"/>
                  </a:lnTo>
                  <a:lnTo>
                    <a:pt x="510" y="385"/>
                  </a:lnTo>
                  <a:lnTo>
                    <a:pt x="521" y="389"/>
                  </a:lnTo>
                  <a:lnTo>
                    <a:pt x="540" y="389"/>
                  </a:lnTo>
                  <a:lnTo>
                    <a:pt x="543" y="371"/>
                  </a:lnTo>
                  <a:lnTo>
                    <a:pt x="543" y="341"/>
                  </a:lnTo>
                  <a:lnTo>
                    <a:pt x="547" y="308"/>
                  </a:lnTo>
                  <a:lnTo>
                    <a:pt x="558" y="294"/>
                  </a:lnTo>
                  <a:lnTo>
                    <a:pt x="569" y="286"/>
                  </a:lnTo>
                  <a:lnTo>
                    <a:pt x="576" y="294"/>
                  </a:lnTo>
                  <a:lnTo>
                    <a:pt x="587" y="286"/>
                  </a:lnTo>
                  <a:lnTo>
                    <a:pt x="595" y="279"/>
                  </a:lnTo>
                  <a:lnTo>
                    <a:pt x="591" y="272"/>
                  </a:lnTo>
                  <a:lnTo>
                    <a:pt x="606" y="268"/>
                  </a:lnTo>
                  <a:lnTo>
                    <a:pt x="606" y="257"/>
                  </a:lnTo>
                  <a:lnTo>
                    <a:pt x="595" y="253"/>
                  </a:lnTo>
                  <a:lnTo>
                    <a:pt x="576" y="246"/>
                  </a:lnTo>
                  <a:lnTo>
                    <a:pt x="562" y="253"/>
                  </a:lnTo>
                  <a:lnTo>
                    <a:pt x="540" y="253"/>
                  </a:lnTo>
                  <a:lnTo>
                    <a:pt x="518" y="253"/>
                  </a:lnTo>
                  <a:lnTo>
                    <a:pt x="503" y="246"/>
                  </a:lnTo>
                  <a:lnTo>
                    <a:pt x="499" y="235"/>
                  </a:lnTo>
                  <a:lnTo>
                    <a:pt x="499" y="220"/>
                  </a:lnTo>
                  <a:lnTo>
                    <a:pt x="496" y="202"/>
                  </a:lnTo>
                  <a:lnTo>
                    <a:pt x="485" y="191"/>
                  </a:lnTo>
                  <a:lnTo>
                    <a:pt x="481" y="176"/>
                  </a:lnTo>
                  <a:lnTo>
                    <a:pt x="481" y="162"/>
                  </a:lnTo>
                  <a:lnTo>
                    <a:pt x="481" y="143"/>
                  </a:lnTo>
                  <a:lnTo>
                    <a:pt x="481" y="136"/>
                  </a:lnTo>
                  <a:lnTo>
                    <a:pt x="474" y="110"/>
                  </a:lnTo>
                  <a:lnTo>
                    <a:pt x="455" y="95"/>
                  </a:lnTo>
                  <a:lnTo>
                    <a:pt x="448" y="77"/>
                  </a:lnTo>
                  <a:lnTo>
                    <a:pt x="448" y="66"/>
                  </a:lnTo>
                  <a:lnTo>
                    <a:pt x="444" y="59"/>
                  </a:lnTo>
                  <a:lnTo>
                    <a:pt x="419" y="44"/>
                  </a:lnTo>
                  <a:lnTo>
                    <a:pt x="411" y="29"/>
                  </a:lnTo>
                  <a:lnTo>
                    <a:pt x="404" y="7"/>
                  </a:lnTo>
                  <a:lnTo>
                    <a:pt x="393" y="0"/>
                  </a:lnTo>
                  <a:lnTo>
                    <a:pt x="386" y="0"/>
                  </a:lnTo>
                  <a:lnTo>
                    <a:pt x="375" y="4"/>
                  </a:lnTo>
                  <a:lnTo>
                    <a:pt x="364" y="11"/>
                  </a:lnTo>
                  <a:lnTo>
                    <a:pt x="356" y="15"/>
                  </a:lnTo>
                  <a:lnTo>
                    <a:pt x="338" y="15"/>
                  </a:lnTo>
                  <a:lnTo>
                    <a:pt x="327" y="18"/>
                  </a:lnTo>
                  <a:lnTo>
                    <a:pt x="320" y="26"/>
                  </a:lnTo>
                  <a:lnTo>
                    <a:pt x="301" y="33"/>
                  </a:lnTo>
                  <a:lnTo>
                    <a:pt x="287" y="33"/>
                  </a:lnTo>
                  <a:lnTo>
                    <a:pt x="276" y="22"/>
                  </a:lnTo>
                  <a:lnTo>
                    <a:pt x="261" y="11"/>
                  </a:lnTo>
                  <a:lnTo>
                    <a:pt x="246" y="18"/>
                  </a:lnTo>
                  <a:lnTo>
                    <a:pt x="228" y="26"/>
                  </a:lnTo>
                  <a:lnTo>
                    <a:pt x="213" y="26"/>
                  </a:lnTo>
                  <a:lnTo>
                    <a:pt x="198" y="22"/>
                  </a:lnTo>
                  <a:lnTo>
                    <a:pt x="187" y="15"/>
                  </a:lnTo>
                  <a:lnTo>
                    <a:pt x="165" y="22"/>
                  </a:lnTo>
                  <a:lnTo>
                    <a:pt x="154" y="26"/>
                  </a:lnTo>
                  <a:lnTo>
                    <a:pt x="151" y="29"/>
                  </a:lnTo>
                  <a:lnTo>
                    <a:pt x="147" y="33"/>
                  </a:lnTo>
                  <a:lnTo>
                    <a:pt x="143" y="33"/>
                  </a:lnTo>
                  <a:lnTo>
                    <a:pt x="147" y="37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7" name="Freeform 28">
              <a:extLst>
                <a:ext uri="{FF2B5EF4-FFF2-40B4-BE49-F238E27FC236}">
                  <a16:creationId xmlns:a16="http://schemas.microsoft.com/office/drawing/2014/main" xmlns="" id="{BE6C4987-8423-49BA-B9A7-0EF34E3CC4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3" y="2483"/>
              <a:ext cx="205" cy="196"/>
            </a:xfrm>
            <a:custGeom>
              <a:avLst/>
              <a:gdLst>
                <a:gd name="T0" fmla="*/ 0 w 231"/>
                <a:gd name="T1" fmla="*/ 33 h 202"/>
                <a:gd name="T2" fmla="*/ 3 w 231"/>
                <a:gd name="T3" fmla="*/ 26 h 202"/>
                <a:gd name="T4" fmla="*/ 3 w 231"/>
                <a:gd name="T5" fmla="*/ 18 h 202"/>
                <a:gd name="T6" fmla="*/ 36 w 231"/>
                <a:gd name="T7" fmla="*/ 0 h 202"/>
                <a:gd name="T8" fmla="*/ 40 w 231"/>
                <a:gd name="T9" fmla="*/ 4 h 202"/>
                <a:gd name="T10" fmla="*/ 66 w 231"/>
                <a:gd name="T11" fmla="*/ 0 h 202"/>
                <a:gd name="T12" fmla="*/ 88 w 231"/>
                <a:gd name="T13" fmla="*/ 0 h 202"/>
                <a:gd name="T14" fmla="*/ 80 w 231"/>
                <a:gd name="T15" fmla="*/ 11 h 202"/>
                <a:gd name="T16" fmla="*/ 84 w 231"/>
                <a:gd name="T17" fmla="*/ 26 h 202"/>
                <a:gd name="T18" fmla="*/ 99 w 231"/>
                <a:gd name="T19" fmla="*/ 29 h 202"/>
                <a:gd name="T20" fmla="*/ 117 w 231"/>
                <a:gd name="T21" fmla="*/ 29 h 202"/>
                <a:gd name="T22" fmla="*/ 128 w 231"/>
                <a:gd name="T23" fmla="*/ 18 h 202"/>
                <a:gd name="T24" fmla="*/ 150 w 231"/>
                <a:gd name="T25" fmla="*/ 18 h 202"/>
                <a:gd name="T26" fmla="*/ 157 w 231"/>
                <a:gd name="T27" fmla="*/ 26 h 202"/>
                <a:gd name="T28" fmla="*/ 172 w 231"/>
                <a:gd name="T29" fmla="*/ 33 h 202"/>
                <a:gd name="T30" fmla="*/ 190 w 231"/>
                <a:gd name="T31" fmla="*/ 33 h 202"/>
                <a:gd name="T32" fmla="*/ 187 w 231"/>
                <a:gd name="T33" fmla="*/ 51 h 202"/>
                <a:gd name="T34" fmla="*/ 187 w 231"/>
                <a:gd name="T35" fmla="*/ 81 h 202"/>
                <a:gd name="T36" fmla="*/ 190 w 231"/>
                <a:gd name="T37" fmla="*/ 99 h 202"/>
                <a:gd name="T38" fmla="*/ 213 w 231"/>
                <a:gd name="T39" fmla="*/ 99 h 202"/>
                <a:gd name="T40" fmla="*/ 220 w 231"/>
                <a:gd name="T41" fmla="*/ 110 h 202"/>
                <a:gd name="T42" fmla="*/ 220 w 231"/>
                <a:gd name="T43" fmla="*/ 121 h 202"/>
                <a:gd name="T44" fmla="*/ 231 w 231"/>
                <a:gd name="T45" fmla="*/ 136 h 202"/>
                <a:gd name="T46" fmla="*/ 216 w 231"/>
                <a:gd name="T47" fmla="*/ 147 h 202"/>
                <a:gd name="T48" fmla="*/ 205 w 231"/>
                <a:gd name="T49" fmla="*/ 158 h 202"/>
                <a:gd name="T50" fmla="*/ 190 w 231"/>
                <a:gd name="T51" fmla="*/ 158 h 202"/>
                <a:gd name="T52" fmla="*/ 176 w 231"/>
                <a:gd name="T53" fmla="*/ 161 h 202"/>
                <a:gd name="T54" fmla="*/ 176 w 231"/>
                <a:gd name="T55" fmla="*/ 176 h 202"/>
                <a:gd name="T56" fmla="*/ 168 w 231"/>
                <a:gd name="T57" fmla="*/ 187 h 202"/>
                <a:gd name="T58" fmla="*/ 154 w 231"/>
                <a:gd name="T59" fmla="*/ 202 h 202"/>
                <a:gd name="T60" fmla="*/ 124 w 231"/>
                <a:gd name="T61" fmla="*/ 180 h 202"/>
                <a:gd name="T62" fmla="*/ 117 w 231"/>
                <a:gd name="T63" fmla="*/ 161 h 202"/>
                <a:gd name="T64" fmla="*/ 91 w 231"/>
                <a:gd name="T65" fmla="*/ 158 h 202"/>
                <a:gd name="T66" fmla="*/ 84 w 231"/>
                <a:gd name="T67" fmla="*/ 132 h 202"/>
                <a:gd name="T68" fmla="*/ 66 w 231"/>
                <a:gd name="T69" fmla="*/ 117 h 202"/>
                <a:gd name="T70" fmla="*/ 58 w 231"/>
                <a:gd name="T71" fmla="*/ 99 h 202"/>
                <a:gd name="T72" fmla="*/ 47 w 231"/>
                <a:gd name="T73" fmla="*/ 84 h 202"/>
                <a:gd name="T74" fmla="*/ 36 w 231"/>
                <a:gd name="T75" fmla="*/ 66 h 202"/>
                <a:gd name="T76" fmla="*/ 18 w 231"/>
                <a:gd name="T77" fmla="*/ 51 h 202"/>
                <a:gd name="T78" fmla="*/ 0 w 231"/>
                <a:gd name="T79" fmla="*/ 33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1" h="202">
                  <a:moveTo>
                    <a:pt x="0" y="33"/>
                  </a:moveTo>
                  <a:lnTo>
                    <a:pt x="3" y="26"/>
                  </a:lnTo>
                  <a:lnTo>
                    <a:pt x="3" y="18"/>
                  </a:lnTo>
                  <a:lnTo>
                    <a:pt x="36" y="0"/>
                  </a:lnTo>
                  <a:lnTo>
                    <a:pt x="40" y="4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0" y="11"/>
                  </a:lnTo>
                  <a:lnTo>
                    <a:pt x="84" y="26"/>
                  </a:lnTo>
                  <a:lnTo>
                    <a:pt x="99" y="29"/>
                  </a:lnTo>
                  <a:lnTo>
                    <a:pt x="117" y="29"/>
                  </a:lnTo>
                  <a:lnTo>
                    <a:pt x="128" y="18"/>
                  </a:lnTo>
                  <a:lnTo>
                    <a:pt x="150" y="18"/>
                  </a:lnTo>
                  <a:lnTo>
                    <a:pt x="157" y="26"/>
                  </a:lnTo>
                  <a:lnTo>
                    <a:pt x="172" y="33"/>
                  </a:lnTo>
                  <a:lnTo>
                    <a:pt x="190" y="33"/>
                  </a:lnTo>
                  <a:lnTo>
                    <a:pt x="187" y="51"/>
                  </a:lnTo>
                  <a:lnTo>
                    <a:pt x="187" y="81"/>
                  </a:lnTo>
                  <a:lnTo>
                    <a:pt x="190" y="99"/>
                  </a:lnTo>
                  <a:lnTo>
                    <a:pt x="213" y="99"/>
                  </a:lnTo>
                  <a:lnTo>
                    <a:pt x="220" y="110"/>
                  </a:lnTo>
                  <a:lnTo>
                    <a:pt x="220" y="121"/>
                  </a:lnTo>
                  <a:lnTo>
                    <a:pt x="231" y="136"/>
                  </a:lnTo>
                  <a:lnTo>
                    <a:pt x="216" y="147"/>
                  </a:lnTo>
                  <a:lnTo>
                    <a:pt x="205" y="158"/>
                  </a:lnTo>
                  <a:lnTo>
                    <a:pt x="190" y="158"/>
                  </a:lnTo>
                  <a:lnTo>
                    <a:pt x="176" y="161"/>
                  </a:lnTo>
                  <a:lnTo>
                    <a:pt x="176" y="176"/>
                  </a:lnTo>
                  <a:lnTo>
                    <a:pt x="168" y="187"/>
                  </a:lnTo>
                  <a:lnTo>
                    <a:pt x="154" y="202"/>
                  </a:lnTo>
                  <a:lnTo>
                    <a:pt x="124" y="180"/>
                  </a:lnTo>
                  <a:lnTo>
                    <a:pt x="117" y="161"/>
                  </a:lnTo>
                  <a:lnTo>
                    <a:pt x="91" y="158"/>
                  </a:lnTo>
                  <a:lnTo>
                    <a:pt x="84" y="132"/>
                  </a:lnTo>
                  <a:lnTo>
                    <a:pt x="66" y="117"/>
                  </a:lnTo>
                  <a:lnTo>
                    <a:pt x="58" y="99"/>
                  </a:lnTo>
                  <a:lnTo>
                    <a:pt x="47" y="84"/>
                  </a:lnTo>
                  <a:lnTo>
                    <a:pt x="36" y="66"/>
                  </a:lnTo>
                  <a:lnTo>
                    <a:pt x="18" y="51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8" name="Freeform 29">
              <a:extLst>
                <a:ext uri="{FF2B5EF4-FFF2-40B4-BE49-F238E27FC236}">
                  <a16:creationId xmlns:a16="http://schemas.microsoft.com/office/drawing/2014/main" xmlns="" id="{27A4F32E-34EE-45B9-A3C9-9FDEB107DF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3" y="2483"/>
              <a:ext cx="205" cy="196"/>
            </a:xfrm>
            <a:custGeom>
              <a:avLst/>
              <a:gdLst>
                <a:gd name="T0" fmla="*/ 0 w 231"/>
                <a:gd name="T1" fmla="*/ 33 h 202"/>
                <a:gd name="T2" fmla="*/ 3 w 231"/>
                <a:gd name="T3" fmla="*/ 26 h 202"/>
                <a:gd name="T4" fmla="*/ 3 w 231"/>
                <a:gd name="T5" fmla="*/ 18 h 202"/>
                <a:gd name="T6" fmla="*/ 36 w 231"/>
                <a:gd name="T7" fmla="*/ 0 h 202"/>
                <a:gd name="T8" fmla="*/ 40 w 231"/>
                <a:gd name="T9" fmla="*/ 4 h 202"/>
                <a:gd name="T10" fmla="*/ 66 w 231"/>
                <a:gd name="T11" fmla="*/ 0 h 202"/>
                <a:gd name="T12" fmla="*/ 88 w 231"/>
                <a:gd name="T13" fmla="*/ 0 h 202"/>
                <a:gd name="T14" fmla="*/ 80 w 231"/>
                <a:gd name="T15" fmla="*/ 11 h 202"/>
                <a:gd name="T16" fmla="*/ 84 w 231"/>
                <a:gd name="T17" fmla="*/ 26 h 202"/>
                <a:gd name="T18" fmla="*/ 99 w 231"/>
                <a:gd name="T19" fmla="*/ 29 h 202"/>
                <a:gd name="T20" fmla="*/ 117 w 231"/>
                <a:gd name="T21" fmla="*/ 29 h 202"/>
                <a:gd name="T22" fmla="*/ 128 w 231"/>
                <a:gd name="T23" fmla="*/ 18 h 202"/>
                <a:gd name="T24" fmla="*/ 150 w 231"/>
                <a:gd name="T25" fmla="*/ 18 h 202"/>
                <a:gd name="T26" fmla="*/ 157 w 231"/>
                <a:gd name="T27" fmla="*/ 26 h 202"/>
                <a:gd name="T28" fmla="*/ 172 w 231"/>
                <a:gd name="T29" fmla="*/ 33 h 202"/>
                <a:gd name="T30" fmla="*/ 190 w 231"/>
                <a:gd name="T31" fmla="*/ 33 h 202"/>
                <a:gd name="T32" fmla="*/ 187 w 231"/>
                <a:gd name="T33" fmla="*/ 51 h 202"/>
                <a:gd name="T34" fmla="*/ 187 w 231"/>
                <a:gd name="T35" fmla="*/ 81 h 202"/>
                <a:gd name="T36" fmla="*/ 190 w 231"/>
                <a:gd name="T37" fmla="*/ 99 h 202"/>
                <a:gd name="T38" fmla="*/ 213 w 231"/>
                <a:gd name="T39" fmla="*/ 99 h 202"/>
                <a:gd name="T40" fmla="*/ 220 w 231"/>
                <a:gd name="T41" fmla="*/ 110 h 202"/>
                <a:gd name="T42" fmla="*/ 220 w 231"/>
                <a:gd name="T43" fmla="*/ 121 h 202"/>
                <a:gd name="T44" fmla="*/ 231 w 231"/>
                <a:gd name="T45" fmla="*/ 136 h 202"/>
                <a:gd name="T46" fmla="*/ 216 w 231"/>
                <a:gd name="T47" fmla="*/ 147 h 202"/>
                <a:gd name="T48" fmla="*/ 205 w 231"/>
                <a:gd name="T49" fmla="*/ 158 h 202"/>
                <a:gd name="T50" fmla="*/ 190 w 231"/>
                <a:gd name="T51" fmla="*/ 158 h 202"/>
                <a:gd name="T52" fmla="*/ 176 w 231"/>
                <a:gd name="T53" fmla="*/ 161 h 202"/>
                <a:gd name="T54" fmla="*/ 176 w 231"/>
                <a:gd name="T55" fmla="*/ 176 h 202"/>
                <a:gd name="T56" fmla="*/ 168 w 231"/>
                <a:gd name="T57" fmla="*/ 187 h 202"/>
                <a:gd name="T58" fmla="*/ 154 w 231"/>
                <a:gd name="T59" fmla="*/ 202 h 202"/>
                <a:gd name="T60" fmla="*/ 124 w 231"/>
                <a:gd name="T61" fmla="*/ 180 h 202"/>
                <a:gd name="T62" fmla="*/ 117 w 231"/>
                <a:gd name="T63" fmla="*/ 161 h 202"/>
                <a:gd name="T64" fmla="*/ 91 w 231"/>
                <a:gd name="T65" fmla="*/ 158 h 202"/>
                <a:gd name="T66" fmla="*/ 84 w 231"/>
                <a:gd name="T67" fmla="*/ 132 h 202"/>
                <a:gd name="T68" fmla="*/ 66 w 231"/>
                <a:gd name="T69" fmla="*/ 117 h 202"/>
                <a:gd name="T70" fmla="*/ 58 w 231"/>
                <a:gd name="T71" fmla="*/ 99 h 202"/>
                <a:gd name="T72" fmla="*/ 47 w 231"/>
                <a:gd name="T73" fmla="*/ 84 h 202"/>
                <a:gd name="T74" fmla="*/ 36 w 231"/>
                <a:gd name="T75" fmla="*/ 66 h 202"/>
                <a:gd name="T76" fmla="*/ 18 w 231"/>
                <a:gd name="T77" fmla="*/ 5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1" h="202">
                  <a:moveTo>
                    <a:pt x="0" y="33"/>
                  </a:moveTo>
                  <a:lnTo>
                    <a:pt x="3" y="26"/>
                  </a:lnTo>
                  <a:lnTo>
                    <a:pt x="3" y="18"/>
                  </a:lnTo>
                  <a:lnTo>
                    <a:pt x="36" y="0"/>
                  </a:lnTo>
                  <a:lnTo>
                    <a:pt x="40" y="4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0" y="11"/>
                  </a:lnTo>
                  <a:lnTo>
                    <a:pt x="84" y="26"/>
                  </a:lnTo>
                  <a:lnTo>
                    <a:pt x="99" y="29"/>
                  </a:lnTo>
                  <a:lnTo>
                    <a:pt x="117" y="29"/>
                  </a:lnTo>
                  <a:lnTo>
                    <a:pt x="128" y="18"/>
                  </a:lnTo>
                  <a:lnTo>
                    <a:pt x="150" y="18"/>
                  </a:lnTo>
                  <a:lnTo>
                    <a:pt x="157" y="26"/>
                  </a:lnTo>
                  <a:lnTo>
                    <a:pt x="172" y="33"/>
                  </a:lnTo>
                  <a:lnTo>
                    <a:pt x="190" y="33"/>
                  </a:lnTo>
                  <a:lnTo>
                    <a:pt x="187" y="51"/>
                  </a:lnTo>
                  <a:lnTo>
                    <a:pt x="187" y="81"/>
                  </a:lnTo>
                  <a:lnTo>
                    <a:pt x="190" y="99"/>
                  </a:lnTo>
                  <a:lnTo>
                    <a:pt x="213" y="99"/>
                  </a:lnTo>
                  <a:lnTo>
                    <a:pt x="220" y="110"/>
                  </a:lnTo>
                  <a:lnTo>
                    <a:pt x="220" y="121"/>
                  </a:lnTo>
                  <a:lnTo>
                    <a:pt x="231" y="136"/>
                  </a:lnTo>
                  <a:lnTo>
                    <a:pt x="216" y="147"/>
                  </a:lnTo>
                  <a:lnTo>
                    <a:pt x="205" y="158"/>
                  </a:lnTo>
                  <a:lnTo>
                    <a:pt x="190" y="158"/>
                  </a:lnTo>
                  <a:lnTo>
                    <a:pt x="176" y="161"/>
                  </a:lnTo>
                  <a:lnTo>
                    <a:pt x="176" y="176"/>
                  </a:lnTo>
                  <a:lnTo>
                    <a:pt x="168" y="187"/>
                  </a:lnTo>
                  <a:lnTo>
                    <a:pt x="154" y="202"/>
                  </a:lnTo>
                  <a:lnTo>
                    <a:pt x="124" y="180"/>
                  </a:lnTo>
                  <a:lnTo>
                    <a:pt x="117" y="161"/>
                  </a:lnTo>
                  <a:lnTo>
                    <a:pt x="91" y="158"/>
                  </a:lnTo>
                  <a:lnTo>
                    <a:pt x="84" y="132"/>
                  </a:lnTo>
                  <a:lnTo>
                    <a:pt x="66" y="117"/>
                  </a:lnTo>
                  <a:lnTo>
                    <a:pt x="58" y="99"/>
                  </a:lnTo>
                  <a:lnTo>
                    <a:pt x="47" y="84"/>
                  </a:lnTo>
                  <a:lnTo>
                    <a:pt x="36" y="66"/>
                  </a:lnTo>
                  <a:lnTo>
                    <a:pt x="18" y="51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59" name="Freeform 30">
              <a:extLst>
                <a:ext uri="{FF2B5EF4-FFF2-40B4-BE49-F238E27FC236}">
                  <a16:creationId xmlns:a16="http://schemas.microsoft.com/office/drawing/2014/main" xmlns="" id="{D8C5B409-0BE1-44B8-83C6-2D135EDB6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636"/>
              <a:ext cx="56" cy="75"/>
            </a:xfrm>
            <a:custGeom>
              <a:avLst/>
              <a:gdLst>
                <a:gd name="T0" fmla="*/ 45 w 63"/>
                <a:gd name="T1" fmla="*/ 77 h 77"/>
                <a:gd name="T2" fmla="*/ 48 w 63"/>
                <a:gd name="T3" fmla="*/ 51 h 77"/>
                <a:gd name="T4" fmla="*/ 63 w 63"/>
                <a:gd name="T5" fmla="*/ 40 h 77"/>
                <a:gd name="T6" fmla="*/ 63 w 63"/>
                <a:gd name="T7" fmla="*/ 29 h 77"/>
                <a:gd name="T8" fmla="*/ 56 w 63"/>
                <a:gd name="T9" fmla="*/ 22 h 77"/>
                <a:gd name="T10" fmla="*/ 48 w 63"/>
                <a:gd name="T11" fmla="*/ 7 h 77"/>
                <a:gd name="T12" fmla="*/ 45 w 63"/>
                <a:gd name="T13" fmla="*/ 0 h 77"/>
                <a:gd name="T14" fmla="*/ 30 w 63"/>
                <a:gd name="T15" fmla="*/ 0 h 77"/>
                <a:gd name="T16" fmla="*/ 19 w 63"/>
                <a:gd name="T17" fmla="*/ 3 h 77"/>
                <a:gd name="T18" fmla="*/ 19 w 63"/>
                <a:gd name="T19" fmla="*/ 18 h 77"/>
                <a:gd name="T20" fmla="*/ 11 w 63"/>
                <a:gd name="T21" fmla="*/ 33 h 77"/>
                <a:gd name="T22" fmla="*/ 0 w 63"/>
                <a:gd name="T23" fmla="*/ 40 h 77"/>
                <a:gd name="T24" fmla="*/ 4 w 63"/>
                <a:gd name="T25" fmla="*/ 51 h 77"/>
                <a:gd name="T26" fmla="*/ 19 w 63"/>
                <a:gd name="T27" fmla="*/ 55 h 77"/>
                <a:gd name="T28" fmla="*/ 30 w 63"/>
                <a:gd name="T29" fmla="*/ 59 h 77"/>
                <a:gd name="T30" fmla="*/ 37 w 63"/>
                <a:gd name="T31" fmla="*/ 66 h 77"/>
                <a:gd name="T32" fmla="*/ 45 w 63"/>
                <a:gd name="T33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77">
                  <a:moveTo>
                    <a:pt x="45" y="77"/>
                  </a:moveTo>
                  <a:lnTo>
                    <a:pt x="48" y="51"/>
                  </a:lnTo>
                  <a:lnTo>
                    <a:pt x="63" y="40"/>
                  </a:lnTo>
                  <a:lnTo>
                    <a:pt x="63" y="29"/>
                  </a:lnTo>
                  <a:lnTo>
                    <a:pt x="56" y="22"/>
                  </a:lnTo>
                  <a:lnTo>
                    <a:pt x="48" y="7"/>
                  </a:lnTo>
                  <a:lnTo>
                    <a:pt x="45" y="0"/>
                  </a:lnTo>
                  <a:lnTo>
                    <a:pt x="30" y="0"/>
                  </a:lnTo>
                  <a:lnTo>
                    <a:pt x="19" y="3"/>
                  </a:lnTo>
                  <a:lnTo>
                    <a:pt x="19" y="18"/>
                  </a:lnTo>
                  <a:lnTo>
                    <a:pt x="11" y="33"/>
                  </a:lnTo>
                  <a:lnTo>
                    <a:pt x="0" y="40"/>
                  </a:lnTo>
                  <a:lnTo>
                    <a:pt x="4" y="51"/>
                  </a:lnTo>
                  <a:lnTo>
                    <a:pt x="19" y="55"/>
                  </a:lnTo>
                  <a:lnTo>
                    <a:pt x="30" y="59"/>
                  </a:lnTo>
                  <a:lnTo>
                    <a:pt x="37" y="66"/>
                  </a:lnTo>
                  <a:lnTo>
                    <a:pt x="45" y="77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0" name="Freeform 31">
              <a:extLst>
                <a:ext uri="{FF2B5EF4-FFF2-40B4-BE49-F238E27FC236}">
                  <a16:creationId xmlns:a16="http://schemas.microsoft.com/office/drawing/2014/main" xmlns="" id="{B30163E8-A55D-445C-9FCE-22DF957BE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636"/>
              <a:ext cx="56" cy="75"/>
            </a:xfrm>
            <a:custGeom>
              <a:avLst/>
              <a:gdLst>
                <a:gd name="T0" fmla="*/ 45 w 63"/>
                <a:gd name="T1" fmla="*/ 77 h 77"/>
                <a:gd name="T2" fmla="*/ 48 w 63"/>
                <a:gd name="T3" fmla="*/ 51 h 77"/>
                <a:gd name="T4" fmla="*/ 63 w 63"/>
                <a:gd name="T5" fmla="*/ 40 h 77"/>
                <a:gd name="T6" fmla="*/ 63 w 63"/>
                <a:gd name="T7" fmla="*/ 29 h 77"/>
                <a:gd name="T8" fmla="*/ 56 w 63"/>
                <a:gd name="T9" fmla="*/ 22 h 77"/>
                <a:gd name="T10" fmla="*/ 48 w 63"/>
                <a:gd name="T11" fmla="*/ 7 h 77"/>
                <a:gd name="T12" fmla="*/ 45 w 63"/>
                <a:gd name="T13" fmla="*/ 0 h 77"/>
                <a:gd name="T14" fmla="*/ 30 w 63"/>
                <a:gd name="T15" fmla="*/ 0 h 77"/>
                <a:gd name="T16" fmla="*/ 19 w 63"/>
                <a:gd name="T17" fmla="*/ 3 h 77"/>
                <a:gd name="T18" fmla="*/ 19 w 63"/>
                <a:gd name="T19" fmla="*/ 18 h 77"/>
                <a:gd name="T20" fmla="*/ 11 w 63"/>
                <a:gd name="T21" fmla="*/ 33 h 77"/>
                <a:gd name="T22" fmla="*/ 0 w 63"/>
                <a:gd name="T23" fmla="*/ 40 h 77"/>
                <a:gd name="T24" fmla="*/ 4 w 63"/>
                <a:gd name="T25" fmla="*/ 51 h 77"/>
                <a:gd name="T26" fmla="*/ 19 w 63"/>
                <a:gd name="T27" fmla="*/ 55 h 77"/>
                <a:gd name="T28" fmla="*/ 30 w 63"/>
                <a:gd name="T29" fmla="*/ 59 h 77"/>
                <a:gd name="T30" fmla="*/ 37 w 63"/>
                <a:gd name="T31" fmla="*/ 6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" h="77">
                  <a:moveTo>
                    <a:pt x="45" y="77"/>
                  </a:moveTo>
                  <a:lnTo>
                    <a:pt x="48" y="51"/>
                  </a:lnTo>
                  <a:lnTo>
                    <a:pt x="63" y="40"/>
                  </a:lnTo>
                  <a:lnTo>
                    <a:pt x="63" y="29"/>
                  </a:lnTo>
                  <a:lnTo>
                    <a:pt x="56" y="22"/>
                  </a:lnTo>
                  <a:lnTo>
                    <a:pt x="48" y="7"/>
                  </a:lnTo>
                  <a:lnTo>
                    <a:pt x="45" y="0"/>
                  </a:lnTo>
                  <a:lnTo>
                    <a:pt x="30" y="0"/>
                  </a:lnTo>
                  <a:lnTo>
                    <a:pt x="19" y="3"/>
                  </a:lnTo>
                  <a:lnTo>
                    <a:pt x="19" y="18"/>
                  </a:lnTo>
                  <a:lnTo>
                    <a:pt x="11" y="33"/>
                  </a:lnTo>
                  <a:lnTo>
                    <a:pt x="0" y="40"/>
                  </a:lnTo>
                  <a:lnTo>
                    <a:pt x="4" y="51"/>
                  </a:lnTo>
                  <a:lnTo>
                    <a:pt x="19" y="55"/>
                  </a:lnTo>
                  <a:lnTo>
                    <a:pt x="30" y="59"/>
                  </a:lnTo>
                  <a:lnTo>
                    <a:pt x="37" y="66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1" name="Freeform 32">
              <a:extLst>
                <a:ext uri="{FF2B5EF4-FFF2-40B4-BE49-F238E27FC236}">
                  <a16:creationId xmlns:a16="http://schemas.microsoft.com/office/drawing/2014/main" xmlns="" id="{3929CA17-42FF-49B7-875B-9314C3C0B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" y="2337"/>
              <a:ext cx="209" cy="242"/>
            </a:xfrm>
            <a:custGeom>
              <a:avLst/>
              <a:gdLst>
                <a:gd name="T0" fmla="*/ 99 w 235"/>
                <a:gd name="T1" fmla="*/ 7 h 249"/>
                <a:gd name="T2" fmla="*/ 74 w 235"/>
                <a:gd name="T3" fmla="*/ 36 h 249"/>
                <a:gd name="T4" fmla="*/ 74 w 235"/>
                <a:gd name="T5" fmla="*/ 44 h 249"/>
                <a:gd name="T6" fmla="*/ 59 w 235"/>
                <a:gd name="T7" fmla="*/ 58 h 249"/>
                <a:gd name="T8" fmla="*/ 63 w 235"/>
                <a:gd name="T9" fmla="*/ 62 h 249"/>
                <a:gd name="T10" fmla="*/ 55 w 235"/>
                <a:gd name="T11" fmla="*/ 73 h 249"/>
                <a:gd name="T12" fmla="*/ 44 w 235"/>
                <a:gd name="T13" fmla="*/ 88 h 249"/>
                <a:gd name="T14" fmla="*/ 30 w 235"/>
                <a:gd name="T15" fmla="*/ 102 h 249"/>
                <a:gd name="T16" fmla="*/ 22 w 235"/>
                <a:gd name="T17" fmla="*/ 113 h 249"/>
                <a:gd name="T18" fmla="*/ 30 w 235"/>
                <a:gd name="T19" fmla="*/ 121 h 249"/>
                <a:gd name="T20" fmla="*/ 22 w 235"/>
                <a:gd name="T21" fmla="*/ 132 h 249"/>
                <a:gd name="T22" fmla="*/ 15 w 235"/>
                <a:gd name="T23" fmla="*/ 143 h 249"/>
                <a:gd name="T24" fmla="*/ 11 w 235"/>
                <a:gd name="T25" fmla="*/ 146 h 249"/>
                <a:gd name="T26" fmla="*/ 0 w 235"/>
                <a:gd name="T27" fmla="*/ 157 h 249"/>
                <a:gd name="T28" fmla="*/ 0 w 235"/>
                <a:gd name="T29" fmla="*/ 172 h 249"/>
                <a:gd name="T30" fmla="*/ 11 w 235"/>
                <a:gd name="T31" fmla="*/ 176 h 249"/>
                <a:gd name="T32" fmla="*/ 37 w 235"/>
                <a:gd name="T33" fmla="*/ 176 h 249"/>
                <a:gd name="T34" fmla="*/ 55 w 235"/>
                <a:gd name="T35" fmla="*/ 168 h 249"/>
                <a:gd name="T36" fmla="*/ 70 w 235"/>
                <a:gd name="T37" fmla="*/ 165 h 249"/>
                <a:gd name="T38" fmla="*/ 81 w 235"/>
                <a:gd name="T39" fmla="*/ 176 h 249"/>
                <a:gd name="T40" fmla="*/ 92 w 235"/>
                <a:gd name="T41" fmla="*/ 183 h 249"/>
                <a:gd name="T42" fmla="*/ 110 w 235"/>
                <a:gd name="T43" fmla="*/ 183 h 249"/>
                <a:gd name="T44" fmla="*/ 107 w 235"/>
                <a:gd name="T45" fmla="*/ 205 h 249"/>
                <a:gd name="T46" fmla="*/ 110 w 235"/>
                <a:gd name="T47" fmla="*/ 249 h 249"/>
                <a:gd name="T48" fmla="*/ 125 w 235"/>
                <a:gd name="T49" fmla="*/ 249 h 249"/>
                <a:gd name="T50" fmla="*/ 133 w 235"/>
                <a:gd name="T51" fmla="*/ 249 h 249"/>
                <a:gd name="T52" fmla="*/ 136 w 235"/>
                <a:gd name="T53" fmla="*/ 234 h 249"/>
                <a:gd name="T54" fmla="*/ 140 w 235"/>
                <a:gd name="T55" fmla="*/ 205 h 249"/>
                <a:gd name="T56" fmla="*/ 151 w 235"/>
                <a:gd name="T57" fmla="*/ 194 h 249"/>
                <a:gd name="T58" fmla="*/ 151 w 235"/>
                <a:gd name="T59" fmla="*/ 168 h 249"/>
                <a:gd name="T60" fmla="*/ 158 w 235"/>
                <a:gd name="T61" fmla="*/ 154 h 249"/>
                <a:gd name="T62" fmla="*/ 177 w 235"/>
                <a:gd name="T63" fmla="*/ 146 h 249"/>
                <a:gd name="T64" fmla="*/ 210 w 235"/>
                <a:gd name="T65" fmla="*/ 106 h 249"/>
                <a:gd name="T66" fmla="*/ 217 w 235"/>
                <a:gd name="T67" fmla="*/ 91 h 249"/>
                <a:gd name="T68" fmla="*/ 210 w 235"/>
                <a:gd name="T69" fmla="*/ 66 h 249"/>
                <a:gd name="T70" fmla="*/ 232 w 235"/>
                <a:gd name="T71" fmla="*/ 47 h 249"/>
                <a:gd name="T72" fmla="*/ 235 w 235"/>
                <a:gd name="T73" fmla="*/ 18 h 249"/>
                <a:gd name="T74" fmla="*/ 221 w 235"/>
                <a:gd name="T75" fmla="*/ 3 h 249"/>
                <a:gd name="T76" fmla="*/ 210 w 235"/>
                <a:gd name="T77" fmla="*/ 3 h 249"/>
                <a:gd name="T78" fmla="*/ 191 w 235"/>
                <a:gd name="T79" fmla="*/ 0 h 249"/>
                <a:gd name="T80" fmla="*/ 151 w 235"/>
                <a:gd name="T81" fmla="*/ 0 h 249"/>
                <a:gd name="T82" fmla="*/ 140 w 235"/>
                <a:gd name="T83" fmla="*/ 11 h 249"/>
                <a:gd name="T84" fmla="*/ 129 w 235"/>
                <a:gd name="T85" fmla="*/ 22 h 249"/>
                <a:gd name="T86" fmla="*/ 133 w 235"/>
                <a:gd name="T87" fmla="*/ 33 h 249"/>
                <a:gd name="T88" fmla="*/ 144 w 235"/>
                <a:gd name="T89" fmla="*/ 44 h 249"/>
                <a:gd name="T90" fmla="*/ 155 w 235"/>
                <a:gd name="T91" fmla="*/ 55 h 249"/>
                <a:gd name="T92" fmla="*/ 155 w 235"/>
                <a:gd name="T93" fmla="*/ 73 h 249"/>
                <a:gd name="T94" fmla="*/ 140 w 235"/>
                <a:gd name="T95" fmla="*/ 84 h 249"/>
                <a:gd name="T96" fmla="*/ 122 w 235"/>
                <a:gd name="T97" fmla="*/ 88 h 249"/>
                <a:gd name="T98" fmla="*/ 110 w 235"/>
                <a:gd name="T99" fmla="*/ 88 h 249"/>
                <a:gd name="T100" fmla="*/ 103 w 235"/>
                <a:gd name="T101" fmla="*/ 80 h 249"/>
                <a:gd name="T102" fmla="*/ 99 w 235"/>
                <a:gd name="T103" fmla="*/ 66 h 249"/>
                <a:gd name="T104" fmla="*/ 107 w 235"/>
                <a:gd name="T105" fmla="*/ 51 h 249"/>
                <a:gd name="T106" fmla="*/ 107 w 235"/>
                <a:gd name="T107" fmla="*/ 40 h 249"/>
                <a:gd name="T108" fmla="*/ 103 w 235"/>
                <a:gd name="T109" fmla="*/ 25 h 249"/>
                <a:gd name="T110" fmla="*/ 99 w 235"/>
                <a:gd name="T111" fmla="*/ 7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5" h="249">
                  <a:moveTo>
                    <a:pt x="99" y="7"/>
                  </a:moveTo>
                  <a:lnTo>
                    <a:pt x="74" y="36"/>
                  </a:lnTo>
                  <a:lnTo>
                    <a:pt x="74" y="44"/>
                  </a:lnTo>
                  <a:lnTo>
                    <a:pt x="59" y="58"/>
                  </a:lnTo>
                  <a:lnTo>
                    <a:pt x="63" y="62"/>
                  </a:lnTo>
                  <a:lnTo>
                    <a:pt x="55" y="73"/>
                  </a:lnTo>
                  <a:lnTo>
                    <a:pt x="44" y="88"/>
                  </a:lnTo>
                  <a:lnTo>
                    <a:pt x="30" y="102"/>
                  </a:lnTo>
                  <a:lnTo>
                    <a:pt x="22" y="113"/>
                  </a:lnTo>
                  <a:lnTo>
                    <a:pt x="30" y="121"/>
                  </a:lnTo>
                  <a:lnTo>
                    <a:pt x="22" y="132"/>
                  </a:lnTo>
                  <a:lnTo>
                    <a:pt x="15" y="143"/>
                  </a:lnTo>
                  <a:lnTo>
                    <a:pt x="11" y="146"/>
                  </a:lnTo>
                  <a:lnTo>
                    <a:pt x="0" y="157"/>
                  </a:lnTo>
                  <a:lnTo>
                    <a:pt x="0" y="172"/>
                  </a:lnTo>
                  <a:lnTo>
                    <a:pt x="11" y="176"/>
                  </a:lnTo>
                  <a:lnTo>
                    <a:pt x="37" y="176"/>
                  </a:lnTo>
                  <a:lnTo>
                    <a:pt x="55" y="168"/>
                  </a:lnTo>
                  <a:lnTo>
                    <a:pt x="70" y="165"/>
                  </a:lnTo>
                  <a:lnTo>
                    <a:pt x="81" y="176"/>
                  </a:lnTo>
                  <a:lnTo>
                    <a:pt x="92" y="183"/>
                  </a:lnTo>
                  <a:lnTo>
                    <a:pt x="110" y="183"/>
                  </a:lnTo>
                  <a:lnTo>
                    <a:pt x="107" y="205"/>
                  </a:lnTo>
                  <a:lnTo>
                    <a:pt x="110" y="249"/>
                  </a:lnTo>
                  <a:lnTo>
                    <a:pt x="125" y="249"/>
                  </a:lnTo>
                  <a:lnTo>
                    <a:pt x="133" y="249"/>
                  </a:lnTo>
                  <a:lnTo>
                    <a:pt x="136" y="234"/>
                  </a:lnTo>
                  <a:lnTo>
                    <a:pt x="140" y="205"/>
                  </a:lnTo>
                  <a:lnTo>
                    <a:pt x="151" y="194"/>
                  </a:lnTo>
                  <a:lnTo>
                    <a:pt x="151" y="168"/>
                  </a:lnTo>
                  <a:lnTo>
                    <a:pt x="158" y="154"/>
                  </a:lnTo>
                  <a:lnTo>
                    <a:pt x="177" y="146"/>
                  </a:lnTo>
                  <a:lnTo>
                    <a:pt x="210" y="106"/>
                  </a:lnTo>
                  <a:lnTo>
                    <a:pt x="217" y="91"/>
                  </a:lnTo>
                  <a:lnTo>
                    <a:pt x="210" y="66"/>
                  </a:lnTo>
                  <a:lnTo>
                    <a:pt x="232" y="47"/>
                  </a:lnTo>
                  <a:lnTo>
                    <a:pt x="235" y="18"/>
                  </a:lnTo>
                  <a:lnTo>
                    <a:pt x="221" y="3"/>
                  </a:lnTo>
                  <a:lnTo>
                    <a:pt x="210" y="3"/>
                  </a:lnTo>
                  <a:lnTo>
                    <a:pt x="191" y="0"/>
                  </a:lnTo>
                  <a:lnTo>
                    <a:pt x="151" y="0"/>
                  </a:lnTo>
                  <a:lnTo>
                    <a:pt x="140" y="11"/>
                  </a:lnTo>
                  <a:lnTo>
                    <a:pt x="129" y="22"/>
                  </a:lnTo>
                  <a:lnTo>
                    <a:pt x="133" y="33"/>
                  </a:lnTo>
                  <a:lnTo>
                    <a:pt x="144" y="44"/>
                  </a:lnTo>
                  <a:lnTo>
                    <a:pt x="155" y="55"/>
                  </a:lnTo>
                  <a:lnTo>
                    <a:pt x="155" y="73"/>
                  </a:lnTo>
                  <a:lnTo>
                    <a:pt x="140" y="84"/>
                  </a:lnTo>
                  <a:lnTo>
                    <a:pt x="122" y="88"/>
                  </a:lnTo>
                  <a:lnTo>
                    <a:pt x="110" y="88"/>
                  </a:lnTo>
                  <a:lnTo>
                    <a:pt x="103" y="80"/>
                  </a:lnTo>
                  <a:lnTo>
                    <a:pt x="99" y="66"/>
                  </a:lnTo>
                  <a:lnTo>
                    <a:pt x="107" y="51"/>
                  </a:lnTo>
                  <a:lnTo>
                    <a:pt x="107" y="40"/>
                  </a:lnTo>
                  <a:lnTo>
                    <a:pt x="103" y="25"/>
                  </a:lnTo>
                  <a:lnTo>
                    <a:pt x="99" y="7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2" name="Freeform 33">
              <a:extLst>
                <a:ext uri="{FF2B5EF4-FFF2-40B4-BE49-F238E27FC236}">
                  <a16:creationId xmlns:a16="http://schemas.microsoft.com/office/drawing/2014/main" xmlns="" id="{75F4B276-D845-4078-95A7-5246C50CC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" y="2337"/>
              <a:ext cx="209" cy="242"/>
            </a:xfrm>
            <a:custGeom>
              <a:avLst/>
              <a:gdLst>
                <a:gd name="T0" fmla="*/ 99 w 235"/>
                <a:gd name="T1" fmla="*/ 7 h 249"/>
                <a:gd name="T2" fmla="*/ 74 w 235"/>
                <a:gd name="T3" fmla="*/ 36 h 249"/>
                <a:gd name="T4" fmla="*/ 74 w 235"/>
                <a:gd name="T5" fmla="*/ 44 h 249"/>
                <a:gd name="T6" fmla="*/ 59 w 235"/>
                <a:gd name="T7" fmla="*/ 58 h 249"/>
                <a:gd name="T8" fmla="*/ 63 w 235"/>
                <a:gd name="T9" fmla="*/ 62 h 249"/>
                <a:gd name="T10" fmla="*/ 55 w 235"/>
                <a:gd name="T11" fmla="*/ 73 h 249"/>
                <a:gd name="T12" fmla="*/ 44 w 235"/>
                <a:gd name="T13" fmla="*/ 88 h 249"/>
                <a:gd name="T14" fmla="*/ 30 w 235"/>
                <a:gd name="T15" fmla="*/ 102 h 249"/>
                <a:gd name="T16" fmla="*/ 22 w 235"/>
                <a:gd name="T17" fmla="*/ 113 h 249"/>
                <a:gd name="T18" fmla="*/ 30 w 235"/>
                <a:gd name="T19" fmla="*/ 121 h 249"/>
                <a:gd name="T20" fmla="*/ 22 w 235"/>
                <a:gd name="T21" fmla="*/ 132 h 249"/>
                <a:gd name="T22" fmla="*/ 15 w 235"/>
                <a:gd name="T23" fmla="*/ 143 h 249"/>
                <a:gd name="T24" fmla="*/ 11 w 235"/>
                <a:gd name="T25" fmla="*/ 146 h 249"/>
                <a:gd name="T26" fmla="*/ 0 w 235"/>
                <a:gd name="T27" fmla="*/ 157 h 249"/>
                <a:gd name="T28" fmla="*/ 0 w 235"/>
                <a:gd name="T29" fmla="*/ 172 h 249"/>
                <a:gd name="T30" fmla="*/ 11 w 235"/>
                <a:gd name="T31" fmla="*/ 176 h 249"/>
                <a:gd name="T32" fmla="*/ 37 w 235"/>
                <a:gd name="T33" fmla="*/ 176 h 249"/>
                <a:gd name="T34" fmla="*/ 55 w 235"/>
                <a:gd name="T35" fmla="*/ 168 h 249"/>
                <a:gd name="T36" fmla="*/ 70 w 235"/>
                <a:gd name="T37" fmla="*/ 165 h 249"/>
                <a:gd name="T38" fmla="*/ 81 w 235"/>
                <a:gd name="T39" fmla="*/ 176 h 249"/>
                <a:gd name="T40" fmla="*/ 92 w 235"/>
                <a:gd name="T41" fmla="*/ 183 h 249"/>
                <a:gd name="T42" fmla="*/ 110 w 235"/>
                <a:gd name="T43" fmla="*/ 183 h 249"/>
                <a:gd name="T44" fmla="*/ 107 w 235"/>
                <a:gd name="T45" fmla="*/ 205 h 249"/>
                <a:gd name="T46" fmla="*/ 110 w 235"/>
                <a:gd name="T47" fmla="*/ 249 h 249"/>
                <a:gd name="T48" fmla="*/ 125 w 235"/>
                <a:gd name="T49" fmla="*/ 249 h 249"/>
                <a:gd name="T50" fmla="*/ 133 w 235"/>
                <a:gd name="T51" fmla="*/ 249 h 249"/>
                <a:gd name="T52" fmla="*/ 136 w 235"/>
                <a:gd name="T53" fmla="*/ 234 h 249"/>
                <a:gd name="T54" fmla="*/ 140 w 235"/>
                <a:gd name="T55" fmla="*/ 205 h 249"/>
                <a:gd name="T56" fmla="*/ 151 w 235"/>
                <a:gd name="T57" fmla="*/ 194 h 249"/>
                <a:gd name="T58" fmla="*/ 151 w 235"/>
                <a:gd name="T59" fmla="*/ 168 h 249"/>
                <a:gd name="T60" fmla="*/ 158 w 235"/>
                <a:gd name="T61" fmla="*/ 154 h 249"/>
                <a:gd name="T62" fmla="*/ 177 w 235"/>
                <a:gd name="T63" fmla="*/ 146 h 249"/>
                <a:gd name="T64" fmla="*/ 210 w 235"/>
                <a:gd name="T65" fmla="*/ 106 h 249"/>
                <a:gd name="T66" fmla="*/ 217 w 235"/>
                <a:gd name="T67" fmla="*/ 91 h 249"/>
                <a:gd name="T68" fmla="*/ 210 w 235"/>
                <a:gd name="T69" fmla="*/ 66 h 249"/>
                <a:gd name="T70" fmla="*/ 232 w 235"/>
                <a:gd name="T71" fmla="*/ 47 h 249"/>
                <a:gd name="T72" fmla="*/ 235 w 235"/>
                <a:gd name="T73" fmla="*/ 18 h 249"/>
                <a:gd name="T74" fmla="*/ 221 w 235"/>
                <a:gd name="T75" fmla="*/ 3 h 249"/>
                <a:gd name="T76" fmla="*/ 210 w 235"/>
                <a:gd name="T77" fmla="*/ 3 h 249"/>
                <a:gd name="T78" fmla="*/ 191 w 235"/>
                <a:gd name="T79" fmla="*/ 0 h 249"/>
                <a:gd name="T80" fmla="*/ 151 w 235"/>
                <a:gd name="T81" fmla="*/ 0 h 249"/>
                <a:gd name="T82" fmla="*/ 140 w 235"/>
                <a:gd name="T83" fmla="*/ 11 h 249"/>
                <a:gd name="T84" fmla="*/ 129 w 235"/>
                <a:gd name="T85" fmla="*/ 22 h 249"/>
                <a:gd name="T86" fmla="*/ 133 w 235"/>
                <a:gd name="T87" fmla="*/ 33 h 249"/>
                <a:gd name="T88" fmla="*/ 144 w 235"/>
                <a:gd name="T89" fmla="*/ 44 h 249"/>
                <a:gd name="T90" fmla="*/ 155 w 235"/>
                <a:gd name="T91" fmla="*/ 55 h 249"/>
                <a:gd name="T92" fmla="*/ 155 w 235"/>
                <a:gd name="T93" fmla="*/ 73 h 249"/>
                <a:gd name="T94" fmla="*/ 140 w 235"/>
                <a:gd name="T95" fmla="*/ 84 h 249"/>
                <a:gd name="T96" fmla="*/ 122 w 235"/>
                <a:gd name="T97" fmla="*/ 88 h 249"/>
                <a:gd name="T98" fmla="*/ 110 w 235"/>
                <a:gd name="T99" fmla="*/ 88 h 249"/>
                <a:gd name="T100" fmla="*/ 103 w 235"/>
                <a:gd name="T101" fmla="*/ 80 h 249"/>
                <a:gd name="T102" fmla="*/ 99 w 235"/>
                <a:gd name="T103" fmla="*/ 66 h 249"/>
                <a:gd name="T104" fmla="*/ 107 w 235"/>
                <a:gd name="T105" fmla="*/ 51 h 249"/>
                <a:gd name="T106" fmla="*/ 107 w 235"/>
                <a:gd name="T107" fmla="*/ 40 h 249"/>
                <a:gd name="T108" fmla="*/ 103 w 235"/>
                <a:gd name="T109" fmla="*/ 25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5" h="249">
                  <a:moveTo>
                    <a:pt x="99" y="7"/>
                  </a:moveTo>
                  <a:lnTo>
                    <a:pt x="74" y="36"/>
                  </a:lnTo>
                  <a:lnTo>
                    <a:pt x="74" y="44"/>
                  </a:lnTo>
                  <a:lnTo>
                    <a:pt x="59" y="58"/>
                  </a:lnTo>
                  <a:lnTo>
                    <a:pt x="63" y="62"/>
                  </a:lnTo>
                  <a:lnTo>
                    <a:pt x="55" y="73"/>
                  </a:lnTo>
                  <a:lnTo>
                    <a:pt x="44" y="88"/>
                  </a:lnTo>
                  <a:lnTo>
                    <a:pt x="30" y="102"/>
                  </a:lnTo>
                  <a:lnTo>
                    <a:pt x="22" y="113"/>
                  </a:lnTo>
                  <a:lnTo>
                    <a:pt x="30" y="121"/>
                  </a:lnTo>
                  <a:lnTo>
                    <a:pt x="22" y="132"/>
                  </a:lnTo>
                  <a:lnTo>
                    <a:pt x="15" y="143"/>
                  </a:lnTo>
                  <a:lnTo>
                    <a:pt x="11" y="146"/>
                  </a:lnTo>
                  <a:lnTo>
                    <a:pt x="0" y="157"/>
                  </a:lnTo>
                  <a:lnTo>
                    <a:pt x="0" y="172"/>
                  </a:lnTo>
                  <a:lnTo>
                    <a:pt x="11" y="176"/>
                  </a:lnTo>
                  <a:lnTo>
                    <a:pt x="37" y="176"/>
                  </a:lnTo>
                  <a:lnTo>
                    <a:pt x="55" y="168"/>
                  </a:lnTo>
                  <a:lnTo>
                    <a:pt x="70" y="165"/>
                  </a:lnTo>
                  <a:lnTo>
                    <a:pt x="81" y="176"/>
                  </a:lnTo>
                  <a:lnTo>
                    <a:pt x="92" y="183"/>
                  </a:lnTo>
                  <a:lnTo>
                    <a:pt x="110" y="183"/>
                  </a:lnTo>
                  <a:lnTo>
                    <a:pt x="107" y="205"/>
                  </a:lnTo>
                  <a:lnTo>
                    <a:pt x="110" y="249"/>
                  </a:lnTo>
                  <a:lnTo>
                    <a:pt x="125" y="249"/>
                  </a:lnTo>
                  <a:lnTo>
                    <a:pt x="133" y="249"/>
                  </a:lnTo>
                  <a:lnTo>
                    <a:pt x="136" y="234"/>
                  </a:lnTo>
                  <a:lnTo>
                    <a:pt x="140" y="205"/>
                  </a:lnTo>
                  <a:lnTo>
                    <a:pt x="151" y="194"/>
                  </a:lnTo>
                  <a:lnTo>
                    <a:pt x="151" y="168"/>
                  </a:lnTo>
                  <a:lnTo>
                    <a:pt x="158" y="154"/>
                  </a:lnTo>
                  <a:lnTo>
                    <a:pt x="177" y="146"/>
                  </a:lnTo>
                  <a:lnTo>
                    <a:pt x="210" y="106"/>
                  </a:lnTo>
                  <a:lnTo>
                    <a:pt x="217" y="91"/>
                  </a:lnTo>
                  <a:lnTo>
                    <a:pt x="210" y="66"/>
                  </a:lnTo>
                  <a:lnTo>
                    <a:pt x="232" y="47"/>
                  </a:lnTo>
                  <a:lnTo>
                    <a:pt x="235" y="18"/>
                  </a:lnTo>
                  <a:lnTo>
                    <a:pt x="221" y="3"/>
                  </a:lnTo>
                  <a:lnTo>
                    <a:pt x="210" y="3"/>
                  </a:lnTo>
                  <a:lnTo>
                    <a:pt x="191" y="0"/>
                  </a:lnTo>
                  <a:lnTo>
                    <a:pt x="151" y="0"/>
                  </a:lnTo>
                  <a:lnTo>
                    <a:pt x="140" y="11"/>
                  </a:lnTo>
                  <a:lnTo>
                    <a:pt x="129" y="22"/>
                  </a:lnTo>
                  <a:lnTo>
                    <a:pt x="133" y="33"/>
                  </a:lnTo>
                  <a:lnTo>
                    <a:pt x="144" y="44"/>
                  </a:lnTo>
                  <a:lnTo>
                    <a:pt x="155" y="55"/>
                  </a:lnTo>
                  <a:lnTo>
                    <a:pt x="155" y="73"/>
                  </a:lnTo>
                  <a:lnTo>
                    <a:pt x="140" y="84"/>
                  </a:lnTo>
                  <a:lnTo>
                    <a:pt x="122" y="88"/>
                  </a:lnTo>
                  <a:lnTo>
                    <a:pt x="110" y="88"/>
                  </a:lnTo>
                  <a:lnTo>
                    <a:pt x="103" y="80"/>
                  </a:lnTo>
                  <a:lnTo>
                    <a:pt x="99" y="66"/>
                  </a:lnTo>
                  <a:lnTo>
                    <a:pt x="107" y="51"/>
                  </a:lnTo>
                  <a:lnTo>
                    <a:pt x="107" y="40"/>
                  </a:lnTo>
                  <a:lnTo>
                    <a:pt x="103" y="25"/>
                  </a:lnTo>
                </a:path>
              </a:pathLst>
            </a:custGeom>
            <a:no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3" name="Freeform 34">
              <a:extLst>
                <a:ext uri="{FF2B5EF4-FFF2-40B4-BE49-F238E27FC236}">
                  <a16:creationId xmlns:a16="http://schemas.microsoft.com/office/drawing/2014/main" xmlns="" id="{65957476-B5ED-41BA-A74C-8464C9E5B7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0" y="1955"/>
              <a:ext cx="297" cy="296"/>
            </a:xfrm>
            <a:custGeom>
              <a:avLst/>
              <a:gdLst>
                <a:gd name="T0" fmla="*/ 121 w 334"/>
                <a:gd name="T1" fmla="*/ 128 h 304"/>
                <a:gd name="T2" fmla="*/ 117 w 334"/>
                <a:gd name="T3" fmla="*/ 154 h 304"/>
                <a:gd name="T4" fmla="*/ 95 w 334"/>
                <a:gd name="T5" fmla="*/ 150 h 304"/>
                <a:gd name="T6" fmla="*/ 69 w 334"/>
                <a:gd name="T7" fmla="*/ 183 h 304"/>
                <a:gd name="T8" fmla="*/ 36 w 334"/>
                <a:gd name="T9" fmla="*/ 209 h 304"/>
                <a:gd name="T10" fmla="*/ 14 w 334"/>
                <a:gd name="T11" fmla="*/ 216 h 304"/>
                <a:gd name="T12" fmla="*/ 7 w 334"/>
                <a:gd name="T13" fmla="*/ 220 h 304"/>
                <a:gd name="T14" fmla="*/ 11 w 334"/>
                <a:gd name="T15" fmla="*/ 242 h 304"/>
                <a:gd name="T16" fmla="*/ 3 w 334"/>
                <a:gd name="T17" fmla="*/ 268 h 304"/>
                <a:gd name="T18" fmla="*/ 25 w 334"/>
                <a:gd name="T19" fmla="*/ 260 h 304"/>
                <a:gd name="T20" fmla="*/ 22 w 334"/>
                <a:gd name="T21" fmla="*/ 275 h 304"/>
                <a:gd name="T22" fmla="*/ 33 w 334"/>
                <a:gd name="T23" fmla="*/ 290 h 304"/>
                <a:gd name="T24" fmla="*/ 66 w 334"/>
                <a:gd name="T25" fmla="*/ 297 h 304"/>
                <a:gd name="T26" fmla="*/ 99 w 334"/>
                <a:gd name="T27" fmla="*/ 301 h 304"/>
                <a:gd name="T28" fmla="*/ 150 w 334"/>
                <a:gd name="T29" fmla="*/ 293 h 304"/>
                <a:gd name="T30" fmla="*/ 235 w 334"/>
                <a:gd name="T31" fmla="*/ 290 h 304"/>
                <a:gd name="T32" fmla="*/ 268 w 334"/>
                <a:gd name="T33" fmla="*/ 257 h 304"/>
                <a:gd name="T34" fmla="*/ 282 w 334"/>
                <a:gd name="T35" fmla="*/ 224 h 304"/>
                <a:gd name="T36" fmla="*/ 308 w 334"/>
                <a:gd name="T37" fmla="*/ 183 h 304"/>
                <a:gd name="T38" fmla="*/ 334 w 334"/>
                <a:gd name="T39" fmla="*/ 132 h 304"/>
                <a:gd name="T40" fmla="*/ 312 w 334"/>
                <a:gd name="T41" fmla="*/ 95 h 304"/>
                <a:gd name="T42" fmla="*/ 290 w 334"/>
                <a:gd name="T43" fmla="*/ 84 h 304"/>
                <a:gd name="T44" fmla="*/ 253 w 334"/>
                <a:gd name="T45" fmla="*/ 51 h 304"/>
                <a:gd name="T46" fmla="*/ 304 w 334"/>
                <a:gd name="T47" fmla="*/ 11 h 304"/>
                <a:gd name="T48" fmla="*/ 286 w 334"/>
                <a:gd name="T49" fmla="*/ 4 h 304"/>
                <a:gd name="T50" fmla="*/ 231 w 334"/>
                <a:gd name="T51" fmla="*/ 15 h 304"/>
                <a:gd name="T52" fmla="*/ 209 w 334"/>
                <a:gd name="T53" fmla="*/ 18 h 304"/>
                <a:gd name="T54" fmla="*/ 205 w 334"/>
                <a:gd name="T55" fmla="*/ 37 h 304"/>
                <a:gd name="T56" fmla="*/ 209 w 334"/>
                <a:gd name="T57" fmla="*/ 51 h 304"/>
                <a:gd name="T58" fmla="*/ 150 w 334"/>
                <a:gd name="T59" fmla="*/ 44 h 304"/>
                <a:gd name="T60" fmla="*/ 117 w 334"/>
                <a:gd name="T61" fmla="*/ 40 h 304"/>
                <a:gd name="T62" fmla="*/ 113 w 334"/>
                <a:gd name="T63" fmla="*/ 70 h 304"/>
                <a:gd name="T64" fmla="*/ 95 w 334"/>
                <a:gd name="T65" fmla="*/ 81 h 304"/>
                <a:gd name="T66" fmla="*/ 95 w 334"/>
                <a:gd name="T67" fmla="*/ 103 h 304"/>
                <a:gd name="T68" fmla="*/ 91 w 334"/>
                <a:gd name="T69" fmla="*/ 143 h 304"/>
                <a:gd name="T70" fmla="*/ 124 w 334"/>
                <a:gd name="T71" fmla="*/ 11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4" h="304">
                  <a:moveTo>
                    <a:pt x="124" y="114"/>
                  </a:moveTo>
                  <a:lnTo>
                    <a:pt x="121" y="128"/>
                  </a:lnTo>
                  <a:lnTo>
                    <a:pt x="124" y="143"/>
                  </a:lnTo>
                  <a:lnTo>
                    <a:pt x="117" y="154"/>
                  </a:lnTo>
                  <a:lnTo>
                    <a:pt x="106" y="147"/>
                  </a:lnTo>
                  <a:lnTo>
                    <a:pt x="95" y="150"/>
                  </a:lnTo>
                  <a:lnTo>
                    <a:pt x="95" y="161"/>
                  </a:lnTo>
                  <a:lnTo>
                    <a:pt x="69" y="183"/>
                  </a:lnTo>
                  <a:lnTo>
                    <a:pt x="55" y="191"/>
                  </a:lnTo>
                  <a:lnTo>
                    <a:pt x="36" y="209"/>
                  </a:lnTo>
                  <a:lnTo>
                    <a:pt x="25" y="216"/>
                  </a:lnTo>
                  <a:lnTo>
                    <a:pt x="14" y="216"/>
                  </a:lnTo>
                  <a:lnTo>
                    <a:pt x="11" y="220"/>
                  </a:lnTo>
                  <a:lnTo>
                    <a:pt x="7" y="220"/>
                  </a:lnTo>
                  <a:lnTo>
                    <a:pt x="11" y="227"/>
                  </a:lnTo>
                  <a:lnTo>
                    <a:pt x="11" y="242"/>
                  </a:lnTo>
                  <a:lnTo>
                    <a:pt x="0" y="257"/>
                  </a:lnTo>
                  <a:lnTo>
                    <a:pt x="3" y="268"/>
                  </a:lnTo>
                  <a:lnTo>
                    <a:pt x="18" y="268"/>
                  </a:lnTo>
                  <a:lnTo>
                    <a:pt x="25" y="260"/>
                  </a:lnTo>
                  <a:lnTo>
                    <a:pt x="33" y="268"/>
                  </a:lnTo>
                  <a:lnTo>
                    <a:pt x="22" y="275"/>
                  </a:lnTo>
                  <a:lnTo>
                    <a:pt x="25" y="290"/>
                  </a:lnTo>
                  <a:lnTo>
                    <a:pt x="33" y="290"/>
                  </a:lnTo>
                  <a:lnTo>
                    <a:pt x="58" y="293"/>
                  </a:lnTo>
                  <a:lnTo>
                    <a:pt x="66" y="297"/>
                  </a:lnTo>
                  <a:lnTo>
                    <a:pt x="88" y="304"/>
                  </a:lnTo>
                  <a:lnTo>
                    <a:pt x="99" y="301"/>
                  </a:lnTo>
                  <a:lnTo>
                    <a:pt x="121" y="290"/>
                  </a:lnTo>
                  <a:lnTo>
                    <a:pt x="150" y="293"/>
                  </a:lnTo>
                  <a:lnTo>
                    <a:pt x="205" y="293"/>
                  </a:lnTo>
                  <a:lnTo>
                    <a:pt x="235" y="290"/>
                  </a:lnTo>
                  <a:lnTo>
                    <a:pt x="249" y="264"/>
                  </a:lnTo>
                  <a:lnTo>
                    <a:pt x="268" y="257"/>
                  </a:lnTo>
                  <a:lnTo>
                    <a:pt x="275" y="242"/>
                  </a:lnTo>
                  <a:lnTo>
                    <a:pt x="282" y="224"/>
                  </a:lnTo>
                  <a:lnTo>
                    <a:pt x="297" y="216"/>
                  </a:lnTo>
                  <a:lnTo>
                    <a:pt x="308" y="183"/>
                  </a:lnTo>
                  <a:lnTo>
                    <a:pt x="304" y="150"/>
                  </a:lnTo>
                  <a:lnTo>
                    <a:pt x="334" y="132"/>
                  </a:lnTo>
                  <a:lnTo>
                    <a:pt x="319" y="117"/>
                  </a:lnTo>
                  <a:lnTo>
                    <a:pt x="312" y="95"/>
                  </a:lnTo>
                  <a:lnTo>
                    <a:pt x="301" y="84"/>
                  </a:lnTo>
                  <a:lnTo>
                    <a:pt x="290" y="84"/>
                  </a:lnTo>
                  <a:lnTo>
                    <a:pt x="275" y="77"/>
                  </a:lnTo>
                  <a:lnTo>
                    <a:pt x="253" y="51"/>
                  </a:lnTo>
                  <a:lnTo>
                    <a:pt x="264" y="44"/>
                  </a:lnTo>
                  <a:lnTo>
                    <a:pt x="304" y="11"/>
                  </a:lnTo>
                  <a:lnTo>
                    <a:pt x="297" y="0"/>
                  </a:lnTo>
                  <a:lnTo>
                    <a:pt x="286" y="4"/>
                  </a:lnTo>
                  <a:lnTo>
                    <a:pt x="246" y="4"/>
                  </a:lnTo>
                  <a:lnTo>
                    <a:pt x="231" y="15"/>
                  </a:lnTo>
                  <a:lnTo>
                    <a:pt x="220" y="22"/>
                  </a:lnTo>
                  <a:lnTo>
                    <a:pt x="209" y="18"/>
                  </a:lnTo>
                  <a:lnTo>
                    <a:pt x="198" y="26"/>
                  </a:lnTo>
                  <a:lnTo>
                    <a:pt x="205" y="37"/>
                  </a:lnTo>
                  <a:lnTo>
                    <a:pt x="224" y="48"/>
                  </a:lnTo>
                  <a:lnTo>
                    <a:pt x="209" y="51"/>
                  </a:lnTo>
                  <a:lnTo>
                    <a:pt x="176" y="55"/>
                  </a:lnTo>
                  <a:lnTo>
                    <a:pt x="150" y="44"/>
                  </a:lnTo>
                  <a:lnTo>
                    <a:pt x="124" y="37"/>
                  </a:lnTo>
                  <a:lnTo>
                    <a:pt x="117" y="40"/>
                  </a:lnTo>
                  <a:lnTo>
                    <a:pt x="110" y="59"/>
                  </a:lnTo>
                  <a:lnTo>
                    <a:pt x="113" y="70"/>
                  </a:lnTo>
                  <a:lnTo>
                    <a:pt x="110" y="73"/>
                  </a:lnTo>
                  <a:lnTo>
                    <a:pt x="95" y="81"/>
                  </a:lnTo>
                  <a:lnTo>
                    <a:pt x="95" y="99"/>
                  </a:lnTo>
                  <a:lnTo>
                    <a:pt x="95" y="103"/>
                  </a:lnTo>
                  <a:lnTo>
                    <a:pt x="80" y="121"/>
                  </a:lnTo>
                  <a:lnTo>
                    <a:pt x="91" y="143"/>
                  </a:lnTo>
                  <a:lnTo>
                    <a:pt x="99" y="139"/>
                  </a:lnTo>
                  <a:lnTo>
                    <a:pt x="124" y="114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4" name="Freeform 35">
              <a:extLst>
                <a:ext uri="{FF2B5EF4-FFF2-40B4-BE49-F238E27FC236}">
                  <a16:creationId xmlns:a16="http://schemas.microsoft.com/office/drawing/2014/main" xmlns="" id="{4818E003-0379-4A1B-85E8-AB0DC39B3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8" y="2037"/>
              <a:ext cx="140" cy="190"/>
            </a:xfrm>
            <a:custGeom>
              <a:avLst/>
              <a:gdLst>
                <a:gd name="T0" fmla="*/ 11 w 157"/>
                <a:gd name="T1" fmla="*/ 165 h 195"/>
                <a:gd name="T2" fmla="*/ 22 w 157"/>
                <a:gd name="T3" fmla="*/ 180 h 195"/>
                <a:gd name="T4" fmla="*/ 36 w 157"/>
                <a:gd name="T5" fmla="*/ 180 h 195"/>
                <a:gd name="T6" fmla="*/ 55 w 157"/>
                <a:gd name="T7" fmla="*/ 184 h 195"/>
                <a:gd name="T8" fmla="*/ 66 w 157"/>
                <a:gd name="T9" fmla="*/ 195 h 195"/>
                <a:gd name="T10" fmla="*/ 80 w 157"/>
                <a:gd name="T11" fmla="*/ 195 h 195"/>
                <a:gd name="T12" fmla="*/ 69 w 157"/>
                <a:gd name="T13" fmla="*/ 184 h 195"/>
                <a:gd name="T14" fmla="*/ 77 w 157"/>
                <a:gd name="T15" fmla="*/ 165 h 195"/>
                <a:gd name="T16" fmla="*/ 84 w 157"/>
                <a:gd name="T17" fmla="*/ 147 h 195"/>
                <a:gd name="T18" fmla="*/ 88 w 157"/>
                <a:gd name="T19" fmla="*/ 129 h 195"/>
                <a:gd name="T20" fmla="*/ 110 w 157"/>
                <a:gd name="T21" fmla="*/ 114 h 195"/>
                <a:gd name="T22" fmla="*/ 124 w 157"/>
                <a:gd name="T23" fmla="*/ 107 h 195"/>
                <a:gd name="T24" fmla="*/ 121 w 157"/>
                <a:gd name="T25" fmla="*/ 96 h 195"/>
                <a:gd name="T26" fmla="*/ 121 w 157"/>
                <a:gd name="T27" fmla="*/ 74 h 195"/>
                <a:gd name="T28" fmla="*/ 124 w 157"/>
                <a:gd name="T29" fmla="*/ 66 h 195"/>
                <a:gd name="T30" fmla="*/ 139 w 157"/>
                <a:gd name="T31" fmla="*/ 63 h 195"/>
                <a:gd name="T32" fmla="*/ 146 w 157"/>
                <a:gd name="T33" fmla="*/ 70 h 195"/>
                <a:gd name="T34" fmla="*/ 157 w 157"/>
                <a:gd name="T35" fmla="*/ 55 h 195"/>
                <a:gd name="T36" fmla="*/ 154 w 157"/>
                <a:gd name="T37" fmla="*/ 41 h 195"/>
                <a:gd name="T38" fmla="*/ 146 w 157"/>
                <a:gd name="T39" fmla="*/ 41 h 195"/>
                <a:gd name="T40" fmla="*/ 132 w 157"/>
                <a:gd name="T41" fmla="*/ 41 h 195"/>
                <a:gd name="T42" fmla="*/ 124 w 157"/>
                <a:gd name="T43" fmla="*/ 41 h 195"/>
                <a:gd name="T44" fmla="*/ 121 w 157"/>
                <a:gd name="T45" fmla="*/ 22 h 195"/>
                <a:gd name="T46" fmla="*/ 124 w 157"/>
                <a:gd name="T47" fmla="*/ 4 h 195"/>
                <a:gd name="T48" fmla="*/ 113 w 157"/>
                <a:gd name="T49" fmla="*/ 0 h 195"/>
                <a:gd name="T50" fmla="*/ 110 w 157"/>
                <a:gd name="T51" fmla="*/ 4 h 195"/>
                <a:gd name="T52" fmla="*/ 84 w 157"/>
                <a:gd name="T53" fmla="*/ 0 h 195"/>
                <a:gd name="T54" fmla="*/ 80 w 157"/>
                <a:gd name="T55" fmla="*/ 8 h 195"/>
                <a:gd name="T56" fmla="*/ 84 w 157"/>
                <a:gd name="T57" fmla="*/ 22 h 195"/>
                <a:gd name="T58" fmla="*/ 84 w 157"/>
                <a:gd name="T59" fmla="*/ 41 h 195"/>
                <a:gd name="T60" fmla="*/ 73 w 157"/>
                <a:gd name="T61" fmla="*/ 26 h 195"/>
                <a:gd name="T62" fmla="*/ 69 w 157"/>
                <a:gd name="T63" fmla="*/ 19 h 195"/>
                <a:gd name="T64" fmla="*/ 55 w 157"/>
                <a:gd name="T65" fmla="*/ 19 h 195"/>
                <a:gd name="T66" fmla="*/ 47 w 157"/>
                <a:gd name="T67" fmla="*/ 30 h 195"/>
                <a:gd name="T68" fmla="*/ 44 w 157"/>
                <a:gd name="T69" fmla="*/ 33 h 195"/>
                <a:gd name="T70" fmla="*/ 44 w 157"/>
                <a:gd name="T71" fmla="*/ 48 h 195"/>
                <a:gd name="T72" fmla="*/ 29 w 157"/>
                <a:gd name="T73" fmla="*/ 26 h 195"/>
                <a:gd name="T74" fmla="*/ 22 w 157"/>
                <a:gd name="T75" fmla="*/ 22 h 195"/>
                <a:gd name="T76" fmla="*/ 14 w 157"/>
                <a:gd name="T77" fmla="*/ 26 h 195"/>
                <a:gd name="T78" fmla="*/ 18 w 157"/>
                <a:gd name="T79" fmla="*/ 37 h 195"/>
                <a:gd name="T80" fmla="*/ 18 w 157"/>
                <a:gd name="T81" fmla="*/ 41 h 195"/>
                <a:gd name="T82" fmla="*/ 7 w 157"/>
                <a:gd name="T83" fmla="*/ 48 h 195"/>
                <a:gd name="T84" fmla="*/ 7 w 157"/>
                <a:gd name="T85" fmla="*/ 59 h 195"/>
                <a:gd name="T86" fmla="*/ 14 w 157"/>
                <a:gd name="T87" fmla="*/ 74 h 195"/>
                <a:gd name="T88" fmla="*/ 14 w 157"/>
                <a:gd name="T89" fmla="*/ 85 h 195"/>
                <a:gd name="T90" fmla="*/ 11 w 157"/>
                <a:gd name="T91" fmla="*/ 96 h 195"/>
                <a:gd name="T92" fmla="*/ 0 w 157"/>
                <a:gd name="T93" fmla="*/ 103 h 195"/>
                <a:gd name="T94" fmla="*/ 0 w 157"/>
                <a:gd name="T95" fmla="*/ 114 h 195"/>
                <a:gd name="T96" fmla="*/ 14 w 157"/>
                <a:gd name="T97" fmla="*/ 125 h 195"/>
                <a:gd name="T98" fmla="*/ 18 w 157"/>
                <a:gd name="T99" fmla="*/ 136 h 195"/>
                <a:gd name="T100" fmla="*/ 14 w 157"/>
                <a:gd name="T101" fmla="*/ 154 h 195"/>
                <a:gd name="T102" fmla="*/ 11 w 157"/>
                <a:gd name="T103" fmla="*/ 165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7" h="195">
                  <a:moveTo>
                    <a:pt x="11" y="165"/>
                  </a:moveTo>
                  <a:lnTo>
                    <a:pt x="22" y="180"/>
                  </a:lnTo>
                  <a:lnTo>
                    <a:pt x="36" y="180"/>
                  </a:lnTo>
                  <a:lnTo>
                    <a:pt x="55" y="184"/>
                  </a:lnTo>
                  <a:lnTo>
                    <a:pt x="66" y="195"/>
                  </a:lnTo>
                  <a:lnTo>
                    <a:pt x="80" y="195"/>
                  </a:lnTo>
                  <a:lnTo>
                    <a:pt x="69" y="184"/>
                  </a:lnTo>
                  <a:lnTo>
                    <a:pt x="77" y="165"/>
                  </a:lnTo>
                  <a:lnTo>
                    <a:pt x="84" y="147"/>
                  </a:lnTo>
                  <a:lnTo>
                    <a:pt x="88" y="129"/>
                  </a:lnTo>
                  <a:lnTo>
                    <a:pt x="110" y="114"/>
                  </a:lnTo>
                  <a:lnTo>
                    <a:pt x="124" y="107"/>
                  </a:lnTo>
                  <a:lnTo>
                    <a:pt x="121" y="96"/>
                  </a:lnTo>
                  <a:lnTo>
                    <a:pt x="121" y="74"/>
                  </a:lnTo>
                  <a:lnTo>
                    <a:pt x="124" y="66"/>
                  </a:lnTo>
                  <a:lnTo>
                    <a:pt x="139" y="63"/>
                  </a:lnTo>
                  <a:lnTo>
                    <a:pt x="146" y="70"/>
                  </a:lnTo>
                  <a:lnTo>
                    <a:pt x="157" y="55"/>
                  </a:lnTo>
                  <a:lnTo>
                    <a:pt x="154" y="41"/>
                  </a:lnTo>
                  <a:lnTo>
                    <a:pt x="146" y="41"/>
                  </a:lnTo>
                  <a:lnTo>
                    <a:pt x="132" y="41"/>
                  </a:lnTo>
                  <a:lnTo>
                    <a:pt x="124" y="41"/>
                  </a:lnTo>
                  <a:lnTo>
                    <a:pt x="121" y="22"/>
                  </a:lnTo>
                  <a:lnTo>
                    <a:pt x="124" y="4"/>
                  </a:lnTo>
                  <a:lnTo>
                    <a:pt x="113" y="0"/>
                  </a:lnTo>
                  <a:lnTo>
                    <a:pt x="110" y="4"/>
                  </a:lnTo>
                  <a:lnTo>
                    <a:pt x="84" y="0"/>
                  </a:lnTo>
                  <a:lnTo>
                    <a:pt x="80" y="8"/>
                  </a:lnTo>
                  <a:lnTo>
                    <a:pt x="84" y="22"/>
                  </a:lnTo>
                  <a:lnTo>
                    <a:pt x="84" y="41"/>
                  </a:lnTo>
                  <a:lnTo>
                    <a:pt x="73" y="26"/>
                  </a:lnTo>
                  <a:lnTo>
                    <a:pt x="69" y="19"/>
                  </a:lnTo>
                  <a:lnTo>
                    <a:pt x="55" y="19"/>
                  </a:lnTo>
                  <a:lnTo>
                    <a:pt x="47" y="30"/>
                  </a:lnTo>
                  <a:lnTo>
                    <a:pt x="44" y="33"/>
                  </a:lnTo>
                  <a:lnTo>
                    <a:pt x="44" y="48"/>
                  </a:lnTo>
                  <a:lnTo>
                    <a:pt x="29" y="26"/>
                  </a:lnTo>
                  <a:lnTo>
                    <a:pt x="22" y="22"/>
                  </a:lnTo>
                  <a:lnTo>
                    <a:pt x="14" y="26"/>
                  </a:lnTo>
                  <a:lnTo>
                    <a:pt x="18" y="37"/>
                  </a:lnTo>
                  <a:lnTo>
                    <a:pt x="18" y="41"/>
                  </a:lnTo>
                  <a:lnTo>
                    <a:pt x="7" y="48"/>
                  </a:lnTo>
                  <a:lnTo>
                    <a:pt x="7" y="59"/>
                  </a:lnTo>
                  <a:lnTo>
                    <a:pt x="14" y="74"/>
                  </a:lnTo>
                  <a:lnTo>
                    <a:pt x="14" y="85"/>
                  </a:lnTo>
                  <a:lnTo>
                    <a:pt x="11" y="96"/>
                  </a:lnTo>
                  <a:lnTo>
                    <a:pt x="0" y="103"/>
                  </a:lnTo>
                  <a:lnTo>
                    <a:pt x="0" y="114"/>
                  </a:lnTo>
                  <a:lnTo>
                    <a:pt x="14" y="125"/>
                  </a:lnTo>
                  <a:lnTo>
                    <a:pt x="18" y="136"/>
                  </a:lnTo>
                  <a:lnTo>
                    <a:pt x="14" y="154"/>
                  </a:lnTo>
                  <a:lnTo>
                    <a:pt x="11" y="165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5" name="Freeform 36">
              <a:extLst>
                <a:ext uri="{FF2B5EF4-FFF2-40B4-BE49-F238E27FC236}">
                  <a16:creationId xmlns:a16="http://schemas.microsoft.com/office/drawing/2014/main" xmlns="" id="{25592681-5A65-4016-B797-34323966BF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8" y="2037"/>
              <a:ext cx="140" cy="190"/>
            </a:xfrm>
            <a:custGeom>
              <a:avLst/>
              <a:gdLst>
                <a:gd name="T0" fmla="*/ 11 w 157"/>
                <a:gd name="T1" fmla="*/ 165 h 195"/>
                <a:gd name="T2" fmla="*/ 22 w 157"/>
                <a:gd name="T3" fmla="*/ 180 h 195"/>
                <a:gd name="T4" fmla="*/ 36 w 157"/>
                <a:gd name="T5" fmla="*/ 180 h 195"/>
                <a:gd name="T6" fmla="*/ 55 w 157"/>
                <a:gd name="T7" fmla="*/ 184 h 195"/>
                <a:gd name="T8" fmla="*/ 66 w 157"/>
                <a:gd name="T9" fmla="*/ 195 h 195"/>
                <a:gd name="T10" fmla="*/ 80 w 157"/>
                <a:gd name="T11" fmla="*/ 195 h 195"/>
                <a:gd name="T12" fmla="*/ 69 w 157"/>
                <a:gd name="T13" fmla="*/ 184 h 195"/>
                <a:gd name="T14" fmla="*/ 77 w 157"/>
                <a:gd name="T15" fmla="*/ 165 h 195"/>
                <a:gd name="T16" fmla="*/ 84 w 157"/>
                <a:gd name="T17" fmla="*/ 147 h 195"/>
                <a:gd name="T18" fmla="*/ 88 w 157"/>
                <a:gd name="T19" fmla="*/ 129 h 195"/>
                <a:gd name="T20" fmla="*/ 110 w 157"/>
                <a:gd name="T21" fmla="*/ 114 h 195"/>
                <a:gd name="T22" fmla="*/ 124 w 157"/>
                <a:gd name="T23" fmla="*/ 107 h 195"/>
                <a:gd name="T24" fmla="*/ 121 w 157"/>
                <a:gd name="T25" fmla="*/ 96 h 195"/>
                <a:gd name="T26" fmla="*/ 121 w 157"/>
                <a:gd name="T27" fmla="*/ 74 h 195"/>
                <a:gd name="T28" fmla="*/ 124 w 157"/>
                <a:gd name="T29" fmla="*/ 66 h 195"/>
                <a:gd name="T30" fmla="*/ 139 w 157"/>
                <a:gd name="T31" fmla="*/ 63 h 195"/>
                <a:gd name="T32" fmla="*/ 146 w 157"/>
                <a:gd name="T33" fmla="*/ 70 h 195"/>
                <a:gd name="T34" fmla="*/ 157 w 157"/>
                <a:gd name="T35" fmla="*/ 55 h 195"/>
                <a:gd name="T36" fmla="*/ 154 w 157"/>
                <a:gd name="T37" fmla="*/ 41 h 195"/>
                <a:gd name="T38" fmla="*/ 146 w 157"/>
                <a:gd name="T39" fmla="*/ 41 h 195"/>
                <a:gd name="T40" fmla="*/ 132 w 157"/>
                <a:gd name="T41" fmla="*/ 41 h 195"/>
                <a:gd name="T42" fmla="*/ 124 w 157"/>
                <a:gd name="T43" fmla="*/ 41 h 195"/>
                <a:gd name="T44" fmla="*/ 121 w 157"/>
                <a:gd name="T45" fmla="*/ 22 h 195"/>
                <a:gd name="T46" fmla="*/ 124 w 157"/>
                <a:gd name="T47" fmla="*/ 4 h 195"/>
                <a:gd name="T48" fmla="*/ 113 w 157"/>
                <a:gd name="T49" fmla="*/ 0 h 195"/>
                <a:gd name="T50" fmla="*/ 110 w 157"/>
                <a:gd name="T51" fmla="*/ 4 h 195"/>
                <a:gd name="T52" fmla="*/ 84 w 157"/>
                <a:gd name="T53" fmla="*/ 0 h 195"/>
                <a:gd name="T54" fmla="*/ 80 w 157"/>
                <a:gd name="T55" fmla="*/ 8 h 195"/>
                <a:gd name="T56" fmla="*/ 84 w 157"/>
                <a:gd name="T57" fmla="*/ 22 h 195"/>
                <a:gd name="T58" fmla="*/ 84 w 157"/>
                <a:gd name="T59" fmla="*/ 41 h 195"/>
                <a:gd name="T60" fmla="*/ 73 w 157"/>
                <a:gd name="T61" fmla="*/ 26 h 195"/>
                <a:gd name="T62" fmla="*/ 69 w 157"/>
                <a:gd name="T63" fmla="*/ 19 h 195"/>
                <a:gd name="T64" fmla="*/ 55 w 157"/>
                <a:gd name="T65" fmla="*/ 19 h 195"/>
                <a:gd name="T66" fmla="*/ 47 w 157"/>
                <a:gd name="T67" fmla="*/ 30 h 195"/>
                <a:gd name="T68" fmla="*/ 44 w 157"/>
                <a:gd name="T69" fmla="*/ 33 h 195"/>
                <a:gd name="T70" fmla="*/ 44 w 157"/>
                <a:gd name="T71" fmla="*/ 48 h 195"/>
                <a:gd name="T72" fmla="*/ 29 w 157"/>
                <a:gd name="T73" fmla="*/ 26 h 195"/>
                <a:gd name="T74" fmla="*/ 22 w 157"/>
                <a:gd name="T75" fmla="*/ 22 h 195"/>
                <a:gd name="T76" fmla="*/ 14 w 157"/>
                <a:gd name="T77" fmla="*/ 26 h 195"/>
                <a:gd name="T78" fmla="*/ 18 w 157"/>
                <a:gd name="T79" fmla="*/ 37 h 195"/>
                <a:gd name="T80" fmla="*/ 18 w 157"/>
                <a:gd name="T81" fmla="*/ 41 h 195"/>
                <a:gd name="T82" fmla="*/ 7 w 157"/>
                <a:gd name="T83" fmla="*/ 48 h 195"/>
                <a:gd name="T84" fmla="*/ 7 w 157"/>
                <a:gd name="T85" fmla="*/ 59 h 195"/>
                <a:gd name="T86" fmla="*/ 14 w 157"/>
                <a:gd name="T87" fmla="*/ 74 h 195"/>
                <a:gd name="T88" fmla="*/ 14 w 157"/>
                <a:gd name="T89" fmla="*/ 85 h 195"/>
                <a:gd name="T90" fmla="*/ 11 w 157"/>
                <a:gd name="T91" fmla="*/ 96 h 195"/>
                <a:gd name="T92" fmla="*/ 0 w 157"/>
                <a:gd name="T93" fmla="*/ 103 h 195"/>
                <a:gd name="T94" fmla="*/ 0 w 157"/>
                <a:gd name="T95" fmla="*/ 114 h 195"/>
                <a:gd name="T96" fmla="*/ 14 w 157"/>
                <a:gd name="T97" fmla="*/ 125 h 195"/>
                <a:gd name="T98" fmla="*/ 18 w 157"/>
                <a:gd name="T99" fmla="*/ 136 h 195"/>
                <a:gd name="T100" fmla="*/ 14 w 157"/>
                <a:gd name="T101" fmla="*/ 15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7" h="195">
                  <a:moveTo>
                    <a:pt x="11" y="165"/>
                  </a:moveTo>
                  <a:lnTo>
                    <a:pt x="22" y="180"/>
                  </a:lnTo>
                  <a:lnTo>
                    <a:pt x="36" y="180"/>
                  </a:lnTo>
                  <a:lnTo>
                    <a:pt x="55" y="184"/>
                  </a:lnTo>
                  <a:lnTo>
                    <a:pt x="66" y="195"/>
                  </a:lnTo>
                  <a:lnTo>
                    <a:pt x="80" y="195"/>
                  </a:lnTo>
                  <a:lnTo>
                    <a:pt x="69" y="184"/>
                  </a:lnTo>
                  <a:lnTo>
                    <a:pt x="77" y="165"/>
                  </a:lnTo>
                  <a:lnTo>
                    <a:pt x="84" y="147"/>
                  </a:lnTo>
                  <a:lnTo>
                    <a:pt x="88" y="129"/>
                  </a:lnTo>
                  <a:lnTo>
                    <a:pt x="110" y="114"/>
                  </a:lnTo>
                  <a:lnTo>
                    <a:pt x="124" y="107"/>
                  </a:lnTo>
                  <a:lnTo>
                    <a:pt x="121" y="96"/>
                  </a:lnTo>
                  <a:lnTo>
                    <a:pt x="121" y="74"/>
                  </a:lnTo>
                  <a:lnTo>
                    <a:pt x="124" y="66"/>
                  </a:lnTo>
                  <a:lnTo>
                    <a:pt x="139" y="63"/>
                  </a:lnTo>
                  <a:lnTo>
                    <a:pt x="146" y="70"/>
                  </a:lnTo>
                  <a:lnTo>
                    <a:pt x="157" y="55"/>
                  </a:lnTo>
                  <a:lnTo>
                    <a:pt x="154" y="41"/>
                  </a:lnTo>
                  <a:lnTo>
                    <a:pt x="146" y="41"/>
                  </a:lnTo>
                  <a:lnTo>
                    <a:pt x="132" y="41"/>
                  </a:lnTo>
                  <a:lnTo>
                    <a:pt x="124" y="41"/>
                  </a:lnTo>
                  <a:lnTo>
                    <a:pt x="121" y="22"/>
                  </a:lnTo>
                  <a:lnTo>
                    <a:pt x="124" y="4"/>
                  </a:lnTo>
                  <a:lnTo>
                    <a:pt x="113" y="0"/>
                  </a:lnTo>
                  <a:lnTo>
                    <a:pt x="110" y="4"/>
                  </a:lnTo>
                  <a:lnTo>
                    <a:pt x="84" y="0"/>
                  </a:lnTo>
                  <a:lnTo>
                    <a:pt x="80" y="8"/>
                  </a:lnTo>
                  <a:lnTo>
                    <a:pt x="84" y="22"/>
                  </a:lnTo>
                  <a:lnTo>
                    <a:pt x="84" y="41"/>
                  </a:lnTo>
                  <a:lnTo>
                    <a:pt x="73" y="26"/>
                  </a:lnTo>
                  <a:lnTo>
                    <a:pt x="69" y="19"/>
                  </a:lnTo>
                  <a:lnTo>
                    <a:pt x="55" y="19"/>
                  </a:lnTo>
                  <a:lnTo>
                    <a:pt x="47" y="30"/>
                  </a:lnTo>
                  <a:lnTo>
                    <a:pt x="44" y="33"/>
                  </a:lnTo>
                  <a:lnTo>
                    <a:pt x="44" y="48"/>
                  </a:lnTo>
                  <a:lnTo>
                    <a:pt x="29" y="26"/>
                  </a:lnTo>
                  <a:lnTo>
                    <a:pt x="22" y="22"/>
                  </a:lnTo>
                  <a:lnTo>
                    <a:pt x="14" y="26"/>
                  </a:lnTo>
                  <a:lnTo>
                    <a:pt x="18" y="37"/>
                  </a:lnTo>
                  <a:lnTo>
                    <a:pt x="18" y="41"/>
                  </a:lnTo>
                  <a:lnTo>
                    <a:pt x="7" y="48"/>
                  </a:lnTo>
                  <a:lnTo>
                    <a:pt x="7" y="59"/>
                  </a:lnTo>
                  <a:lnTo>
                    <a:pt x="14" y="74"/>
                  </a:lnTo>
                  <a:lnTo>
                    <a:pt x="14" y="85"/>
                  </a:lnTo>
                  <a:lnTo>
                    <a:pt x="11" y="96"/>
                  </a:lnTo>
                  <a:lnTo>
                    <a:pt x="0" y="103"/>
                  </a:lnTo>
                  <a:lnTo>
                    <a:pt x="0" y="114"/>
                  </a:lnTo>
                  <a:lnTo>
                    <a:pt x="14" y="125"/>
                  </a:lnTo>
                  <a:lnTo>
                    <a:pt x="18" y="136"/>
                  </a:lnTo>
                  <a:lnTo>
                    <a:pt x="14" y="154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6" name="Freeform 37">
              <a:extLst>
                <a:ext uri="{FF2B5EF4-FFF2-40B4-BE49-F238E27FC236}">
                  <a16:creationId xmlns:a16="http://schemas.microsoft.com/office/drawing/2014/main" xmlns="" id="{88A02AEA-3272-48B4-B282-0A42B1D79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" y="1977"/>
              <a:ext cx="107" cy="75"/>
            </a:xfrm>
            <a:custGeom>
              <a:avLst/>
              <a:gdLst>
                <a:gd name="T0" fmla="*/ 0 w 121"/>
                <a:gd name="T1" fmla="*/ 73 h 77"/>
                <a:gd name="T2" fmla="*/ 11 w 121"/>
                <a:gd name="T3" fmla="*/ 77 h 77"/>
                <a:gd name="T4" fmla="*/ 22 w 121"/>
                <a:gd name="T5" fmla="*/ 66 h 77"/>
                <a:gd name="T6" fmla="*/ 33 w 121"/>
                <a:gd name="T7" fmla="*/ 51 h 77"/>
                <a:gd name="T8" fmla="*/ 66 w 121"/>
                <a:gd name="T9" fmla="*/ 51 h 77"/>
                <a:gd name="T10" fmla="*/ 95 w 121"/>
                <a:gd name="T11" fmla="*/ 48 h 77"/>
                <a:gd name="T12" fmla="*/ 110 w 121"/>
                <a:gd name="T13" fmla="*/ 33 h 77"/>
                <a:gd name="T14" fmla="*/ 117 w 121"/>
                <a:gd name="T15" fmla="*/ 18 h 77"/>
                <a:gd name="T16" fmla="*/ 121 w 121"/>
                <a:gd name="T17" fmla="*/ 0 h 77"/>
                <a:gd name="T18" fmla="*/ 99 w 121"/>
                <a:gd name="T19" fmla="*/ 11 h 77"/>
                <a:gd name="T20" fmla="*/ 55 w 121"/>
                <a:gd name="T21" fmla="*/ 29 h 77"/>
                <a:gd name="T22" fmla="*/ 44 w 121"/>
                <a:gd name="T23" fmla="*/ 33 h 77"/>
                <a:gd name="T24" fmla="*/ 33 w 121"/>
                <a:gd name="T25" fmla="*/ 40 h 77"/>
                <a:gd name="T26" fmla="*/ 11 w 121"/>
                <a:gd name="T27" fmla="*/ 44 h 77"/>
                <a:gd name="T28" fmla="*/ 0 w 121"/>
                <a:gd name="T29" fmla="*/ 51 h 77"/>
                <a:gd name="T30" fmla="*/ 0 w 121"/>
                <a:gd name="T31" fmla="*/ 73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77">
                  <a:moveTo>
                    <a:pt x="0" y="73"/>
                  </a:moveTo>
                  <a:lnTo>
                    <a:pt x="11" y="77"/>
                  </a:lnTo>
                  <a:lnTo>
                    <a:pt x="22" y="66"/>
                  </a:lnTo>
                  <a:lnTo>
                    <a:pt x="33" y="51"/>
                  </a:lnTo>
                  <a:lnTo>
                    <a:pt x="66" y="51"/>
                  </a:lnTo>
                  <a:lnTo>
                    <a:pt x="95" y="48"/>
                  </a:lnTo>
                  <a:lnTo>
                    <a:pt x="110" y="33"/>
                  </a:lnTo>
                  <a:lnTo>
                    <a:pt x="117" y="18"/>
                  </a:lnTo>
                  <a:lnTo>
                    <a:pt x="121" y="0"/>
                  </a:lnTo>
                  <a:lnTo>
                    <a:pt x="99" y="11"/>
                  </a:lnTo>
                  <a:lnTo>
                    <a:pt x="55" y="29"/>
                  </a:lnTo>
                  <a:lnTo>
                    <a:pt x="44" y="33"/>
                  </a:lnTo>
                  <a:lnTo>
                    <a:pt x="33" y="40"/>
                  </a:lnTo>
                  <a:lnTo>
                    <a:pt x="11" y="44"/>
                  </a:lnTo>
                  <a:lnTo>
                    <a:pt x="0" y="51"/>
                  </a:lnTo>
                  <a:lnTo>
                    <a:pt x="0" y="73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7" name="Freeform 38">
              <a:extLst>
                <a:ext uri="{FF2B5EF4-FFF2-40B4-BE49-F238E27FC236}">
                  <a16:creationId xmlns:a16="http://schemas.microsoft.com/office/drawing/2014/main" xmlns="" id="{5F611954-1E7B-4A85-B8F0-912F4C5B9F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" y="1977"/>
              <a:ext cx="107" cy="75"/>
            </a:xfrm>
            <a:custGeom>
              <a:avLst/>
              <a:gdLst>
                <a:gd name="T0" fmla="*/ 0 w 121"/>
                <a:gd name="T1" fmla="*/ 73 h 77"/>
                <a:gd name="T2" fmla="*/ 11 w 121"/>
                <a:gd name="T3" fmla="*/ 77 h 77"/>
                <a:gd name="T4" fmla="*/ 22 w 121"/>
                <a:gd name="T5" fmla="*/ 66 h 77"/>
                <a:gd name="T6" fmla="*/ 33 w 121"/>
                <a:gd name="T7" fmla="*/ 51 h 77"/>
                <a:gd name="T8" fmla="*/ 66 w 121"/>
                <a:gd name="T9" fmla="*/ 51 h 77"/>
                <a:gd name="T10" fmla="*/ 95 w 121"/>
                <a:gd name="T11" fmla="*/ 48 h 77"/>
                <a:gd name="T12" fmla="*/ 110 w 121"/>
                <a:gd name="T13" fmla="*/ 33 h 77"/>
                <a:gd name="T14" fmla="*/ 117 w 121"/>
                <a:gd name="T15" fmla="*/ 18 h 77"/>
                <a:gd name="T16" fmla="*/ 121 w 121"/>
                <a:gd name="T17" fmla="*/ 0 h 77"/>
                <a:gd name="T18" fmla="*/ 99 w 121"/>
                <a:gd name="T19" fmla="*/ 11 h 77"/>
                <a:gd name="T20" fmla="*/ 55 w 121"/>
                <a:gd name="T21" fmla="*/ 29 h 77"/>
                <a:gd name="T22" fmla="*/ 44 w 121"/>
                <a:gd name="T23" fmla="*/ 33 h 77"/>
                <a:gd name="T24" fmla="*/ 33 w 121"/>
                <a:gd name="T25" fmla="*/ 40 h 77"/>
                <a:gd name="T26" fmla="*/ 11 w 121"/>
                <a:gd name="T27" fmla="*/ 44 h 77"/>
                <a:gd name="T28" fmla="*/ 0 w 121"/>
                <a:gd name="T29" fmla="*/ 5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" h="77">
                  <a:moveTo>
                    <a:pt x="0" y="73"/>
                  </a:moveTo>
                  <a:lnTo>
                    <a:pt x="11" y="77"/>
                  </a:lnTo>
                  <a:lnTo>
                    <a:pt x="22" y="66"/>
                  </a:lnTo>
                  <a:lnTo>
                    <a:pt x="33" y="51"/>
                  </a:lnTo>
                  <a:lnTo>
                    <a:pt x="66" y="51"/>
                  </a:lnTo>
                  <a:lnTo>
                    <a:pt x="95" y="48"/>
                  </a:lnTo>
                  <a:lnTo>
                    <a:pt x="110" y="33"/>
                  </a:lnTo>
                  <a:lnTo>
                    <a:pt x="117" y="18"/>
                  </a:lnTo>
                  <a:lnTo>
                    <a:pt x="121" y="0"/>
                  </a:lnTo>
                  <a:lnTo>
                    <a:pt x="99" y="11"/>
                  </a:lnTo>
                  <a:lnTo>
                    <a:pt x="55" y="29"/>
                  </a:lnTo>
                  <a:lnTo>
                    <a:pt x="44" y="33"/>
                  </a:lnTo>
                  <a:lnTo>
                    <a:pt x="33" y="40"/>
                  </a:lnTo>
                  <a:lnTo>
                    <a:pt x="11" y="44"/>
                  </a:lnTo>
                  <a:lnTo>
                    <a:pt x="0" y="51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8" name="Freeform 39">
              <a:extLst>
                <a:ext uri="{FF2B5EF4-FFF2-40B4-BE49-F238E27FC236}">
                  <a16:creationId xmlns:a16="http://schemas.microsoft.com/office/drawing/2014/main" xmlns="" id="{EBAF90D1-3FF4-4177-BE8B-30541462DE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" y="2155"/>
              <a:ext cx="45" cy="61"/>
            </a:xfrm>
            <a:custGeom>
              <a:avLst/>
              <a:gdLst>
                <a:gd name="T0" fmla="*/ 15 w 51"/>
                <a:gd name="T1" fmla="*/ 0 h 63"/>
                <a:gd name="T2" fmla="*/ 48 w 51"/>
                <a:gd name="T3" fmla="*/ 22 h 63"/>
                <a:gd name="T4" fmla="*/ 51 w 51"/>
                <a:gd name="T5" fmla="*/ 33 h 63"/>
                <a:gd name="T6" fmla="*/ 37 w 51"/>
                <a:gd name="T7" fmla="*/ 44 h 63"/>
                <a:gd name="T8" fmla="*/ 26 w 51"/>
                <a:gd name="T9" fmla="*/ 52 h 63"/>
                <a:gd name="T10" fmla="*/ 29 w 51"/>
                <a:gd name="T11" fmla="*/ 63 h 63"/>
                <a:gd name="T12" fmla="*/ 15 w 51"/>
                <a:gd name="T13" fmla="*/ 59 h 63"/>
                <a:gd name="T14" fmla="*/ 0 w 51"/>
                <a:gd name="T15" fmla="*/ 44 h 63"/>
                <a:gd name="T16" fmla="*/ 0 w 51"/>
                <a:gd name="T17" fmla="*/ 33 h 63"/>
                <a:gd name="T18" fmla="*/ 4 w 51"/>
                <a:gd name="T19" fmla="*/ 19 h 63"/>
                <a:gd name="T20" fmla="*/ 15 w 51"/>
                <a:gd name="T2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3">
                  <a:moveTo>
                    <a:pt x="15" y="0"/>
                  </a:moveTo>
                  <a:lnTo>
                    <a:pt x="48" y="22"/>
                  </a:lnTo>
                  <a:lnTo>
                    <a:pt x="51" y="33"/>
                  </a:lnTo>
                  <a:lnTo>
                    <a:pt x="37" y="44"/>
                  </a:lnTo>
                  <a:lnTo>
                    <a:pt x="26" y="52"/>
                  </a:lnTo>
                  <a:lnTo>
                    <a:pt x="29" y="63"/>
                  </a:lnTo>
                  <a:lnTo>
                    <a:pt x="15" y="59"/>
                  </a:lnTo>
                  <a:lnTo>
                    <a:pt x="0" y="44"/>
                  </a:lnTo>
                  <a:lnTo>
                    <a:pt x="0" y="33"/>
                  </a:lnTo>
                  <a:lnTo>
                    <a:pt x="4" y="19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69" name="Freeform 40">
              <a:extLst>
                <a:ext uri="{FF2B5EF4-FFF2-40B4-BE49-F238E27FC236}">
                  <a16:creationId xmlns:a16="http://schemas.microsoft.com/office/drawing/2014/main" xmlns="" id="{AB04368C-5F9B-49B2-8CFA-580A3C4C8A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" y="2155"/>
              <a:ext cx="45" cy="61"/>
            </a:xfrm>
            <a:custGeom>
              <a:avLst/>
              <a:gdLst>
                <a:gd name="T0" fmla="*/ 15 w 51"/>
                <a:gd name="T1" fmla="*/ 0 h 63"/>
                <a:gd name="T2" fmla="*/ 48 w 51"/>
                <a:gd name="T3" fmla="*/ 22 h 63"/>
                <a:gd name="T4" fmla="*/ 51 w 51"/>
                <a:gd name="T5" fmla="*/ 33 h 63"/>
                <a:gd name="T6" fmla="*/ 37 w 51"/>
                <a:gd name="T7" fmla="*/ 44 h 63"/>
                <a:gd name="T8" fmla="*/ 26 w 51"/>
                <a:gd name="T9" fmla="*/ 52 h 63"/>
                <a:gd name="T10" fmla="*/ 29 w 51"/>
                <a:gd name="T11" fmla="*/ 63 h 63"/>
                <a:gd name="T12" fmla="*/ 15 w 51"/>
                <a:gd name="T13" fmla="*/ 59 h 63"/>
                <a:gd name="T14" fmla="*/ 0 w 51"/>
                <a:gd name="T15" fmla="*/ 44 h 63"/>
                <a:gd name="T16" fmla="*/ 0 w 51"/>
                <a:gd name="T17" fmla="*/ 33 h 63"/>
                <a:gd name="T18" fmla="*/ 4 w 51"/>
                <a:gd name="T19" fmla="*/ 1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63">
                  <a:moveTo>
                    <a:pt x="15" y="0"/>
                  </a:moveTo>
                  <a:lnTo>
                    <a:pt x="48" y="22"/>
                  </a:lnTo>
                  <a:lnTo>
                    <a:pt x="51" y="33"/>
                  </a:lnTo>
                  <a:lnTo>
                    <a:pt x="37" y="44"/>
                  </a:lnTo>
                  <a:lnTo>
                    <a:pt x="26" y="52"/>
                  </a:lnTo>
                  <a:lnTo>
                    <a:pt x="29" y="63"/>
                  </a:lnTo>
                  <a:lnTo>
                    <a:pt x="15" y="59"/>
                  </a:lnTo>
                  <a:lnTo>
                    <a:pt x="0" y="44"/>
                  </a:lnTo>
                  <a:lnTo>
                    <a:pt x="0" y="33"/>
                  </a:lnTo>
                  <a:lnTo>
                    <a:pt x="4" y="19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0" name="Freeform 41">
              <a:extLst>
                <a:ext uri="{FF2B5EF4-FFF2-40B4-BE49-F238E27FC236}">
                  <a16:creationId xmlns:a16="http://schemas.microsoft.com/office/drawing/2014/main" xmlns="" id="{A2D8236A-4E9F-43C1-A24A-A1E8C9AF8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8" y="2137"/>
              <a:ext cx="69" cy="90"/>
            </a:xfrm>
            <a:custGeom>
              <a:avLst/>
              <a:gdLst>
                <a:gd name="T0" fmla="*/ 74 w 78"/>
                <a:gd name="T1" fmla="*/ 0 h 92"/>
                <a:gd name="T2" fmla="*/ 78 w 78"/>
                <a:gd name="T3" fmla="*/ 7 h 92"/>
                <a:gd name="T4" fmla="*/ 74 w 78"/>
                <a:gd name="T5" fmla="*/ 11 h 92"/>
                <a:gd name="T6" fmla="*/ 78 w 78"/>
                <a:gd name="T7" fmla="*/ 22 h 92"/>
                <a:gd name="T8" fmla="*/ 74 w 78"/>
                <a:gd name="T9" fmla="*/ 33 h 92"/>
                <a:gd name="T10" fmla="*/ 63 w 78"/>
                <a:gd name="T11" fmla="*/ 40 h 92"/>
                <a:gd name="T12" fmla="*/ 67 w 78"/>
                <a:gd name="T13" fmla="*/ 51 h 92"/>
                <a:gd name="T14" fmla="*/ 63 w 78"/>
                <a:gd name="T15" fmla="*/ 59 h 92"/>
                <a:gd name="T16" fmla="*/ 67 w 78"/>
                <a:gd name="T17" fmla="*/ 70 h 92"/>
                <a:gd name="T18" fmla="*/ 52 w 78"/>
                <a:gd name="T19" fmla="*/ 92 h 92"/>
                <a:gd name="T20" fmla="*/ 19 w 78"/>
                <a:gd name="T21" fmla="*/ 70 h 92"/>
                <a:gd name="T22" fmla="*/ 0 w 78"/>
                <a:gd name="T23" fmla="*/ 59 h 92"/>
                <a:gd name="T24" fmla="*/ 11 w 78"/>
                <a:gd name="T25" fmla="*/ 51 h 92"/>
                <a:gd name="T26" fmla="*/ 11 w 78"/>
                <a:gd name="T27" fmla="*/ 37 h 92"/>
                <a:gd name="T28" fmla="*/ 30 w 78"/>
                <a:gd name="T29" fmla="*/ 26 h 92"/>
                <a:gd name="T30" fmla="*/ 41 w 78"/>
                <a:gd name="T31" fmla="*/ 29 h 92"/>
                <a:gd name="T32" fmla="*/ 52 w 78"/>
                <a:gd name="T33" fmla="*/ 26 h 92"/>
                <a:gd name="T34" fmla="*/ 67 w 78"/>
                <a:gd name="T35" fmla="*/ 15 h 92"/>
                <a:gd name="T36" fmla="*/ 74 w 78"/>
                <a:gd name="T3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8" h="92">
                  <a:moveTo>
                    <a:pt x="74" y="0"/>
                  </a:moveTo>
                  <a:lnTo>
                    <a:pt x="78" y="7"/>
                  </a:lnTo>
                  <a:lnTo>
                    <a:pt x="74" y="11"/>
                  </a:lnTo>
                  <a:lnTo>
                    <a:pt x="78" y="22"/>
                  </a:lnTo>
                  <a:lnTo>
                    <a:pt x="74" y="33"/>
                  </a:lnTo>
                  <a:lnTo>
                    <a:pt x="63" y="40"/>
                  </a:lnTo>
                  <a:lnTo>
                    <a:pt x="67" y="51"/>
                  </a:lnTo>
                  <a:lnTo>
                    <a:pt x="63" y="59"/>
                  </a:lnTo>
                  <a:lnTo>
                    <a:pt x="67" y="70"/>
                  </a:lnTo>
                  <a:lnTo>
                    <a:pt x="52" y="92"/>
                  </a:lnTo>
                  <a:lnTo>
                    <a:pt x="19" y="70"/>
                  </a:lnTo>
                  <a:lnTo>
                    <a:pt x="0" y="59"/>
                  </a:lnTo>
                  <a:lnTo>
                    <a:pt x="11" y="51"/>
                  </a:lnTo>
                  <a:lnTo>
                    <a:pt x="11" y="37"/>
                  </a:lnTo>
                  <a:lnTo>
                    <a:pt x="30" y="26"/>
                  </a:lnTo>
                  <a:lnTo>
                    <a:pt x="41" y="29"/>
                  </a:lnTo>
                  <a:lnTo>
                    <a:pt x="52" y="26"/>
                  </a:lnTo>
                  <a:lnTo>
                    <a:pt x="67" y="15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1" name="Freeform 42">
              <a:extLst>
                <a:ext uri="{FF2B5EF4-FFF2-40B4-BE49-F238E27FC236}">
                  <a16:creationId xmlns:a16="http://schemas.microsoft.com/office/drawing/2014/main" xmlns="" id="{DEE191E9-725D-41CE-A265-11A845142B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8" y="2137"/>
              <a:ext cx="69" cy="90"/>
            </a:xfrm>
            <a:custGeom>
              <a:avLst/>
              <a:gdLst>
                <a:gd name="T0" fmla="*/ 74 w 78"/>
                <a:gd name="T1" fmla="*/ 0 h 92"/>
                <a:gd name="T2" fmla="*/ 78 w 78"/>
                <a:gd name="T3" fmla="*/ 7 h 92"/>
                <a:gd name="T4" fmla="*/ 74 w 78"/>
                <a:gd name="T5" fmla="*/ 11 h 92"/>
                <a:gd name="T6" fmla="*/ 78 w 78"/>
                <a:gd name="T7" fmla="*/ 22 h 92"/>
                <a:gd name="T8" fmla="*/ 74 w 78"/>
                <a:gd name="T9" fmla="*/ 33 h 92"/>
                <a:gd name="T10" fmla="*/ 63 w 78"/>
                <a:gd name="T11" fmla="*/ 40 h 92"/>
                <a:gd name="T12" fmla="*/ 67 w 78"/>
                <a:gd name="T13" fmla="*/ 51 h 92"/>
                <a:gd name="T14" fmla="*/ 63 w 78"/>
                <a:gd name="T15" fmla="*/ 59 h 92"/>
                <a:gd name="T16" fmla="*/ 67 w 78"/>
                <a:gd name="T17" fmla="*/ 70 h 92"/>
                <a:gd name="T18" fmla="*/ 52 w 78"/>
                <a:gd name="T19" fmla="*/ 92 h 92"/>
                <a:gd name="T20" fmla="*/ 19 w 78"/>
                <a:gd name="T21" fmla="*/ 70 h 92"/>
                <a:gd name="T22" fmla="*/ 0 w 78"/>
                <a:gd name="T23" fmla="*/ 59 h 92"/>
                <a:gd name="T24" fmla="*/ 11 w 78"/>
                <a:gd name="T25" fmla="*/ 51 h 92"/>
                <a:gd name="T26" fmla="*/ 11 w 78"/>
                <a:gd name="T27" fmla="*/ 37 h 92"/>
                <a:gd name="T28" fmla="*/ 30 w 78"/>
                <a:gd name="T29" fmla="*/ 26 h 92"/>
                <a:gd name="T30" fmla="*/ 41 w 78"/>
                <a:gd name="T31" fmla="*/ 29 h 92"/>
                <a:gd name="T32" fmla="*/ 52 w 78"/>
                <a:gd name="T33" fmla="*/ 26 h 92"/>
                <a:gd name="T34" fmla="*/ 67 w 78"/>
                <a:gd name="T35" fmla="*/ 1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92">
                  <a:moveTo>
                    <a:pt x="74" y="0"/>
                  </a:moveTo>
                  <a:lnTo>
                    <a:pt x="78" y="7"/>
                  </a:lnTo>
                  <a:lnTo>
                    <a:pt x="74" y="11"/>
                  </a:lnTo>
                  <a:lnTo>
                    <a:pt x="78" y="22"/>
                  </a:lnTo>
                  <a:lnTo>
                    <a:pt x="74" y="33"/>
                  </a:lnTo>
                  <a:lnTo>
                    <a:pt x="63" y="40"/>
                  </a:lnTo>
                  <a:lnTo>
                    <a:pt x="67" y="51"/>
                  </a:lnTo>
                  <a:lnTo>
                    <a:pt x="63" y="59"/>
                  </a:lnTo>
                  <a:lnTo>
                    <a:pt x="67" y="70"/>
                  </a:lnTo>
                  <a:lnTo>
                    <a:pt x="52" y="92"/>
                  </a:lnTo>
                  <a:lnTo>
                    <a:pt x="19" y="70"/>
                  </a:lnTo>
                  <a:lnTo>
                    <a:pt x="0" y="59"/>
                  </a:lnTo>
                  <a:lnTo>
                    <a:pt x="11" y="51"/>
                  </a:lnTo>
                  <a:lnTo>
                    <a:pt x="11" y="37"/>
                  </a:lnTo>
                  <a:lnTo>
                    <a:pt x="30" y="26"/>
                  </a:lnTo>
                  <a:lnTo>
                    <a:pt x="41" y="29"/>
                  </a:lnTo>
                  <a:lnTo>
                    <a:pt x="52" y="26"/>
                  </a:lnTo>
                  <a:lnTo>
                    <a:pt x="67" y="15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2" name="Freeform 43">
              <a:extLst>
                <a:ext uri="{FF2B5EF4-FFF2-40B4-BE49-F238E27FC236}">
                  <a16:creationId xmlns:a16="http://schemas.microsoft.com/office/drawing/2014/main" xmlns="" id="{E83DAA07-3D6F-477B-AD61-6B01DD3B95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2" y="2229"/>
              <a:ext cx="26" cy="40"/>
            </a:xfrm>
            <a:custGeom>
              <a:avLst/>
              <a:gdLst>
                <a:gd name="T0" fmla="*/ 0 w 29"/>
                <a:gd name="T1" fmla="*/ 0 h 41"/>
                <a:gd name="T2" fmla="*/ 18 w 29"/>
                <a:gd name="T3" fmla="*/ 8 h 41"/>
                <a:gd name="T4" fmla="*/ 26 w 29"/>
                <a:gd name="T5" fmla="*/ 19 h 41"/>
                <a:gd name="T6" fmla="*/ 29 w 29"/>
                <a:gd name="T7" fmla="*/ 30 h 41"/>
                <a:gd name="T8" fmla="*/ 18 w 29"/>
                <a:gd name="T9" fmla="*/ 41 h 41"/>
                <a:gd name="T10" fmla="*/ 4 w 29"/>
                <a:gd name="T11" fmla="*/ 33 h 41"/>
                <a:gd name="T12" fmla="*/ 0 w 29"/>
                <a:gd name="T13" fmla="*/ 22 h 41"/>
                <a:gd name="T14" fmla="*/ 0 w 29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41">
                  <a:moveTo>
                    <a:pt x="0" y="0"/>
                  </a:moveTo>
                  <a:lnTo>
                    <a:pt x="18" y="8"/>
                  </a:lnTo>
                  <a:lnTo>
                    <a:pt x="26" y="19"/>
                  </a:lnTo>
                  <a:lnTo>
                    <a:pt x="29" y="30"/>
                  </a:lnTo>
                  <a:lnTo>
                    <a:pt x="18" y="41"/>
                  </a:lnTo>
                  <a:lnTo>
                    <a:pt x="4" y="33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3" name="Freeform 44">
              <a:extLst>
                <a:ext uri="{FF2B5EF4-FFF2-40B4-BE49-F238E27FC236}">
                  <a16:creationId xmlns:a16="http://schemas.microsoft.com/office/drawing/2014/main" xmlns="" id="{8F0B9798-358D-4371-97B6-DEA6CCCB09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2" y="2229"/>
              <a:ext cx="26" cy="40"/>
            </a:xfrm>
            <a:custGeom>
              <a:avLst/>
              <a:gdLst>
                <a:gd name="T0" fmla="*/ 0 w 29"/>
                <a:gd name="T1" fmla="*/ 0 h 41"/>
                <a:gd name="T2" fmla="*/ 18 w 29"/>
                <a:gd name="T3" fmla="*/ 8 h 41"/>
                <a:gd name="T4" fmla="*/ 26 w 29"/>
                <a:gd name="T5" fmla="*/ 19 h 41"/>
                <a:gd name="T6" fmla="*/ 29 w 29"/>
                <a:gd name="T7" fmla="*/ 30 h 41"/>
                <a:gd name="T8" fmla="*/ 18 w 29"/>
                <a:gd name="T9" fmla="*/ 41 h 41"/>
                <a:gd name="T10" fmla="*/ 4 w 29"/>
                <a:gd name="T11" fmla="*/ 33 h 41"/>
                <a:gd name="T12" fmla="*/ 0 w 29"/>
                <a:gd name="T13" fmla="*/ 2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1">
                  <a:moveTo>
                    <a:pt x="0" y="0"/>
                  </a:moveTo>
                  <a:lnTo>
                    <a:pt x="18" y="8"/>
                  </a:lnTo>
                  <a:lnTo>
                    <a:pt x="26" y="19"/>
                  </a:lnTo>
                  <a:lnTo>
                    <a:pt x="29" y="30"/>
                  </a:lnTo>
                  <a:lnTo>
                    <a:pt x="18" y="41"/>
                  </a:lnTo>
                  <a:lnTo>
                    <a:pt x="4" y="33"/>
                  </a:lnTo>
                  <a:lnTo>
                    <a:pt x="0" y="22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4" name="Freeform 45">
              <a:extLst>
                <a:ext uri="{FF2B5EF4-FFF2-40B4-BE49-F238E27FC236}">
                  <a16:creationId xmlns:a16="http://schemas.microsoft.com/office/drawing/2014/main" xmlns="" id="{367C84FE-3593-4188-8935-950548B68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8" y="2219"/>
              <a:ext cx="16" cy="32"/>
            </a:xfrm>
            <a:custGeom>
              <a:avLst/>
              <a:gdLst>
                <a:gd name="T0" fmla="*/ 8 w 19"/>
                <a:gd name="T1" fmla="*/ 0 h 33"/>
                <a:gd name="T2" fmla="*/ 0 w 19"/>
                <a:gd name="T3" fmla="*/ 8 h 33"/>
                <a:gd name="T4" fmla="*/ 0 w 19"/>
                <a:gd name="T5" fmla="*/ 22 h 33"/>
                <a:gd name="T6" fmla="*/ 15 w 19"/>
                <a:gd name="T7" fmla="*/ 33 h 33"/>
                <a:gd name="T8" fmla="*/ 19 w 19"/>
                <a:gd name="T9" fmla="*/ 19 h 33"/>
                <a:gd name="T10" fmla="*/ 8 w 19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33">
                  <a:moveTo>
                    <a:pt x="8" y="0"/>
                  </a:moveTo>
                  <a:lnTo>
                    <a:pt x="0" y="8"/>
                  </a:lnTo>
                  <a:lnTo>
                    <a:pt x="0" y="22"/>
                  </a:lnTo>
                  <a:lnTo>
                    <a:pt x="15" y="33"/>
                  </a:lnTo>
                  <a:lnTo>
                    <a:pt x="19" y="19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5" name="Freeform 46">
              <a:extLst>
                <a:ext uri="{FF2B5EF4-FFF2-40B4-BE49-F238E27FC236}">
                  <a16:creationId xmlns:a16="http://schemas.microsoft.com/office/drawing/2014/main" xmlns="" id="{0272898F-60AB-4F84-96D0-9C65BBF8E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8" y="2219"/>
              <a:ext cx="16" cy="32"/>
            </a:xfrm>
            <a:custGeom>
              <a:avLst/>
              <a:gdLst>
                <a:gd name="T0" fmla="*/ 8 w 19"/>
                <a:gd name="T1" fmla="*/ 0 h 33"/>
                <a:gd name="T2" fmla="*/ 0 w 19"/>
                <a:gd name="T3" fmla="*/ 8 h 33"/>
                <a:gd name="T4" fmla="*/ 0 w 19"/>
                <a:gd name="T5" fmla="*/ 22 h 33"/>
                <a:gd name="T6" fmla="*/ 15 w 19"/>
                <a:gd name="T7" fmla="*/ 33 h 33"/>
                <a:gd name="T8" fmla="*/ 19 w 19"/>
                <a:gd name="T9" fmla="*/ 1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3">
                  <a:moveTo>
                    <a:pt x="8" y="0"/>
                  </a:moveTo>
                  <a:lnTo>
                    <a:pt x="0" y="8"/>
                  </a:lnTo>
                  <a:lnTo>
                    <a:pt x="0" y="22"/>
                  </a:lnTo>
                  <a:lnTo>
                    <a:pt x="15" y="33"/>
                  </a:lnTo>
                  <a:lnTo>
                    <a:pt x="19" y="19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6" name="Freeform 47">
              <a:extLst>
                <a:ext uri="{FF2B5EF4-FFF2-40B4-BE49-F238E27FC236}">
                  <a16:creationId xmlns:a16="http://schemas.microsoft.com/office/drawing/2014/main" xmlns="" id="{4DA38863-FC85-4947-9C73-BB6079A03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" y="2280"/>
              <a:ext cx="26" cy="25"/>
            </a:xfrm>
            <a:custGeom>
              <a:avLst/>
              <a:gdLst>
                <a:gd name="T0" fmla="*/ 4 w 29"/>
                <a:gd name="T1" fmla="*/ 0 h 26"/>
                <a:gd name="T2" fmla="*/ 0 w 29"/>
                <a:gd name="T3" fmla="*/ 7 h 26"/>
                <a:gd name="T4" fmla="*/ 4 w 29"/>
                <a:gd name="T5" fmla="*/ 18 h 26"/>
                <a:gd name="T6" fmla="*/ 18 w 29"/>
                <a:gd name="T7" fmla="*/ 26 h 26"/>
                <a:gd name="T8" fmla="*/ 29 w 29"/>
                <a:gd name="T9" fmla="*/ 15 h 26"/>
                <a:gd name="T10" fmla="*/ 4 w 29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6">
                  <a:moveTo>
                    <a:pt x="4" y="0"/>
                  </a:moveTo>
                  <a:lnTo>
                    <a:pt x="0" y="7"/>
                  </a:lnTo>
                  <a:lnTo>
                    <a:pt x="4" y="18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7" name="Freeform 48">
              <a:extLst>
                <a:ext uri="{FF2B5EF4-FFF2-40B4-BE49-F238E27FC236}">
                  <a16:creationId xmlns:a16="http://schemas.microsoft.com/office/drawing/2014/main" xmlns="" id="{4D8E6DE4-61F5-4F10-B355-C4B36C3422D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" y="2280"/>
              <a:ext cx="26" cy="25"/>
            </a:xfrm>
            <a:custGeom>
              <a:avLst/>
              <a:gdLst>
                <a:gd name="T0" fmla="*/ 4 w 29"/>
                <a:gd name="T1" fmla="*/ 0 h 26"/>
                <a:gd name="T2" fmla="*/ 0 w 29"/>
                <a:gd name="T3" fmla="*/ 7 h 26"/>
                <a:gd name="T4" fmla="*/ 4 w 29"/>
                <a:gd name="T5" fmla="*/ 18 h 26"/>
                <a:gd name="T6" fmla="*/ 18 w 29"/>
                <a:gd name="T7" fmla="*/ 26 h 26"/>
                <a:gd name="T8" fmla="*/ 29 w 29"/>
                <a:gd name="T9" fmla="*/ 1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6">
                  <a:moveTo>
                    <a:pt x="4" y="0"/>
                  </a:moveTo>
                  <a:lnTo>
                    <a:pt x="0" y="7"/>
                  </a:lnTo>
                  <a:lnTo>
                    <a:pt x="4" y="18"/>
                  </a:lnTo>
                  <a:lnTo>
                    <a:pt x="18" y="26"/>
                  </a:lnTo>
                  <a:lnTo>
                    <a:pt x="29" y="15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78" name="Freeform 49">
              <a:extLst>
                <a:ext uri="{FF2B5EF4-FFF2-40B4-BE49-F238E27FC236}">
                  <a16:creationId xmlns:a16="http://schemas.microsoft.com/office/drawing/2014/main" xmlns="" id="{61E40D14-BB5B-485A-90F2-F3BDF45272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3" y="2212"/>
              <a:ext cx="498" cy="730"/>
            </a:xfrm>
            <a:custGeom>
              <a:avLst/>
              <a:gdLst>
                <a:gd name="T0" fmla="*/ 220 w 561"/>
                <a:gd name="T1" fmla="*/ 15 h 752"/>
                <a:gd name="T2" fmla="*/ 223 w 561"/>
                <a:gd name="T3" fmla="*/ 51 h 752"/>
                <a:gd name="T4" fmla="*/ 220 w 561"/>
                <a:gd name="T5" fmla="*/ 81 h 752"/>
                <a:gd name="T6" fmla="*/ 253 w 561"/>
                <a:gd name="T7" fmla="*/ 118 h 752"/>
                <a:gd name="T8" fmla="*/ 205 w 561"/>
                <a:gd name="T9" fmla="*/ 107 h 752"/>
                <a:gd name="T10" fmla="*/ 172 w 561"/>
                <a:gd name="T11" fmla="*/ 136 h 752"/>
                <a:gd name="T12" fmla="*/ 146 w 561"/>
                <a:gd name="T13" fmla="*/ 110 h 752"/>
                <a:gd name="T14" fmla="*/ 102 w 561"/>
                <a:gd name="T15" fmla="*/ 136 h 752"/>
                <a:gd name="T16" fmla="*/ 110 w 561"/>
                <a:gd name="T17" fmla="*/ 173 h 752"/>
                <a:gd name="T18" fmla="*/ 88 w 561"/>
                <a:gd name="T19" fmla="*/ 195 h 752"/>
                <a:gd name="T20" fmla="*/ 91 w 561"/>
                <a:gd name="T21" fmla="*/ 231 h 752"/>
                <a:gd name="T22" fmla="*/ 62 w 561"/>
                <a:gd name="T23" fmla="*/ 268 h 752"/>
                <a:gd name="T24" fmla="*/ 29 w 561"/>
                <a:gd name="T25" fmla="*/ 301 h 752"/>
                <a:gd name="T26" fmla="*/ 18 w 561"/>
                <a:gd name="T27" fmla="*/ 360 h 752"/>
                <a:gd name="T28" fmla="*/ 14 w 561"/>
                <a:gd name="T29" fmla="*/ 385 h 752"/>
                <a:gd name="T30" fmla="*/ 0 w 561"/>
                <a:gd name="T31" fmla="*/ 440 h 752"/>
                <a:gd name="T32" fmla="*/ 18 w 561"/>
                <a:gd name="T33" fmla="*/ 477 h 752"/>
                <a:gd name="T34" fmla="*/ 3 w 561"/>
                <a:gd name="T35" fmla="*/ 521 h 752"/>
                <a:gd name="T36" fmla="*/ 47 w 561"/>
                <a:gd name="T37" fmla="*/ 543 h 752"/>
                <a:gd name="T38" fmla="*/ 99 w 561"/>
                <a:gd name="T39" fmla="*/ 554 h 752"/>
                <a:gd name="T40" fmla="*/ 84 w 561"/>
                <a:gd name="T41" fmla="*/ 584 h 752"/>
                <a:gd name="T42" fmla="*/ 62 w 561"/>
                <a:gd name="T43" fmla="*/ 639 h 752"/>
                <a:gd name="T44" fmla="*/ 62 w 561"/>
                <a:gd name="T45" fmla="*/ 690 h 752"/>
                <a:gd name="T46" fmla="*/ 88 w 561"/>
                <a:gd name="T47" fmla="*/ 705 h 752"/>
                <a:gd name="T48" fmla="*/ 110 w 561"/>
                <a:gd name="T49" fmla="*/ 686 h 752"/>
                <a:gd name="T50" fmla="*/ 143 w 561"/>
                <a:gd name="T51" fmla="*/ 712 h 752"/>
                <a:gd name="T52" fmla="*/ 187 w 561"/>
                <a:gd name="T53" fmla="*/ 723 h 752"/>
                <a:gd name="T54" fmla="*/ 227 w 561"/>
                <a:gd name="T55" fmla="*/ 727 h 752"/>
                <a:gd name="T56" fmla="*/ 267 w 561"/>
                <a:gd name="T57" fmla="*/ 730 h 752"/>
                <a:gd name="T58" fmla="*/ 311 w 561"/>
                <a:gd name="T59" fmla="*/ 745 h 752"/>
                <a:gd name="T60" fmla="*/ 355 w 561"/>
                <a:gd name="T61" fmla="*/ 730 h 752"/>
                <a:gd name="T62" fmla="*/ 388 w 561"/>
                <a:gd name="T63" fmla="*/ 745 h 752"/>
                <a:gd name="T64" fmla="*/ 418 w 561"/>
                <a:gd name="T65" fmla="*/ 734 h 752"/>
                <a:gd name="T66" fmla="*/ 403 w 561"/>
                <a:gd name="T67" fmla="*/ 690 h 752"/>
                <a:gd name="T68" fmla="*/ 473 w 561"/>
                <a:gd name="T69" fmla="*/ 646 h 752"/>
                <a:gd name="T70" fmla="*/ 403 w 561"/>
                <a:gd name="T71" fmla="*/ 591 h 752"/>
                <a:gd name="T72" fmla="*/ 377 w 561"/>
                <a:gd name="T73" fmla="*/ 540 h 752"/>
                <a:gd name="T74" fmla="*/ 370 w 561"/>
                <a:gd name="T75" fmla="*/ 499 h 752"/>
                <a:gd name="T76" fmla="*/ 418 w 561"/>
                <a:gd name="T77" fmla="*/ 485 h 752"/>
                <a:gd name="T78" fmla="*/ 521 w 561"/>
                <a:gd name="T79" fmla="*/ 429 h 752"/>
                <a:gd name="T80" fmla="*/ 554 w 561"/>
                <a:gd name="T81" fmla="*/ 422 h 752"/>
                <a:gd name="T82" fmla="*/ 550 w 561"/>
                <a:gd name="T83" fmla="*/ 385 h 752"/>
                <a:gd name="T84" fmla="*/ 539 w 561"/>
                <a:gd name="T85" fmla="*/ 312 h 752"/>
                <a:gd name="T86" fmla="*/ 535 w 561"/>
                <a:gd name="T87" fmla="*/ 268 h 752"/>
                <a:gd name="T88" fmla="*/ 524 w 561"/>
                <a:gd name="T89" fmla="*/ 202 h 752"/>
                <a:gd name="T90" fmla="*/ 488 w 561"/>
                <a:gd name="T91" fmla="*/ 125 h 752"/>
                <a:gd name="T92" fmla="*/ 440 w 561"/>
                <a:gd name="T93" fmla="*/ 85 h 752"/>
                <a:gd name="T94" fmla="*/ 403 w 561"/>
                <a:gd name="T95" fmla="*/ 99 h 752"/>
                <a:gd name="T96" fmla="*/ 337 w 561"/>
                <a:gd name="T97" fmla="*/ 118 h 752"/>
                <a:gd name="T98" fmla="*/ 348 w 561"/>
                <a:gd name="T99" fmla="*/ 85 h 752"/>
                <a:gd name="T100" fmla="*/ 297 w 561"/>
                <a:gd name="T101" fmla="*/ 51 h 752"/>
                <a:gd name="T102" fmla="*/ 275 w 561"/>
                <a:gd name="T103" fmla="*/ 18 h 752"/>
                <a:gd name="T104" fmla="*/ 231 w 561"/>
                <a:gd name="T105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61" h="752">
                  <a:moveTo>
                    <a:pt x="231" y="0"/>
                  </a:moveTo>
                  <a:lnTo>
                    <a:pt x="220" y="7"/>
                  </a:lnTo>
                  <a:lnTo>
                    <a:pt x="220" y="15"/>
                  </a:lnTo>
                  <a:lnTo>
                    <a:pt x="220" y="26"/>
                  </a:lnTo>
                  <a:lnTo>
                    <a:pt x="223" y="37"/>
                  </a:lnTo>
                  <a:lnTo>
                    <a:pt x="223" y="51"/>
                  </a:lnTo>
                  <a:lnTo>
                    <a:pt x="220" y="59"/>
                  </a:lnTo>
                  <a:lnTo>
                    <a:pt x="220" y="70"/>
                  </a:lnTo>
                  <a:lnTo>
                    <a:pt x="220" y="81"/>
                  </a:lnTo>
                  <a:lnTo>
                    <a:pt x="238" y="92"/>
                  </a:lnTo>
                  <a:lnTo>
                    <a:pt x="245" y="96"/>
                  </a:lnTo>
                  <a:lnTo>
                    <a:pt x="253" y="118"/>
                  </a:lnTo>
                  <a:lnTo>
                    <a:pt x="227" y="114"/>
                  </a:lnTo>
                  <a:lnTo>
                    <a:pt x="216" y="99"/>
                  </a:lnTo>
                  <a:lnTo>
                    <a:pt x="205" y="107"/>
                  </a:lnTo>
                  <a:lnTo>
                    <a:pt x="187" y="129"/>
                  </a:lnTo>
                  <a:lnTo>
                    <a:pt x="179" y="136"/>
                  </a:lnTo>
                  <a:lnTo>
                    <a:pt x="172" y="136"/>
                  </a:lnTo>
                  <a:lnTo>
                    <a:pt x="168" y="125"/>
                  </a:lnTo>
                  <a:lnTo>
                    <a:pt x="165" y="118"/>
                  </a:lnTo>
                  <a:lnTo>
                    <a:pt x="146" y="110"/>
                  </a:lnTo>
                  <a:lnTo>
                    <a:pt x="121" y="110"/>
                  </a:lnTo>
                  <a:lnTo>
                    <a:pt x="113" y="121"/>
                  </a:lnTo>
                  <a:lnTo>
                    <a:pt x="102" y="136"/>
                  </a:lnTo>
                  <a:lnTo>
                    <a:pt x="113" y="143"/>
                  </a:lnTo>
                  <a:lnTo>
                    <a:pt x="113" y="162"/>
                  </a:lnTo>
                  <a:lnTo>
                    <a:pt x="110" y="173"/>
                  </a:lnTo>
                  <a:lnTo>
                    <a:pt x="106" y="180"/>
                  </a:lnTo>
                  <a:lnTo>
                    <a:pt x="91" y="191"/>
                  </a:lnTo>
                  <a:lnTo>
                    <a:pt x="88" y="195"/>
                  </a:lnTo>
                  <a:lnTo>
                    <a:pt x="88" y="209"/>
                  </a:lnTo>
                  <a:lnTo>
                    <a:pt x="95" y="217"/>
                  </a:lnTo>
                  <a:lnTo>
                    <a:pt x="91" y="231"/>
                  </a:lnTo>
                  <a:lnTo>
                    <a:pt x="80" y="246"/>
                  </a:lnTo>
                  <a:lnTo>
                    <a:pt x="69" y="257"/>
                  </a:lnTo>
                  <a:lnTo>
                    <a:pt x="62" y="268"/>
                  </a:lnTo>
                  <a:lnTo>
                    <a:pt x="47" y="279"/>
                  </a:lnTo>
                  <a:lnTo>
                    <a:pt x="36" y="283"/>
                  </a:lnTo>
                  <a:lnTo>
                    <a:pt x="29" y="301"/>
                  </a:lnTo>
                  <a:lnTo>
                    <a:pt x="25" y="323"/>
                  </a:lnTo>
                  <a:lnTo>
                    <a:pt x="18" y="338"/>
                  </a:lnTo>
                  <a:lnTo>
                    <a:pt x="18" y="360"/>
                  </a:lnTo>
                  <a:lnTo>
                    <a:pt x="11" y="367"/>
                  </a:lnTo>
                  <a:lnTo>
                    <a:pt x="7" y="374"/>
                  </a:lnTo>
                  <a:lnTo>
                    <a:pt x="14" y="385"/>
                  </a:lnTo>
                  <a:lnTo>
                    <a:pt x="18" y="400"/>
                  </a:lnTo>
                  <a:lnTo>
                    <a:pt x="29" y="415"/>
                  </a:lnTo>
                  <a:lnTo>
                    <a:pt x="0" y="440"/>
                  </a:lnTo>
                  <a:lnTo>
                    <a:pt x="7" y="455"/>
                  </a:lnTo>
                  <a:lnTo>
                    <a:pt x="18" y="466"/>
                  </a:lnTo>
                  <a:lnTo>
                    <a:pt x="18" y="477"/>
                  </a:lnTo>
                  <a:lnTo>
                    <a:pt x="3" y="488"/>
                  </a:lnTo>
                  <a:lnTo>
                    <a:pt x="0" y="499"/>
                  </a:lnTo>
                  <a:lnTo>
                    <a:pt x="3" y="521"/>
                  </a:lnTo>
                  <a:lnTo>
                    <a:pt x="11" y="532"/>
                  </a:lnTo>
                  <a:lnTo>
                    <a:pt x="29" y="540"/>
                  </a:lnTo>
                  <a:lnTo>
                    <a:pt x="47" y="543"/>
                  </a:lnTo>
                  <a:lnTo>
                    <a:pt x="69" y="543"/>
                  </a:lnTo>
                  <a:lnTo>
                    <a:pt x="88" y="547"/>
                  </a:lnTo>
                  <a:lnTo>
                    <a:pt x="99" y="554"/>
                  </a:lnTo>
                  <a:lnTo>
                    <a:pt x="110" y="565"/>
                  </a:lnTo>
                  <a:lnTo>
                    <a:pt x="95" y="573"/>
                  </a:lnTo>
                  <a:lnTo>
                    <a:pt x="84" y="584"/>
                  </a:lnTo>
                  <a:lnTo>
                    <a:pt x="73" y="595"/>
                  </a:lnTo>
                  <a:lnTo>
                    <a:pt x="69" y="609"/>
                  </a:lnTo>
                  <a:lnTo>
                    <a:pt x="62" y="639"/>
                  </a:lnTo>
                  <a:lnTo>
                    <a:pt x="55" y="657"/>
                  </a:lnTo>
                  <a:lnTo>
                    <a:pt x="47" y="668"/>
                  </a:lnTo>
                  <a:lnTo>
                    <a:pt x="62" y="690"/>
                  </a:lnTo>
                  <a:lnTo>
                    <a:pt x="66" y="697"/>
                  </a:lnTo>
                  <a:lnTo>
                    <a:pt x="77" y="705"/>
                  </a:lnTo>
                  <a:lnTo>
                    <a:pt x="88" y="705"/>
                  </a:lnTo>
                  <a:lnTo>
                    <a:pt x="99" y="697"/>
                  </a:lnTo>
                  <a:lnTo>
                    <a:pt x="106" y="690"/>
                  </a:lnTo>
                  <a:lnTo>
                    <a:pt x="110" y="686"/>
                  </a:lnTo>
                  <a:lnTo>
                    <a:pt x="128" y="690"/>
                  </a:lnTo>
                  <a:lnTo>
                    <a:pt x="135" y="701"/>
                  </a:lnTo>
                  <a:lnTo>
                    <a:pt x="143" y="712"/>
                  </a:lnTo>
                  <a:lnTo>
                    <a:pt x="150" y="723"/>
                  </a:lnTo>
                  <a:lnTo>
                    <a:pt x="161" y="727"/>
                  </a:lnTo>
                  <a:lnTo>
                    <a:pt x="187" y="723"/>
                  </a:lnTo>
                  <a:lnTo>
                    <a:pt x="198" y="723"/>
                  </a:lnTo>
                  <a:lnTo>
                    <a:pt x="212" y="734"/>
                  </a:lnTo>
                  <a:lnTo>
                    <a:pt x="227" y="727"/>
                  </a:lnTo>
                  <a:lnTo>
                    <a:pt x="238" y="730"/>
                  </a:lnTo>
                  <a:lnTo>
                    <a:pt x="249" y="741"/>
                  </a:lnTo>
                  <a:lnTo>
                    <a:pt x="267" y="730"/>
                  </a:lnTo>
                  <a:lnTo>
                    <a:pt x="286" y="730"/>
                  </a:lnTo>
                  <a:lnTo>
                    <a:pt x="300" y="741"/>
                  </a:lnTo>
                  <a:lnTo>
                    <a:pt x="311" y="745"/>
                  </a:lnTo>
                  <a:lnTo>
                    <a:pt x="322" y="734"/>
                  </a:lnTo>
                  <a:lnTo>
                    <a:pt x="337" y="734"/>
                  </a:lnTo>
                  <a:lnTo>
                    <a:pt x="355" y="730"/>
                  </a:lnTo>
                  <a:lnTo>
                    <a:pt x="370" y="741"/>
                  </a:lnTo>
                  <a:lnTo>
                    <a:pt x="374" y="734"/>
                  </a:lnTo>
                  <a:lnTo>
                    <a:pt x="388" y="745"/>
                  </a:lnTo>
                  <a:lnTo>
                    <a:pt x="403" y="752"/>
                  </a:lnTo>
                  <a:lnTo>
                    <a:pt x="418" y="745"/>
                  </a:lnTo>
                  <a:lnTo>
                    <a:pt x="418" y="734"/>
                  </a:lnTo>
                  <a:lnTo>
                    <a:pt x="411" y="723"/>
                  </a:lnTo>
                  <a:lnTo>
                    <a:pt x="407" y="712"/>
                  </a:lnTo>
                  <a:lnTo>
                    <a:pt x="403" y="690"/>
                  </a:lnTo>
                  <a:lnTo>
                    <a:pt x="458" y="653"/>
                  </a:lnTo>
                  <a:lnTo>
                    <a:pt x="473" y="653"/>
                  </a:lnTo>
                  <a:lnTo>
                    <a:pt x="473" y="646"/>
                  </a:lnTo>
                  <a:lnTo>
                    <a:pt x="455" y="639"/>
                  </a:lnTo>
                  <a:lnTo>
                    <a:pt x="440" y="624"/>
                  </a:lnTo>
                  <a:lnTo>
                    <a:pt x="403" y="591"/>
                  </a:lnTo>
                  <a:lnTo>
                    <a:pt x="400" y="569"/>
                  </a:lnTo>
                  <a:lnTo>
                    <a:pt x="377" y="562"/>
                  </a:lnTo>
                  <a:lnTo>
                    <a:pt x="377" y="540"/>
                  </a:lnTo>
                  <a:lnTo>
                    <a:pt x="374" y="518"/>
                  </a:lnTo>
                  <a:lnTo>
                    <a:pt x="363" y="507"/>
                  </a:lnTo>
                  <a:lnTo>
                    <a:pt x="370" y="499"/>
                  </a:lnTo>
                  <a:lnTo>
                    <a:pt x="374" y="492"/>
                  </a:lnTo>
                  <a:lnTo>
                    <a:pt x="385" y="496"/>
                  </a:lnTo>
                  <a:lnTo>
                    <a:pt x="418" y="485"/>
                  </a:lnTo>
                  <a:lnTo>
                    <a:pt x="491" y="448"/>
                  </a:lnTo>
                  <a:lnTo>
                    <a:pt x="506" y="440"/>
                  </a:lnTo>
                  <a:lnTo>
                    <a:pt x="521" y="429"/>
                  </a:lnTo>
                  <a:lnTo>
                    <a:pt x="535" y="444"/>
                  </a:lnTo>
                  <a:lnTo>
                    <a:pt x="550" y="437"/>
                  </a:lnTo>
                  <a:lnTo>
                    <a:pt x="554" y="422"/>
                  </a:lnTo>
                  <a:lnTo>
                    <a:pt x="554" y="411"/>
                  </a:lnTo>
                  <a:lnTo>
                    <a:pt x="561" y="400"/>
                  </a:lnTo>
                  <a:lnTo>
                    <a:pt x="550" y="385"/>
                  </a:lnTo>
                  <a:lnTo>
                    <a:pt x="543" y="363"/>
                  </a:lnTo>
                  <a:lnTo>
                    <a:pt x="550" y="330"/>
                  </a:lnTo>
                  <a:lnTo>
                    <a:pt x="539" y="312"/>
                  </a:lnTo>
                  <a:lnTo>
                    <a:pt x="532" y="297"/>
                  </a:lnTo>
                  <a:lnTo>
                    <a:pt x="539" y="283"/>
                  </a:lnTo>
                  <a:lnTo>
                    <a:pt x="535" y="268"/>
                  </a:lnTo>
                  <a:lnTo>
                    <a:pt x="513" y="242"/>
                  </a:lnTo>
                  <a:lnTo>
                    <a:pt x="524" y="228"/>
                  </a:lnTo>
                  <a:lnTo>
                    <a:pt x="524" y="202"/>
                  </a:lnTo>
                  <a:lnTo>
                    <a:pt x="528" y="169"/>
                  </a:lnTo>
                  <a:lnTo>
                    <a:pt x="502" y="143"/>
                  </a:lnTo>
                  <a:lnTo>
                    <a:pt x="488" y="125"/>
                  </a:lnTo>
                  <a:lnTo>
                    <a:pt x="473" y="114"/>
                  </a:lnTo>
                  <a:lnTo>
                    <a:pt x="451" y="92"/>
                  </a:lnTo>
                  <a:lnTo>
                    <a:pt x="440" y="85"/>
                  </a:lnTo>
                  <a:lnTo>
                    <a:pt x="429" y="81"/>
                  </a:lnTo>
                  <a:lnTo>
                    <a:pt x="414" y="92"/>
                  </a:lnTo>
                  <a:lnTo>
                    <a:pt x="403" y="99"/>
                  </a:lnTo>
                  <a:lnTo>
                    <a:pt x="370" y="121"/>
                  </a:lnTo>
                  <a:lnTo>
                    <a:pt x="348" y="118"/>
                  </a:lnTo>
                  <a:lnTo>
                    <a:pt x="337" y="118"/>
                  </a:lnTo>
                  <a:lnTo>
                    <a:pt x="337" y="107"/>
                  </a:lnTo>
                  <a:lnTo>
                    <a:pt x="341" y="96"/>
                  </a:lnTo>
                  <a:lnTo>
                    <a:pt x="348" y="85"/>
                  </a:lnTo>
                  <a:lnTo>
                    <a:pt x="319" y="66"/>
                  </a:lnTo>
                  <a:lnTo>
                    <a:pt x="308" y="66"/>
                  </a:lnTo>
                  <a:lnTo>
                    <a:pt x="297" y="51"/>
                  </a:lnTo>
                  <a:lnTo>
                    <a:pt x="289" y="29"/>
                  </a:lnTo>
                  <a:lnTo>
                    <a:pt x="282" y="15"/>
                  </a:lnTo>
                  <a:lnTo>
                    <a:pt x="275" y="18"/>
                  </a:lnTo>
                  <a:lnTo>
                    <a:pt x="260" y="4"/>
                  </a:lnTo>
                  <a:lnTo>
                    <a:pt x="245" y="0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 dirty="0"/>
            </a:p>
          </p:txBody>
        </p:sp>
        <p:sp>
          <p:nvSpPr>
            <p:cNvPr id="79" name="Freeform 50">
              <a:extLst>
                <a:ext uri="{FF2B5EF4-FFF2-40B4-BE49-F238E27FC236}">
                  <a16:creationId xmlns:a16="http://schemas.microsoft.com/office/drawing/2014/main" xmlns="" id="{A3FE68F9-3AED-415C-ABE3-B469C3E3B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9" y="2269"/>
              <a:ext cx="538" cy="556"/>
            </a:xfrm>
            <a:custGeom>
              <a:avLst/>
              <a:gdLst>
                <a:gd name="T0" fmla="*/ 11 w 606"/>
                <a:gd name="T1" fmla="*/ 143 h 572"/>
                <a:gd name="T2" fmla="*/ 0 w 606"/>
                <a:gd name="T3" fmla="*/ 183 h 572"/>
                <a:gd name="T4" fmla="*/ 26 w 606"/>
                <a:gd name="T5" fmla="*/ 220 h 572"/>
                <a:gd name="T6" fmla="*/ 22 w 606"/>
                <a:gd name="T7" fmla="*/ 249 h 572"/>
                <a:gd name="T8" fmla="*/ 33 w 606"/>
                <a:gd name="T9" fmla="*/ 275 h 572"/>
                <a:gd name="T10" fmla="*/ 41 w 606"/>
                <a:gd name="T11" fmla="*/ 330 h 572"/>
                <a:gd name="T12" fmla="*/ 41 w 606"/>
                <a:gd name="T13" fmla="*/ 348 h 572"/>
                <a:gd name="T14" fmla="*/ 37 w 606"/>
                <a:gd name="T15" fmla="*/ 367 h 572"/>
                <a:gd name="T16" fmla="*/ 52 w 606"/>
                <a:gd name="T17" fmla="*/ 378 h 572"/>
                <a:gd name="T18" fmla="*/ 70 w 606"/>
                <a:gd name="T19" fmla="*/ 389 h 572"/>
                <a:gd name="T20" fmla="*/ 85 w 606"/>
                <a:gd name="T21" fmla="*/ 418 h 572"/>
                <a:gd name="T22" fmla="*/ 103 w 606"/>
                <a:gd name="T23" fmla="*/ 440 h 572"/>
                <a:gd name="T24" fmla="*/ 136 w 606"/>
                <a:gd name="T25" fmla="*/ 451 h 572"/>
                <a:gd name="T26" fmla="*/ 162 w 606"/>
                <a:gd name="T27" fmla="*/ 448 h 572"/>
                <a:gd name="T28" fmla="*/ 198 w 606"/>
                <a:gd name="T29" fmla="*/ 481 h 572"/>
                <a:gd name="T30" fmla="*/ 239 w 606"/>
                <a:gd name="T31" fmla="*/ 499 h 572"/>
                <a:gd name="T32" fmla="*/ 268 w 606"/>
                <a:gd name="T33" fmla="*/ 495 h 572"/>
                <a:gd name="T34" fmla="*/ 301 w 606"/>
                <a:gd name="T35" fmla="*/ 517 h 572"/>
                <a:gd name="T36" fmla="*/ 320 w 606"/>
                <a:gd name="T37" fmla="*/ 517 h 572"/>
                <a:gd name="T38" fmla="*/ 345 w 606"/>
                <a:gd name="T39" fmla="*/ 528 h 572"/>
                <a:gd name="T40" fmla="*/ 371 w 606"/>
                <a:gd name="T41" fmla="*/ 550 h 572"/>
                <a:gd name="T42" fmla="*/ 397 w 606"/>
                <a:gd name="T43" fmla="*/ 554 h 572"/>
                <a:gd name="T44" fmla="*/ 415 w 606"/>
                <a:gd name="T45" fmla="*/ 539 h 572"/>
                <a:gd name="T46" fmla="*/ 529 w 606"/>
                <a:gd name="T47" fmla="*/ 572 h 572"/>
                <a:gd name="T48" fmla="*/ 532 w 606"/>
                <a:gd name="T49" fmla="*/ 539 h 572"/>
                <a:gd name="T50" fmla="*/ 587 w 606"/>
                <a:gd name="T51" fmla="*/ 451 h 572"/>
                <a:gd name="T52" fmla="*/ 606 w 606"/>
                <a:gd name="T53" fmla="*/ 415 h 572"/>
                <a:gd name="T54" fmla="*/ 584 w 606"/>
                <a:gd name="T55" fmla="*/ 359 h 572"/>
                <a:gd name="T56" fmla="*/ 554 w 606"/>
                <a:gd name="T57" fmla="*/ 319 h 572"/>
                <a:gd name="T58" fmla="*/ 554 w 606"/>
                <a:gd name="T59" fmla="*/ 282 h 572"/>
                <a:gd name="T60" fmla="*/ 551 w 606"/>
                <a:gd name="T61" fmla="*/ 249 h 572"/>
                <a:gd name="T62" fmla="*/ 551 w 606"/>
                <a:gd name="T63" fmla="*/ 231 h 572"/>
                <a:gd name="T64" fmla="*/ 573 w 606"/>
                <a:gd name="T65" fmla="*/ 202 h 572"/>
                <a:gd name="T66" fmla="*/ 565 w 606"/>
                <a:gd name="T67" fmla="*/ 143 h 572"/>
                <a:gd name="T68" fmla="*/ 558 w 606"/>
                <a:gd name="T69" fmla="*/ 103 h 572"/>
                <a:gd name="T70" fmla="*/ 529 w 606"/>
                <a:gd name="T71" fmla="*/ 66 h 572"/>
                <a:gd name="T72" fmla="*/ 459 w 606"/>
                <a:gd name="T73" fmla="*/ 62 h 572"/>
                <a:gd name="T74" fmla="*/ 378 w 606"/>
                <a:gd name="T75" fmla="*/ 55 h 572"/>
                <a:gd name="T76" fmla="*/ 334 w 606"/>
                <a:gd name="T77" fmla="*/ 44 h 572"/>
                <a:gd name="T78" fmla="*/ 309 w 606"/>
                <a:gd name="T79" fmla="*/ 59 h 572"/>
                <a:gd name="T80" fmla="*/ 283 w 606"/>
                <a:gd name="T81" fmla="*/ 44 h 572"/>
                <a:gd name="T82" fmla="*/ 261 w 606"/>
                <a:gd name="T83" fmla="*/ 37 h 572"/>
                <a:gd name="T84" fmla="*/ 239 w 606"/>
                <a:gd name="T85" fmla="*/ 3 h 572"/>
                <a:gd name="T86" fmla="*/ 202 w 606"/>
                <a:gd name="T87" fmla="*/ 7 h 572"/>
                <a:gd name="T88" fmla="*/ 165 w 606"/>
                <a:gd name="T89" fmla="*/ 22 h 572"/>
                <a:gd name="T90" fmla="*/ 107 w 606"/>
                <a:gd name="T91" fmla="*/ 48 h 572"/>
                <a:gd name="T92" fmla="*/ 55 w 606"/>
                <a:gd name="T93" fmla="*/ 70 h 572"/>
                <a:gd name="T94" fmla="*/ 26 w 606"/>
                <a:gd name="T95" fmla="*/ 103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06" h="572">
                  <a:moveTo>
                    <a:pt x="15" y="110"/>
                  </a:moveTo>
                  <a:lnTo>
                    <a:pt x="11" y="143"/>
                  </a:lnTo>
                  <a:lnTo>
                    <a:pt x="11" y="165"/>
                  </a:lnTo>
                  <a:lnTo>
                    <a:pt x="0" y="183"/>
                  </a:lnTo>
                  <a:lnTo>
                    <a:pt x="22" y="213"/>
                  </a:lnTo>
                  <a:lnTo>
                    <a:pt x="26" y="220"/>
                  </a:lnTo>
                  <a:lnTo>
                    <a:pt x="19" y="238"/>
                  </a:lnTo>
                  <a:lnTo>
                    <a:pt x="22" y="249"/>
                  </a:lnTo>
                  <a:lnTo>
                    <a:pt x="33" y="268"/>
                  </a:lnTo>
                  <a:lnTo>
                    <a:pt x="33" y="275"/>
                  </a:lnTo>
                  <a:lnTo>
                    <a:pt x="30" y="308"/>
                  </a:lnTo>
                  <a:lnTo>
                    <a:pt x="41" y="330"/>
                  </a:lnTo>
                  <a:lnTo>
                    <a:pt x="48" y="341"/>
                  </a:lnTo>
                  <a:lnTo>
                    <a:pt x="41" y="348"/>
                  </a:lnTo>
                  <a:lnTo>
                    <a:pt x="41" y="359"/>
                  </a:lnTo>
                  <a:lnTo>
                    <a:pt x="37" y="367"/>
                  </a:lnTo>
                  <a:lnTo>
                    <a:pt x="37" y="374"/>
                  </a:lnTo>
                  <a:lnTo>
                    <a:pt x="52" y="378"/>
                  </a:lnTo>
                  <a:lnTo>
                    <a:pt x="63" y="381"/>
                  </a:lnTo>
                  <a:lnTo>
                    <a:pt x="70" y="389"/>
                  </a:lnTo>
                  <a:lnTo>
                    <a:pt x="70" y="403"/>
                  </a:lnTo>
                  <a:lnTo>
                    <a:pt x="85" y="418"/>
                  </a:lnTo>
                  <a:lnTo>
                    <a:pt x="99" y="426"/>
                  </a:lnTo>
                  <a:lnTo>
                    <a:pt x="103" y="440"/>
                  </a:lnTo>
                  <a:lnTo>
                    <a:pt x="121" y="466"/>
                  </a:lnTo>
                  <a:lnTo>
                    <a:pt x="136" y="451"/>
                  </a:lnTo>
                  <a:lnTo>
                    <a:pt x="151" y="448"/>
                  </a:lnTo>
                  <a:lnTo>
                    <a:pt x="162" y="448"/>
                  </a:lnTo>
                  <a:lnTo>
                    <a:pt x="191" y="481"/>
                  </a:lnTo>
                  <a:lnTo>
                    <a:pt x="198" y="481"/>
                  </a:lnTo>
                  <a:lnTo>
                    <a:pt x="231" y="499"/>
                  </a:lnTo>
                  <a:lnTo>
                    <a:pt x="239" y="499"/>
                  </a:lnTo>
                  <a:lnTo>
                    <a:pt x="253" y="495"/>
                  </a:lnTo>
                  <a:lnTo>
                    <a:pt x="268" y="495"/>
                  </a:lnTo>
                  <a:lnTo>
                    <a:pt x="283" y="499"/>
                  </a:lnTo>
                  <a:lnTo>
                    <a:pt x="301" y="517"/>
                  </a:lnTo>
                  <a:lnTo>
                    <a:pt x="312" y="525"/>
                  </a:lnTo>
                  <a:lnTo>
                    <a:pt x="320" y="517"/>
                  </a:lnTo>
                  <a:lnTo>
                    <a:pt x="331" y="517"/>
                  </a:lnTo>
                  <a:lnTo>
                    <a:pt x="345" y="528"/>
                  </a:lnTo>
                  <a:lnTo>
                    <a:pt x="360" y="539"/>
                  </a:lnTo>
                  <a:lnTo>
                    <a:pt x="371" y="550"/>
                  </a:lnTo>
                  <a:lnTo>
                    <a:pt x="389" y="554"/>
                  </a:lnTo>
                  <a:lnTo>
                    <a:pt x="397" y="554"/>
                  </a:lnTo>
                  <a:lnTo>
                    <a:pt x="404" y="543"/>
                  </a:lnTo>
                  <a:lnTo>
                    <a:pt x="415" y="539"/>
                  </a:lnTo>
                  <a:lnTo>
                    <a:pt x="433" y="547"/>
                  </a:lnTo>
                  <a:lnTo>
                    <a:pt x="529" y="572"/>
                  </a:lnTo>
                  <a:lnTo>
                    <a:pt x="543" y="558"/>
                  </a:lnTo>
                  <a:lnTo>
                    <a:pt x="532" y="539"/>
                  </a:lnTo>
                  <a:lnTo>
                    <a:pt x="521" y="510"/>
                  </a:lnTo>
                  <a:lnTo>
                    <a:pt x="587" y="451"/>
                  </a:lnTo>
                  <a:lnTo>
                    <a:pt x="598" y="437"/>
                  </a:lnTo>
                  <a:lnTo>
                    <a:pt x="606" y="415"/>
                  </a:lnTo>
                  <a:lnTo>
                    <a:pt x="595" y="385"/>
                  </a:lnTo>
                  <a:lnTo>
                    <a:pt x="584" y="359"/>
                  </a:lnTo>
                  <a:lnTo>
                    <a:pt x="565" y="330"/>
                  </a:lnTo>
                  <a:lnTo>
                    <a:pt x="554" y="319"/>
                  </a:lnTo>
                  <a:lnTo>
                    <a:pt x="551" y="301"/>
                  </a:lnTo>
                  <a:lnTo>
                    <a:pt x="554" y="282"/>
                  </a:lnTo>
                  <a:lnTo>
                    <a:pt x="558" y="264"/>
                  </a:lnTo>
                  <a:lnTo>
                    <a:pt x="551" y="249"/>
                  </a:lnTo>
                  <a:lnTo>
                    <a:pt x="543" y="242"/>
                  </a:lnTo>
                  <a:lnTo>
                    <a:pt x="551" y="231"/>
                  </a:lnTo>
                  <a:lnTo>
                    <a:pt x="569" y="209"/>
                  </a:lnTo>
                  <a:lnTo>
                    <a:pt x="573" y="202"/>
                  </a:lnTo>
                  <a:lnTo>
                    <a:pt x="569" y="161"/>
                  </a:lnTo>
                  <a:lnTo>
                    <a:pt x="565" y="143"/>
                  </a:lnTo>
                  <a:lnTo>
                    <a:pt x="558" y="121"/>
                  </a:lnTo>
                  <a:lnTo>
                    <a:pt x="558" y="103"/>
                  </a:lnTo>
                  <a:lnTo>
                    <a:pt x="543" y="84"/>
                  </a:lnTo>
                  <a:lnTo>
                    <a:pt x="529" y="66"/>
                  </a:lnTo>
                  <a:lnTo>
                    <a:pt x="510" y="66"/>
                  </a:lnTo>
                  <a:lnTo>
                    <a:pt x="459" y="62"/>
                  </a:lnTo>
                  <a:lnTo>
                    <a:pt x="430" y="62"/>
                  </a:lnTo>
                  <a:lnTo>
                    <a:pt x="378" y="55"/>
                  </a:lnTo>
                  <a:lnTo>
                    <a:pt x="356" y="48"/>
                  </a:lnTo>
                  <a:lnTo>
                    <a:pt x="334" y="44"/>
                  </a:lnTo>
                  <a:lnTo>
                    <a:pt x="323" y="48"/>
                  </a:lnTo>
                  <a:lnTo>
                    <a:pt x="309" y="59"/>
                  </a:lnTo>
                  <a:lnTo>
                    <a:pt x="294" y="55"/>
                  </a:lnTo>
                  <a:lnTo>
                    <a:pt x="283" y="44"/>
                  </a:lnTo>
                  <a:lnTo>
                    <a:pt x="268" y="44"/>
                  </a:lnTo>
                  <a:lnTo>
                    <a:pt x="261" y="37"/>
                  </a:lnTo>
                  <a:lnTo>
                    <a:pt x="257" y="18"/>
                  </a:lnTo>
                  <a:lnTo>
                    <a:pt x="239" y="3"/>
                  </a:lnTo>
                  <a:lnTo>
                    <a:pt x="224" y="0"/>
                  </a:lnTo>
                  <a:lnTo>
                    <a:pt x="202" y="7"/>
                  </a:lnTo>
                  <a:lnTo>
                    <a:pt x="180" y="14"/>
                  </a:lnTo>
                  <a:lnTo>
                    <a:pt x="165" y="22"/>
                  </a:lnTo>
                  <a:lnTo>
                    <a:pt x="136" y="40"/>
                  </a:lnTo>
                  <a:lnTo>
                    <a:pt x="107" y="48"/>
                  </a:lnTo>
                  <a:lnTo>
                    <a:pt x="81" y="59"/>
                  </a:lnTo>
                  <a:lnTo>
                    <a:pt x="55" y="70"/>
                  </a:lnTo>
                  <a:lnTo>
                    <a:pt x="41" y="88"/>
                  </a:lnTo>
                  <a:lnTo>
                    <a:pt x="26" y="103"/>
                  </a:lnTo>
                  <a:lnTo>
                    <a:pt x="15" y="110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 dirty="0"/>
            </a:p>
          </p:txBody>
        </p:sp>
        <p:sp>
          <p:nvSpPr>
            <p:cNvPr id="80" name="Freeform 51">
              <a:extLst>
                <a:ext uri="{FF2B5EF4-FFF2-40B4-BE49-F238E27FC236}">
                  <a16:creationId xmlns:a16="http://schemas.microsoft.com/office/drawing/2014/main" xmlns="" id="{27355059-E8F8-494F-89D1-3E85676E2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" y="2133"/>
              <a:ext cx="281" cy="239"/>
            </a:xfrm>
            <a:custGeom>
              <a:avLst/>
              <a:gdLst>
                <a:gd name="T0" fmla="*/ 4 w 316"/>
                <a:gd name="T1" fmla="*/ 26 h 246"/>
                <a:gd name="T2" fmla="*/ 0 w 316"/>
                <a:gd name="T3" fmla="*/ 33 h 246"/>
                <a:gd name="T4" fmla="*/ 7 w 316"/>
                <a:gd name="T5" fmla="*/ 63 h 246"/>
                <a:gd name="T6" fmla="*/ 18 w 316"/>
                <a:gd name="T7" fmla="*/ 107 h 246"/>
                <a:gd name="T8" fmla="*/ 33 w 316"/>
                <a:gd name="T9" fmla="*/ 118 h 246"/>
                <a:gd name="T10" fmla="*/ 62 w 316"/>
                <a:gd name="T11" fmla="*/ 129 h 246"/>
                <a:gd name="T12" fmla="*/ 73 w 316"/>
                <a:gd name="T13" fmla="*/ 132 h 246"/>
                <a:gd name="T14" fmla="*/ 73 w 316"/>
                <a:gd name="T15" fmla="*/ 147 h 246"/>
                <a:gd name="T16" fmla="*/ 73 w 316"/>
                <a:gd name="T17" fmla="*/ 169 h 246"/>
                <a:gd name="T18" fmla="*/ 103 w 316"/>
                <a:gd name="T19" fmla="*/ 199 h 246"/>
                <a:gd name="T20" fmla="*/ 121 w 316"/>
                <a:gd name="T21" fmla="*/ 206 h 246"/>
                <a:gd name="T22" fmla="*/ 128 w 316"/>
                <a:gd name="T23" fmla="*/ 213 h 246"/>
                <a:gd name="T24" fmla="*/ 154 w 316"/>
                <a:gd name="T25" fmla="*/ 243 h 246"/>
                <a:gd name="T26" fmla="*/ 161 w 316"/>
                <a:gd name="T27" fmla="*/ 235 h 246"/>
                <a:gd name="T28" fmla="*/ 180 w 316"/>
                <a:gd name="T29" fmla="*/ 235 h 246"/>
                <a:gd name="T30" fmla="*/ 198 w 316"/>
                <a:gd name="T31" fmla="*/ 246 h 246"/>
                <a:gd name="T32" fmla="*/ 213 w 316"/>
                <a:gd name="T33" fmla="*/ 239 h 246"/>
                <a:gd name="T34" fmla="*/ 231 w 316"/>
                <a:gd name="T35" fmla="*/ 217 h 246"/>
                <a:gd name="T36" fmla="*/ 246 w 316"/>
                <a:gd name="T37" fmla="*/ 206 h 246"/>
                <a:gd name="T38" fmla="*/ 261 w 316"/>
                <a:gd name="T39" fmla="*/ 213 h 246"/>
                <a:gd name="T40" fmla="*/ 268 w 316"/>
                <a:gd name="T41" fmla="*/ 210 h 246"/>
                <a:gd name="T42" fmla="*/ 272 w 316"/>
                <a:gd name="T43" fmla="*/ 202 h 246"/>
                <a:gd name="T44" fmla="*/ 272 w 316"/>
                <a:gd name="T45" fmla="*/ 154 h 246"/>
                <a:gd name="T46" fmla="*/ 283 w 316"/>
                <a:gd name="T47" fmla="*/ 140 h 246"/>
                <a:gd name="T48" fmla="*/ 283 w 316"/>
                <a:gd name="T49" fmla="*/ 118 h 246"/>
                <a:gd name="T50" fmla="*/ 283 w 316"/>
                <a:gd name="T51" fmla="*/ 110 h 246"/>
                <a:gd name="T52" fmla="*/ 301 w 316"/>
                <a:gd name="T53" fmla="*/ 99 h 246"/>
                <a:gd name="T54" fmla="*/ 316 w 316"/>
                <a:gd name="T55" fmla="*/ 96 h 246"/>
                <a:gd name="T56" fmla="*/ 316 w 316"/>
                <a:gd name="T57" fmla="*/ 74 h 246"/>
                <a:gd name="T58" fmla="*/ 312 w 316"/>
                <a:gd name="T59" fmla="*/ 55 h 246"/>
                <a:gd name="T60" fmla="*/ 301 w 316"/>
                <a:gd name="T61" fmla="*/ 48 h 246"/>
                <a:gd name="T62" fmla="*/ 294 w 316"/>
                <a:gd name="T63" fmla="*/ 52 h 246"/>
                <a:gd name="T64" fmla="*/ 275 w 316"/>
                <a:gd name="T65" fmla="*/ 33 h 246"/>
                <a:gd name="T66" fmla="*/ 261 w 316"/>
                <a:gd name="T67" fmla="*/ 19 h 246"/>
                <a:gd name="T68" fmla="*/ 249 w 316"/>
                <a:gd name="T69" fmla="*/ 19 h 246"/>
                <a:gd name="T70" fmla="*/ 220 w 316"/>
                <a:gd name="T71" fmla="*/ 19 h 246"/>
                <a:gd name="T72" fmla="*/ 213 w 316"/>
                <a:gd name="T73" fmla="*/ 15 h 246"/>
                <a:gd name="T74" fmla="*/ 205 w 316"/>
                <a:gd name="T75" fmla="*/ 0 h 246"/>
                <a:gd name="T76" fmla="*/ 198 w 316"/>
                <a:gd name="T77" fmla="*/ 0 h 246"/>
                <a:gd name="T78" fmla="*/ 172 w 316"/>
                <a:gd name="T79" fmla="*/ 0 h 246"/>
                <a:gd name="T80" fmla="*/ 165 w 316"/>
                <a:gd name="T81" fmla="*/ 11 h 246"/>
                <a:gd name="T82" fmla="*/ 154 w 316"/>
                <a:gd name="T83" fmla="*/ 8 h 246"/>
                <a:gd name="T84" fmla="*/ 139 w 316"/>
                <a:gd name="T85" fmla="*/ 4 h 246"/>
                <a:gd name="T86" fmla="*/ 128 w 316"/>
                <a:gd name="T87" fmla="*/ 4 h 246"/>
                <a:gd name="T88" fmla="*/ 117 w 316"/>
                <a:gd name="T89" fmla="*/ 8 h 246"/>
                <a:gd name="T90" fmla="*/ 110 w 316"/>
                <a:gd name="T91" fmla="*/ 15 h 246"/>
                <a:gd name="T92" fmla="*/ 92 w 316"/>
                <a:gd name="T93" fmla="*/ 8 h 246"/>
                <a:gd name="T94" fmla="*/ 59 w 316"/>
                <a:gd name="T95" fmla="*/ 0 h 246"/>
                <a:gd name="T96" fmla="*/ 51 w 316"/>
                <a:gd name="T97" fmla="*/ 0 h 246"/>
                <a:gd name="T98" fmla="*/ 40 w 316"/>
                <a:gd name="T99" fmla="*/ 8 h 246"/>
                <a:gd name="T100" fmla="*/ 22 w 316"/>
                <a:gd name="T101" fmla="*/ 19 h 246"/>
                <a:gd name="T102" fmla="*/ 4 w 316"/>
                <a:gd name="T103" fmla="*/ 2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6" h="246">
                  <a:moveTo>
                    <a:pt x="4" y="26"/>
                  </a:moveTo>
                  <a:lnTo>
                    <a:pt x="0" y="33"/>
                  </a:lnTo>
                  <a:lnTo>
                    <a:pt x="7" y="63"/>
                  </a:lnTo>
                  <a:lnTo>
                    <a:pt x="18" y="107"/>
                  </a:lnTo>
                  <a:lnTo>
                    <a:pt x="33" y="118"/>
                  </a:lnTo>
                  <a:lnTo>
                    <a:pt x="62" y="129"/>
                  </a:lnTo>
                  <a:lnTo>
                    <a:pt x="73" y="132"/>
                  </a:lnTo>
                  <a:lnTo>
                    <a:pt x="73" y="147"/>
                  </a:lnTo>
                  <a:lnTo>
                    <a:pt x="73" y="169"/>
                  </a:lnTo>
                  <a:lnTo>
                    <a:pt x="103" y="199"/>
                  </a:lnTo>
                  <a:lnTo>
                    <a:pt x="121" y="206"/>
                  </a:lnTo>
                  <a:lnTo>
                    <a:pt x="128" y="213"/>
                  </a:lnTo>
                  <a:lnTo>
                    <a:pt x="154" y="243"/>
                  </a:lnTo>
                  <a:lnTo>
                    <a:pt x="161" y="235"/>
                  </a:lnTo>
                  <a:lnTo>
                    <a:pt x="180" y="235"/>
                  </a:lnTo>
                  <a:lnTo>
                    <a:pt x="198" y="246"/>
                  </a:lnTo>
                  <a:lnTo>
                    <a:pt x="213" y="239"/>
                  </a:lnTo>
                  <a:lnTo>
                    <a:pt x="231" y="217"/>
                  </a:lnTo>
                  <a:lnTo>
                    <a:pt x="246" y="206"/>
                  </a:lnTo>
                  <a:lnTo>
                    <a:pt x="261" y="213"/>
                  </a:lnTo>
                  <a:lnTo>
                    <a:pt x="268" y="210"/>
                  </a:lnTo>
                  <a:lnTo>
                    <a:pt x="272" y="202"/>
                  </a:lnTo>
                  <a:lnTo>
                    <a:pt x="272" y="154"/>
                  </a:lnTo>
                  <a:lnTo>
                    <a:pt x="283" y="140"/>
                  </a:lnTo>
                  <a:lnTo>
                    <a:pt x="283" y="118"/>
                  </a:lnTo>
                  <a:lnTo>
                    <a:pt x="283" y="110"/>
                  </a:lnTo>
                  <a:lnTo>
                    <a:pt x="301" y="99"/>
                  </a:lnTo>
                  <a:lnTo>
                    <a:pt x="316" y="96"/>
                  </a:lnTo>
                  <a:lnTo>
                    <a:pt x="316" y="74"/>
                  </a:lnTo>
                  <a:lnTo>
                    <a:pt x="312" y="55"/>
                  </a:lnTo>
                  <a:lnTo>
                    <a:pt x="301" y="48"/>
                  </a:lnTo>
                  <a:lnTo>
                    <a:pt x="294" y="52"/>
                  </a:lnTo>
                  <a:lnTo>
                    <a:pt x="275" y="33"/>
                  </a:lnTo>
                  <a:lnTo>
                    <a:pt x="261" y="19"/>
                  </a:lnTo>
                  <a:lnTo>
                    <a:pt x="249" y="19"/>
                  </a:lnTo>
                  <a:lnTo>
                    <a:pt x="220" y="19"/>
                  </a:lnTo>
                  <a:lnTo>
                    <a:pt x="213" y="15"/>
                  </a:lnTo>
                  <a:lnTo>
                    <a:pt x="205" y="0"/>
                  </a:lnTo>
                  <a:lnTo>
                    <a:pt x="198" y="0"/>
                  </a:lnTo>
                  <a:lnTo>
                    <a:pt x="172" y="0"/>
                  </a:lnTo>
                  <a:lnTo>
                    <a:pt x="165" y="11"/>
                  </a:lnTo>
                  <a:lnTo>
                    <a:pt x="154" y="8"/>
                  </a:lnTo>
                  <a:lnTo>
                    <a:pt x="139" y="4"/>
                  </a:lnTo>
                  <a:lnTo>
                    <a:pt x="128" y="4"/>
                  </a:lnTo>
                  <a:lnTo>
                    <a:pt x="117" y="8"/>
                  </a:lnTo>
                  <a:lnTo>
                    <a:pt x="110" y="15"/>
                  </a:lnTo>
                  <a:lnTo>
                    <a:pt x="92" y="8"/>
                  </a:lnTo>
                  <a:lnTo>
                    <a:pt x="59" y="0"/>
                  </a:lnTo>
                  <a:lnTo>
                    <a:pt x="51" y="0"/>
                  </a:lnTo>
                  <a:lnTo>
                    <a:pt x="40" y="8"/>
                  </a:lnTo>
                  <a:lnTo>
                    <a:pt x="22" y="19"/>
                  </a:lnTo>
                  <a:lnTo>
                    <a:pt x="4" y="26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1" name="Freeform 52">
              <a:extLst>
                <a:ext uri="{FF2B5EF4-FFF2-40B4-BE49-F238E27FC236}">
                  <a16:creationId xmlns:a16="http://schemas.microsoft.com/office/drawing/2014/main" xmlns="" id="{386C20F1-B831-4D40-9211-3351D7A9BB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" y="2133"/>
              <a:ext cx="281" cy="239"/>
            </a:xfrm>
            <a:custGeom>
              <a:avLst/>
              <a:gdLst>
                <a:gd name="T0" fmla="*/ 4 w 316"/>
                <a:gd name="T1" fmla="*/ 26 h 246"/>
                <a:gd name="T2" fmla="*/ 0 w 316"/>
                <a:gd name="T3" fmla="*/ 33 h 246"/>
                <a:gd name="T4" fmla="*/ 7 w 316"/>
                <a:gd name="T5" fmla="*/ 63 h 246"/>
                <a:gd name="T6" fmla="*/ 18 w 316"/>
                <a:gd name="T7" fmla="*/ 107 h 246"/>
                <a:gd name="T8" fmla="*/ 33 w 316"/>
                <a:gd name="T9" fmla="*/ 118 h 246"/>
                <a:gd name="T10" fmla="*/ 62 w 316"/>
                <a:gd name="T11" fmla="*/ 129 h 246"/>
                <a:gd name="T12" fmla="*/ 73 w 316"/>
                <a:gd name="T13" fmla="*/ 132 h 246"/>
                <a:gd name="T14" fmla="*/ 73 w 316"/>
                <a:gd name="T15" fmla="*/ 147 h 246"/>
                <a:gd name="T16" fmla="*/ 73 w 316"/>
                <a:gd name="T17" fmla="*/ 169 h 246"/>
                <a:gd name="T18" fmla="*/ 103 w 316"/>
                <a:gd name="T19" fmla="*/ 199 h 246"/>
                <a:gd name="T20" fmla="*/ 121 w 316"/>
                <a:gd name="T21" fmla="*/ 206 h 246"/>
                <a:gd name="T22" fmla="*/ 128 w 316"/>
                <a:gd name="T23" fmla="*/ 213 h 246"/>
                <a:gd name="T24" fmla="*/ 154 w 316"/>
                <a:gd name="T25" fmla="*/ 243 h 246"/>
                <a:gd name="T26" fmla="*/ 161 w 316"/>
                <a:gd name="T27" fmla="*/ 235 h 246"/>
                <a:gd name="T28" fmla="*/ 180 w 316"/>
                <a:gd name="T29" fmla="*/ 235 h 246"/>
                <a:gd name="T30" fmla="*/ 198 w 316"/>
                <a:gd name="T31" fmla="*/ 246 h 246"/>
                <a:gd name="T32" fmla="*/ 213 w 316"/>
                <a:gd name="T33" fmla="*/ 239 h 246"/>
                <a:gd name="T34" fmla="*/ 231 w 316"/>
                <a:gd name="T35" fmla="*/ 217 h 246"/>
                <a:gd name="T36" fmla="*/ 246 w 316"/>
                <a:gd name="T37" fmla="*/ 206 h 246"/>
                <a:gd name="T38" fmla="*/ 261 w 316"/>
                <a:gd name="T39" fmla="*/ 213 h 246"/>
                <a:gd name="T40" fmla="*/ 268 w 316"/>
                <a:gd name="T41" fmla="*/ 210 h 246"/>
                <a:gd name="T42" fmla="*/ 272 w 316"/>
                <a:gd name="T43" fmla="*/ 202 h 246"/>
                <a:gd name="T44" fmla="*/ 272 w 316"/>
                <a:gd name="T45" fmla="*/ 154 h 246"/>
                <a:gd name="T46" fmla="*/ 283 w 316"/>
                <a:gd name="T47" fmla="*/ 140 h 246"/>
                <a:gd name="T48" fmla="*/ 283 w 316"/>
                <a:gd name="T49" fmla="*/ 118 h 246"/>
                <a:gd name="T50" fmla="*/ 283 w 316"/>
                <a:gd name="T51" fmla="*/ 110 h 246"/>
                <a:gd name="T52" fmla="*/ 301 w 316"/>
                <a:gd name="T53" fmla="*/ 99 h 246"/>
                <a:gd name="T54" fmla="*/ 316 w 316"/>
                <a:gd name="T55" fmla="*/ 96 h 246"/>
                <a:gd name="T56" fmla="*/ 316 w 316"/>
                <a:gd name="T57" fmla="*/ 74 h 246"/>
                <a:gd name="T58" fmla="*/ 312 w 316"/>
                <a:gd name="T59" fmla="*/ 55 h 246"/>
                <a:gd name="T60" fmla="*/ 301 w 316"/>
                <a:gd name="T61" fmla="*/ 48 h 246"/>
                <a:gd name="T62" fmla="*/ 294 w 316"/>
                <a:gd name="T63" fmla="*/ 52 h 246"/>
                <a:gd name="T64" fmla="*/ 275 w 316"/>
                <a:gd name="T65" fmla="*/ 33 h 246"/>
                <a:gd name="T66" fmla="*/ 261 w 316"/>
                <a:gd name="T67" fmla="*/ 19 h 246"/>
                <a:gd name="T68" fmla="*/ 249 w 316"/>
                <a:gd name="T69" fmla="*/ 19 h 246"/>
                <a:gd name="T70" fmla="*/ 220 w 316"/>
                <a:gd name="T71" fmla="*/ 19 h 246"/>
                <a:gd name="T72" fmla="*/ 213 w 316"/>
                <a:gd name="T73" fmla="*/ 15 h 246"/>
                <a:gd name="T74" fmla="*/ 205 w 316"/>
                <a:gd name="T75" fmla="*/ 0 h 246"/>
                <a:gd name="T76" fmla="*/ 198 w 316"/>
                <a:gd name="T77" fmla="*/ 0 h 246"/>
                <a:gd name="T78" fmla="*/ 172 w 316"/>
                <a:gd name="T79" fmla="*/ 0 h 246"/>
                <a:gd name="T80" fmla="*/ 165 w 316"/>
                <a:gd name="T81" fmla="*/ 11 h 246"/>
                <a:gd name="T82" fmla="*/ 154 w 316"/>
                <a:gd name="T83" fmla="*/ 8 h 246"/>
                <a:gd name="T84" fmla="*/ 139 w 316"/>
                <a:gd name="T85" fmla="*/ 4 h 246"/>
                <a:gd name="T86" fmla="*/ 128 w 316"/>
                <a:gd name="T87" fmla="*/ 4 h 246"/>
                <a:gd name="T88" fmla="*/ 117 w 316"/>
                <a:gd name="T89" fmla="*/ 8 h 246"/>
                <a:gd name="T90" fmla="*/ 110 w 316"/>
                <a:gd name="T91" fmla="*/ 15 h 246"/>
                <a:gd name="T92" fmla="*/ 92 w 316"/>
                <a:gd name="T93" fmla="*/ 8 h 246"/>
                <a:gd name="T94" fmla="*/ 59 w 316"/>
                <a:gd name="T95" fmla="*/ 0 h 246"/>
                <a:gd name="T96" fmla="*/ 51 w 316"/>
                <a:gd name="T97" fmla="*/ 0 h 246"/>
                <a:gd name="T98" fmla="*/ 40 w 316"/>
                <a:gd name="T99" fmla="*/ 8 h 246"/>
                <a:gd name="T100" fmla="*/ 22 w 316"/>
                <a:gd name="T101" fmla="*/ 1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6" h="246">
                  <a:moveTo>
                    <a:pt x="4" y="26"/>
                  </a:moveTo>
                  <a:lnTo>
                    <a:pt x="0" y="33"/>
                  </a:lnTo>
                  <a:lnTo>
                    <a:pt x="7" y="63"/>
                  </a:lnTo>
                  <a:lnTo>
                    <a:pt x="18" y="107"/>
                  </a:lnTo>
                  <a:lnTo>
                    <a:pt x="33" y="118"/>
                  </a:lnTo>
                  <a:lnTo>
                    <a:pt x="62" y="129"/>
                  </a:lnTo>
                  <a:lnTo>
                    <a:pt x="73" y="132"/>
                  </a:lnTo>
                  <a:lnTo>
                    <a:pt x="73" y="147"/>
                  </a:lnTo>
                  <a:lnTo>
                    <a:pt x="73" y="169"/>
                  </a:lnTo>
                  <a:lnTo>
                    <a:pt x="103" y="199"/>
                  </a:lnTo>
                  <a:lnTo>
                    <a:pt x="121" y="206"/>
                  </a:lnTo>
                  <a:lnTo>
                    <a:pt x="128" y="213"/>
                  </a:lnTo>
                  <a:lnTo>
                    <a:pt x="154" y="243"/>
                  </a:lnTo>
                  <a:lnTo>
                    <a:pt x="161" y="235"/>
                  </a:lnTo>
                  <a:lnTo>
                    <a:pt x="180" y="235"/>
                  </a:lnTo>
                  <a:lnTo>
                    <a:pt x="198" y="246"/>
                  </a:lnTo>
                  <a:lnTo>
                    <a:pt x="213" y="239"/>
                  </a:lnTo>
                  <a:lnTo>
                    <a:pt x="231" y="217"/>
                  </a:lnTo>
                  <a:lnTo>
                    <a:pt x="246" y="206"/>
                  </a:lnTo>
                  <a:lnTo>
                    <a:pt x="261" y="213"/>
                  </a:lnTo>
                  <a:lnTo>
                    <a:pt x="268" y="210"/>
                  </a:lnTo>
                  <a:lnTo>
                    <a:pt x="272" y="202"/>
                  </a:lnTo>
                  <a:lnTo>
                    <a:pt x="272" y="154"/>
                  </a:lnTo>
                  <a:lnTo>
                    <a:pt x="283" y="140"/>
                  </a:lnTo>
                  <a:lnTo>
                    <a:pt x="283" y="118"/>
                  </a:lnTo>
                  <a:lnTo>
                    <a:pt x="283" y="110"/>
                  </a:lnTo>
                  <a:lnTo>
                    <a:pt x="301" y="99"/>
                  </a:lnTo>
                  <a:lnTo>
                    <a:pt x="316" y="96"/>
                  </a:lnTo>
                  <a:lnTo>
                    <a:pt x="316" y="74"/>
                  </a:lnTo>
                  <a:lnTo>
                    <a:pt x="312" y="55"/>
                  </a:lnTo>
                  <a:lnTo>
                    <a:pt x="301" y="48"/>
                  </a:lnTo>
                  <a:lnTo>
                    <a:pt x="294" y="52"/>
                  </a:lnTo>
                  <a:lnTo>
                    <a:pt x="275" y="33"/>
                  </a:lnTo>
                  <a:lnTo>
                    <a:pt x="261" y="19"/>
                  </a:lnTo>
                  <a:lnTo>
                    <a:pt x="249" y="19"/>
                  </a:lnTo>
                  <a:lnTo>
                    <a:pt x="220" y="19"/>
                  </a:lnTo>
                  <a:lnTo>
                    <a:pt x="213" y="15"/>
                  </a:lnTo>
                  <a:lnTo>
                    <a:pt x="205" y="0"/>
                  </a:lnTo>
                  <a:lnTo>
                    <a:pt x="198" y="0"/>
                  </a:lnTo>
                  <a:lnTo>
                    <a:pt x="172" y="0"/>
                  </a:lnTo>
                  <a:lnTo>
                    <a:pt x="165" y="11"/>
                  </a:lnTo>
                  <a:lnTo>
                    <a:pt x="154" y="8"/>
                  </a:lnTo>
                  <a:lnTo>
                    <a:pt x="139" y="4"/>
                  </a:lnTo>
                  <a:lnTo>
                    <a:pt x="128" y="4"/>
                  </a:lnTo>
                  <a:lnTo>
                    <a:pt x="117" y="8"/>
                  </a:lnTo>
                  <a:lnTo>
                    <a:pt x="110" y="15"/>
                  </a:lnTo>
                  <a:lnTo>
                    <a:pt x="92" y="8"/>
                  </a:lnTo>
                  <a:lnTo>
                    <a:pt x="59" y="0"/>
                  </a:lnTo>
                  <a:lnTo>
                    <a:pt x="51" y="0"/>
                  </a:lnTo>
                  <a:lnTo>
                    <a:pt x="40" y="8"/>
                  </a:lnTo>
                  <a:lnTo>
                    <a:pt x="22" y="19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2" name="Freeform 53">
              <a:extLst>
                <a:ext uri="{FF2B5EF4-FFF2-40B4-BE49-F238E27FC236}">
                  <a16:creationId xmlns:a16="http://schemas.microsoft.com/office/drawing/2014/main" xmlns="" id="{1CA637DE-D1BB-4956-BEC1-96F43632FA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3" y="1873"/>
              <a:ext cx="43" cy="40"/>
            </a:xfrm>
            <a:custGeom>
              <a:avLst/>
              <a:gdLst>
                <a:gd name="T0" fmla="*/ 30 w 48"/>
                <a:gd name="T1" fmla="*/ 0 h 41"/>
                <a:gd name="T2" fmla="*/ 8 w 48"/>
                <a:gd name="T3" fmla="*/ 15 h 41"/>
                <a:gd name="T4" fmla="*/ 0 w 48"/>
                <a:gd name="T5" fmla="*/ 22 h 41"/>
                <a:gd name="T6" fmla="*/ 15 w 48"/>
                <a:gd name="T7" fmla="*/ 30 h 41"/>
                <a:gd name="T8" fmla="*/ 26 w 48"/>
                <a:gd name="T9" fmla="*/ 41 h 41"/>
                <a:gd name="T10" fmla="*/ 37 w 48"/>
                <a:gd name="T11" fmla="*/ 33 h 41"/>
                <a:gd name="T12" fmla="*/ 48 w 48"/>
                <a:gd name="T13" fmla="*/ 22 h 41"/>
                <a:gd name="T14" fmla="*/ 37 w 48"/>
                <a:gd name="T15" fmla="*/ 15 h 41"/>
                <a:gd name="T16" fmla="*/ 30 w 48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1">
                  <a:moveTo>
                    <a:pt x="30" y="0"/>
                  </a:moveTo>
                  <a:lnTo>
                    <a:pt x="8" y="15"/>
                  </a:lnTo>
                  <a:lnTo>
                    <a:pt x="0" y="22"/>
                  </a:lnTo>
                  <a:lnTo>
                    <a:pt x="15" y="30"/>
                  </a:lnTo>
                  <a:lnTo>
                    <a:pt x="26" y="41"/>
                  </a:lnTo>
                  <a:lnTo>
                    <a:pt x="37" y="33"/>
                  </a:lnTo>
                  <a:lnTo>
                    <a:pt x="48" y="22"/>
                  </a:lnTo>
                  <a:lnTo>
                    <a:pt x="37" y="15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3" name="Freeform 54">
              <a:extLst>
                <a:ext uri="{FF2B5EF4-FFF2-40B4-BE49-F238E27FC236}">
                  <a16:creationId xmlns:a16="http://schemas.microsoft.com/office/drawing/2014/main" xmlns="" id="{4A2EEC23-C810-4293-9A7B-A12238E25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3" y="1873"/>
              <a:ext cx="43" cy="40"/>
            </a:xfrm>
            <a:custGeom>
              <a:avLst/>
              <a:gdLst>
                <a:gd name="T0" fmla="*/ 30 w 48"/>
                <a:gd name="T1" fmla="*/ 0 h 41"/>
                <a:gd name="T2" fmla="*/ 8 w 48"/>
                <a:gd name="T3" fmla="*/ 15 h 41"/>
                <a:gd name="T4" fmla="*/ 0 w 48"/>
                <a:gd name="T5" fmla="*/ 22 h 41"/>
                <a:gd name="T6" fmla="*/ 15 w 48"/>
                <a:gd name="T7" fmla="*/ 30 h 41"/>
                <a:gd name="T8" fmla="*/ 26 w 48"/>
                <a:gd name="T9" fmla="*/ 41 h 41"/>
                <a:gd name="T10" fmla="*/ 37 w 48"/>
                <a:gd name="T11" fmla="*/ 33 h 41"/>
                <a:gd name="T12" fmla="*/ 48 w 48"/>
                <a:gd name="T13" fmla="*/ 22 h 41"/>
                <a:gd name="T14" fmla="*/ 37 w 48"/>
                <a:gd name="T15" fmla="*/ 1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41">
                  <a:moveTo>
                    <a:pt x="30" y="0"/>
                  </a:moveTo>
                  <a:lnTo>
                    <a:pt x="8" y="15"/>
                  </a:lnTo>
                  <a:lnTo>
                    <a:pt x="0" y="22"/>
                  </a:lnTo>
                  <a:lnTo>
                    <a:pt x="15" y="30"/>
                  </a:lnTo>
                  <a:lnTo>
                    <a:pt x="26" y="41"/>
                  </a:lnTo>
                  <a:lnTo>
                    <a:pt x="37" y="33"/>
                  </a:lnTo>
                  <a:lnTo>
                    <a:pt x="48" y="22"/>
                  </a:lnTo>
                  <a:lnTo>
                    <a:pt x="37" y="15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4" name="Freeform 55">
              <a:extLst>
                <a:ext uri="{FF2B5EF4-FFF2-40B4-BE49-F238E27FC236}">
                  <a16:creationId xmlns:a16="http://schemas.microsoft.com/office/drawing/2014/main" xmlns="" id="{4B844D24-D200-483D-B38E-D6B59A422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1920"/>
              <a:ext cx="61" cy="71"/>
            </a:xfrm>
            <a:custGeom>
              <a:avLst/>
              <a:gdLst>
                <a:gd name="T0" fmla="*/ 58 w 69"/>
                <a:gd name="T1" fmla="*/ 0 h 74"/>
                <a:gd name="T2" fmla="*/ 36 w 69"/>
                <a:gd name="T3" fmla="*/ 4 h 74"/>
                <a:gd name="T4" fmla="*/ 25 w 69"/>
                <a:gd name="T5" fmla="*/ 0 h 74"/>
                <a:gd name="T6" fmla="*/ 11 w 69"/>
                <a:gd name="T7" fmla="*/ 19 h 74"/>
                <a:gd name="T8" fmla="*/ 7 w 69"/>
                <a:gd name="T9" fmla="*/ 15 h 74"/>
                <a:gd name="T10" fmla="*/ 0 w 69"/>
                <a:gd name="T11" fmla="*/ 26 h 74"/>
                <a:gd name="T12" fmla="*/ 7 w 69"/>
                <a:gd name="T13" fmla="*/ 33 h 74"/>
                <a:gd name="T14" fmla="*/ 7 w 69"/>
                <a:gd name="T15" fmla="*/ 66 h 74"/>
                <a:gd name="T16" fmla="*/ 14 w 69"/>
                <a:gd name="T17" fmla="*/ 74 h 74"/>
                <a:gd name="T18" fmla="*/ 51 w 69"/>
                <a:gd name="T19" fmla="*/ 33 h 74"/>
                <a:gd name="T20" fmla="*/ 66 w 69"/>
                <a:gd name="T21" fmla="*/ 33 h 74"/>
                <a:gd name="T22" fmla="*/ 69 w 69"/>
                <a:gd name="T23" fmla="*/ 22 h 74"/>
                <a:gd name="T24" fmla="*/ 69 w 69"/>
                <a:gd name="T25" fmla="*/ 19 h 74"/>
                <a:gd name="T26" fmla="*/ 58 w 69"/>
                <a:gd name="T27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74">
                  <a:moveTo>
                    <a:pt x="58" y="0"/>
                  </a:moveTo>
                  <a:lnTo>
                    <a:pt x="36" y="4"/>
                  </a:lnTo>
                  <a:lnTo>
                    <a:pt x="25" y="0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0" y="26"/>
                  </a:lnTo>
                  <a:lnTo>
                    <a:pt x="7" y="33"/>
                  </a:lnTo>
                  <a:lnTo>
                    <a:pt x="7" y="66"/>
                  </a:lnTo>
                  <a:lnTo>
                    <a:pt x="14" y="74"/>
                  </a:lnTo>
                  <a:lnTo>
                    <a:pt x="51" y="33"/>
                  </a:lnTo>
                  <a:lnTo>
                    <a:pt x="66" y="33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5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5" name="Freeform 56">
              <a:extLst>
                <a:ext uri="{FF2B5EF4-FFF2-40B4-BE49-F238E27FC236}">
                  <a16:creationId xmlns:a16="http://schemas.microsoft.com/office/drawing/2014/main" xmlns="" id="{3F931ED8-02CE-466E-950B-2CFCDFD25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1920"/>
              <a:ext cx="61" cy="71"/>
            </a:xfrm>
            <a:custGeom>
              <a:avLst/>
              <a:gdLst>
                <a:gd name="T0" fmla="*/ 58 w 69"/>
                <a:gd name="T1" fmla="*/ 0 h 74"/>
                <a:gd name="T2" fmla="*/ 36 w 69"/>
                <a:gd name="T3" fmla="*/ 4 h 74"/>
                <a:gd name="T4" fmla="*/ 25 w 69"/>
                <a:gd name="T5" fmla="*/ 0 h 74"/>
                <a:gd name="T6" fmla="*/ 11 w 69"/>
                <a:gd name="T7" fmla="*/ 19 h 74"/>
                <a:gd name="T8" fmla="*/ 7 w 69"/>
                <a:gd name="T9" fmla="*/ 15 h 74"/>
                <a:gd name="T10" fmla="*/ 0 w 69"/>
                <a:gd name="T11" fmla="*/ 26 h 74"/>
                <a:gd name="T12" fmla="*/ 7 w 69"/>
                <a:gd name="T13" fmla="*/ 33 h 74"/>
                <a:gd name="T14" fmla="*/ 7 w 69"/>
                <a:gd name="T15" fmla="*/ 66 h 74"/>
                <a:gd name="T16" fmla="*/ 14 w 69"/>
                <a:gd name="T17" fmla="*/ 74 h 74"/>
                <a:gd name="T18" fmla="*/ 51 w 69"/>
                <a:gd name="T19" fmla="*/ 33 h 74"/>
                <a:gd name="T20" fmla="*/ 66 w 69"/>
                <a:gd name="T21" fmla="*/ 33 h 74"/>
                <a:gd name="T22" fmla="*/ 69 w 69"/>
                <a:gd name="T23" fmla="*/ 22 h 74"/>
                <a:gd name="T24" fmla="*/ 69 w 69"/>
                <a:gd name="T25" fmla="*/ 1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74">
                  <a:moveTo>
                    <a:pt x="58" y="0"/>
                  </a:moveTo>
                  <a:lnTo>
                    <a:pt x="36" y="4"/>
                  </a:lnTo>
                  <a:lnTo>
                    <a:pt x="25" y="0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0" y="26"/>
                  </a:lnTo>
                  <a:lnTo>
                    <a:pt x="7" y="33"/>
                  </a:lnTo>
                  <a:lnTo>
                    <a:pt x="7" y="66"/>
                  </a:lnTo>
                  <a:lnTo>
                    <a:pt x="14" y="74"/>
                  </a:lnTo>
                  <a:lnTo>
                    <a:pt x="51" y="33"/>
                  </a:lnTo>
                  <a:lnTo>
                    <a:pt x="66" y="33"/>
                  </a:lnTo>
                  <a:lnTo>
                    <a:pt x="69" y="22"/>
                  </a:lnTo>
                  <a:lnTo>
                    <a:pt x="69" y="19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6" name="Freeform 57">
              <a:extLst>
                <a:ext uri="{FF2B5EF4-FFF2-40B4-BE49-F238E27FC236}">
                  <a16:creationId xmlns:a16="http://schemas.microsoft.com/office/drawing/2014/main" xmlns="" id="{D2936AF2-120B-496A-9D0C-B4FEAEA61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2" y="1806"/>
              <a:ext cx="212" cy="207"/>
            </a:xfrm>
            <a:custGeom>
              <a:avLst/>
              <a:gdLst>
                <a:gd name="T0" fmla="*/ 232 w 239"/>
                <a:gd name="T1" fmla="*/ 198 h 213"/>
                <a:gd name="T2" fmla="*/ 228 w 239"/>
                <a:gd name="T3" fmla="*/ 187 h 213"/>
                <a:gd name="T4" fmla="*/ 235 w 239"/>
                <a:gd name="T5" fmla="*/ 176 h 213"/>
                <a:gd name="T6" fmla="*/ 235 w 239"/>
                <a:gd name="T7" fmla="*/ 161 h 213"/>
                <a:gd name="T8" fmla="*/ 221 w 239"/>
                <a:gd name="T9" fmla="*/ 150 h 213"/>
                <a:gd name="T10" fmla="*/ 213 w 239"/>
                <a:gd name="T11" fmla="*/ 143 h 213"/>
                <a:gd name="T12" fmla="*/ 210 w 239"/>
                <a:gd name="T13" fmla="*/ 121 h 213"/>
                <a:gd name="T14" fmla="*/ 199 w 239"/>
                <a:gd name="T15" fmla="*/ 102 h 213"/>
                <a:gd name="T16" fmla="*/ 188 w 239"/>
                <a:gd name="T17" fmla="*/ 88 h 213"/>
                <a:gd name="T18" fmla="*/ 188 w 239"/>
                <a:gd name="T19" fmla="*/ 77 h 213"/>
                <a:gd name="T20" fmla="*/ 195 w 239"/>
                <a:gd name="T21" fmla="*/ 69 h 213"/>
                <a:gd name="T22" fmla="*/ 221 w 239"/>
                <a:gd name="T23" fmla="*/ 69 h 213"/>
                <a:gd name="T24" fmla="*/ 232 w 239"/>
                <a:gd name="T25" fmla="*/ 58 h 213"/>
                <a:gd name="T26" fmla="*/ 239 w 239"/>
                <a:gd name="T27" fmla="*/ 29 h 213"/>
                <a:gd name="T28" fmla="*/ 235 w 239"/>
                <a:gd name="T29" fmla="*/ 18 h 213"/>
                <a:gd name="T30" fmla="*/ 224 w 239"/>
                <a:gd name="T31" fmla="*/ 14 h 213"/>
                <a:gd name="T32" fmla="*/ 202 w 239"/>
                <a:gd name="T33" fmla="*/ 18 h 213"/>
                <a:gd name="T34" fmla="*/ 169 w 239"/>
                <a:gd name="T35" fmla="*/ 18 h 213"/>
                <a:gd name="T36" fmla="*/ 147 w 239"/>
                <a:gd name="T37" fmla="*/ 7 h 213"/>
                <a:gd name="T38" fmla="*/ 132 w 239"/>
                <a:gd name="T39" fmla="*/ 3 h 213"/>
                <a:gd name="T40" fmla="*/ 118 w 239"/>
                <a:gd name="T41" fmla="*/ 0 h 213"/>
                <a:gd name="T42" fmla="*/ 103 w 239"/>
                <a:gd name="T43" fmla="*/ 22 h 213"/>
                <a:gd name="T44" fmla="*/ 85 w 239"/>
                <a:gd name="T45" fmla="*/ 33 h 213"/>
                <a:gd name="T46" fmla="*/ 63 w 239"/>
                <a:gd name="T47" fmla="*/ 29 h 213"/>
                <a:gd name="T48" fmla="*/ 48 w 239"/>
                <a:gd name="T49" fmla="*/ 40 h 213"/>
                <a:gd name="T50" fmla="*/ 22 w 239"/>
                <a:gd name="T51" fmla="*/ 62 h 213"/>
                <a:gd name="T52" fmla="*/ 8 w 239"/>
                <a:gd name="T53" fmla="*/ 77 h 213"/>
                <a:gd name="T54" fmla="*/ 0 w 239"/>
                <a:gd name="T55" fmla="*/ 88 h 213"/>
                <a:gd name="T56" fmla="*/ 11 w 239"/>
                <a:gd name="T57" fmla="*/ 106 h 213"/>
                <a:gd name="T58" fmla="*/ 22 w 239"/>
                <a:gd name="T59" fmla="*/ 132 h 213"/>
                <a:gd name="T60" fmla="*/ 33 w 239"/>
                <a:gd name="T61" fmla="*/ 143 h 213"/>
                <a:gd name="T62" fmla="*/ 48 w 239"/>
                <a:gd name="T63" fmla="*/ 139 h 213"/>
                <a:gd name="T64" fmla="*/ 66 w 239"/>
                <a:gd name="T65" fmla="*/ 132 h 213"/>
                <a:gd name="T66" fmla="*/ 66 w 239"/>
                <a:gd name="T67" fmla="*/ 154 h 213"/>
                <a:gd name="T68" fmla="*/ 59 w 239"/>
                <a:gd name="T69" fmla="*/ 176 h 213"/>
                <a:gd name="T70" fmla="*/ 63 w 239"/>
                <a:gd name="T71" fmla="*/ 180 h 213"/>
                <a:gd name="T72" fmla="*/ 70 w 239"/>
                <a:gd name="T73" fmla="*/ 180 h 213"/>
                <a:gd name="T74" fmla="*/ 85 w 239"/>
                <a:gd name="T75" fmla="*/ 176 h 213"/>
                <a:gd name="T76" fmla="*/ 118 w 239"/>
                <a:gd name="T77" fmla="*/ 180 h 213"/>
                <a:gd name="T78" fmla="*/ 125 w 239"/>
                <a:gd name="T79" fmla="*/ 191 h 213"/>
                <a:gd name="T80" fmla="*/ 143 w 239"/>
                <a:gd name="T81" fmla="*/ 198 h 213"/>
                <a:gd name="T82" fmla="*/ 158 w 239"/>
                <a:gd name="T83" fmla="*/ 213 h 213"/>
                <a:gd name="T84" fmla="*/ 166 w 239"/>
                <a:gd name="T85" fmla="*/ 209 h 213"/>
                <a:gd name="T86" fmla="*/ 188 w 239"/>
                <a:gd name="T87" fmla="*/ 198 h 213"/>
                <a:gd name="T88" fmla="*/ 206 w 239"/>
                <a:gd name="T89" fmla="*/ 198 h 213"/>
                <a:gd name="T90" fmla="*/ 232 w 239"/>
                <a:gd name="T91" fmla="*/ 198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39" h="213">
                  <a:moveTo>
                    <a:pt x="232" y="198"/>
                  </a:moveTo>
                  <a:lnTo>
                    <a:pt x="228" y="187"/>
                  </a:lnTo>
                  <a:lnTo>
                    <a:pt x="235" y="176"/>
                  </a:lnTo>
                  <a:lnTo>
                    <a:pt x="235" y="161"/>
                  </a:lnTo>
                  <a:lnTo>
                    <a:pt x="221" y="150"/>
                  </a:lnTo>
                  <a:lnTo>
                    <a:pt x="213" y="143"/>
                  </a:lnTo>
                  <a:lnTo>
                    <a:pt x="210" y="121"/>
                  </a:lnTo>
                  <a:lnTo>
                    <a:pt x="199" y="102"/>
                  </a:lnTo>
                  <a:lnTo>
                    <a:pt x="188" y="88"/>
                  </a:lnTo>
                  <a:lnTo>
                    <a:pt x="188" y="77"/>
                  </a:lnTo>
                  <a:lnTo>
                    <a:pt x="195" y="69"/>
                  </a:lnTo>
                  <a:lnTo>
                    <a:pt x="221" y="69"/>
                  </a:lnTo>
                  <a:lnTo>
                    <a:pt x="232" y="58"/>
                  </a:lnTo>
                  <a:lnTo>
                    <a:pt x="239" y="29"/>
                  </a:lnTo>
                  <a:lnTo>
                    <a:pt x="235" y="18"/>
                  </a:lnTo>
                  <a:lnTo>
                    <a:pt x="224" y="14"/>
                  </a:lnTo>
                  <a:lnTo>
                    <a:pt x="202" y="18"/>
                  </a:lnTo>
                  <a:lnTo>
                    <a:pt x="169" y="18"/>
                  </a:lnTo>
                  <a:lnTo>
                    <a:pt x="147" y="7"/>
                  </a:lnTo>
                  <a:lnTo>
                    <a:pt x="132" y="3"/>
                  </a:lnTo>
                  <a:lnTo>
                    <a:pt x="118" y="0"/>
                  </a:lnTo>
                  <a:lnTo>
                    <a:pt x="103" y="22"/>
                  </a:lnTo>
                  <a:lnTo>
                    <a:pt x="85" y="33"/>
                  </a:lnTo>
                  <a:lnTo>
                    <a:pt x="63" y="29"/>
                  </a:lnTo>
                  <a:lnTo>
                    <a:pt x="48" y="40"/>
                  </a:lnTo>
                  <a:lnTo>
                    <a:pt x="22" y="62"/>
                  </a:lnTo>
                  <a:lnTo>
                    <a:pt x="8" y="77"/>
                  </a:lnTo>
                  <a:lnTo>
                    <a:pt x="0" y="88"/>
                  </a:lnTo>
                  <a:lnTo>
                    <a:pt x="11" y="106"/>
                  </a:lnTo>
                  <a:lnTo>
                    <a:pt x="22" y="132"/>
                  </a:lnTo>
                  <a:lnTo>
                    <a:pt x="33" y="143"/>
                  </a:lnTo>
                  <a:lnTo>
                    <a:pt x="48" y="139"/>
                  </a:lnTo>
                  <a:lnTo>
                    <a:pt x="66" y="132"/>
                  </a:lnTo>
                  <a:lnTo>
                    <a:pt x="66" y="154"/>
                  </a:lnTo>
                  <a:lnTo>
                    <a:pt x="59" y="176"/>
                  </a:lnTo>
                  <a:lnTo>
                    <a:pt x="63" y="180"/>
                  </a:lnTo>
                  <a:lnTo>
                    <a:pt x="70" y="180"/>
                  </a:lnTo>
                  <a:lnTo>
                    <a:pt x="85" y="176"/>
                  </a:lnTo>
                  <a:lnTo>
                    <a:pt x="118" y="180"/>
                  </a:lnTo>
                  <a:lnTo>
                    <a:pt x="125" y="191"/>
                  </a:lnTo>
                  <a:lnTo>
                    <a:pt x="143" y="198"/>
                  </a:lnTo>
                  <a:lnTo>
                    <a:pt x="158" y="213"/>
                  </a:lnTo>
                  <a:lnTo>
                    <a:pt x="166" y="209"/>
                  </a:lnTo>
                  <a:lnTo>
                    <a:pt x="188" y="198"/>
                  </a:lnTo>
                  <a:lnTo>
                    <a:pt x="206" y="198"/>
                  </a:lnTo>
                  <a:lnTo>
                    <a:pt x="232" y="198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7" name="Freeform 58">
              <a:extLst>
                <a:ext uri="{FF2B5EF4-FFF2-40B4-BE49-F238E27FC236}">
                  <a16:creationId xmlns:a16="http://schemas.microsoft.com/office/drawing/2014/main" xmlns="" id="{819750A4-255F-43D4-AC0F-60DF68494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2" y="1806"/>
              <a:ext cx="212" cy="207"/>
            </a:xfrm>
            <a:custGeom>
              <a:avLst/>
              <a:gdLst>
                <a:gd name="T0" fmla="*/ 232 w 239"/>
                <a:gd name="T1" fmla="*/ 198 h 213"/>
                <a:gd name="T2" fmla="*/ 228 w 239"/>
                <a:gd name="T3" fmla="*/ 187 h 213"/>
                <a:gd name="T4" fmla="*/ 235 w 239"/>
                <a:gd name="T5" fmla="*/ 176 h 213"/>
                <a:gd name="T6" fmla="*/ 235 w 239"/>
                <a:gd name="T7" fmla="*/ 161 h 213"/>
                <a:gd name="T8" fmla="*/ 221 w 239"/>
                <a:gd name="T9" fmla="*/ 150 h 213"/>
                <a:gd name="T10" fmla="*/ 213 w 239"/>
                <a:gd name="T11" fmla="*/ 143 h 213"/>
                <a:gd name="T12" fmla="*/ 210 w 239"/>
                <a:gd name="T13" fmla="*/ 121 h 213"/>
                <a:gd name="T14" fmla="*/ 199 w 239"/>
                <a:gd name="T15" fmla="*/ 102 h 213"/>
                <a:gd name="T16" fmla="*/ 188 w 239"/>
                <a:gd name="T17" fmla="*/ 88 h 213"/>
                <a:gd name="T18" fmla="*/ 188 w 239"/>
                <a:gd name="T19" fmla="*/ 77 h 213"/>
                <a:gd name="T20" fmla="*/ 195 w 239"/>
                <a:gd name="T21" fmla="*/ 69 h 213"/>
                <a:gd name="T22" fmla="*/ 221 w 239"/>
                <a:gd name="T23" fmla="*/ 69 h 213"/>
                <a:gd name="T24" fmla="*/ 232 w 239"/>
                <a:gd name="T25" fmla="*/ 58 h 213"/>
                <a:gd name="T26" fmla="*/ 239 w 239"/>
                <a:gd name="T27" fmla="*/ 29 h 213"/>
                <a:gd name="T28" fmla="*/ 235 w 239"/>
                <a:gd name="T29" fmla="*/ 18 h 213"/>
                <a:gd name="T30" fmla="*/ 224 w 239"/>
                <a:gd name="T31" fmla="*/ 14 h 213"/>
                <a:gd name="T32" fmla="*/ 202 w 239"/>
                <a:gd name="T33" fmla="*/ 18 h 213"/>
                <a:gd name="T34" fmla="*/ 169 w 239"/>
                <a:gd name="T35" fmla="*/ 18 h 213"/>
                <a:gd name="T36" fmla="*/ 147 w 239"/>
                <a:gd name="T37" fmla="*/ 7 h 213"/>
                <a:gd name="T38" fmla="*/ 132 w 239"/>
                <a:gd name="T39" fmla="*/ 3 h 213"/>
                <a:gd name="T40" fmla="*/ 118 w 239"/>
                <a:gd name="T41" fmla="*/ 0 h 213"/>
                <a:gd name="T42" fmla="*/ 103 w 239"/>
                <a:gd name="T43" fmla="*/ 22 h 213"/>
                <a:gd name="T44" fmla="*/ 85 w 239"/>
                <a:gd name="T45" fmla="*/ 33 h 213"/>
                <a:gd name="T46" fmla="*/ 63 w 239"/>
                <a:gd name="T47" fmla="*/ 29 h 213"/>
                <a:gd name="T48" fmla="*/ 48 w 239"/>
                <a:gd name="T49" fmla="*/ 40 h 213"/>
                <a:gd name="T50" fmla="*/ 22 w 239"/>
                <a:gd name="T51" fmla="*/ 62 h 213"/>
                <a:gd name="T52" fmla="*/ 8 w 239"/>
                <a:gd name="T53" fmla="*/ 77 h 213"/>
                <a:gd name="T54" fmla="*/ 0 w 239"/>
                <a:gd name="T55" fmla="*/ 88 h 213"/>
                <a:gd name="T56" fmla="*/ 11 w 239"/>
                <a:gd name="T57" fmla="*/ 106 h 213"/>
                <a:gd name="T58" fmla="*/ 22 w 239"/>
                <a:gd name="T59" fmla="*/ 132 h 213"/>
                <a:gd name="T60" fmla="*/ 33 w 239"/>
                <a:gd name="T61" fmla="*/ 143 h 213"/>
                <a:gd name="T62" fmla="*/ 48 w 239"/>
                <a:gd name="T63" fmla="*/ 139 h 213"/>
                <a:gd name="T64" fmla="*/ 66 w 239"/>
                <a:gd name="T65" fmla="*/ 132 h 213"/>
                <a:gd name="T66" fmla="*/ 66 w 239"/>
                <a:gd name="T67" fmla="*/ 154 h 213"/>
                <a:gd name="T68" fmla="*/ 59 w 239"/>
                <a:gd name="T69" fmla="*/ 176 h 213"/>
                <a:gd name="T70" fmla="*/ 63 w 239"/>
                <a:gd name="T71" fmla="*/ 180 h 213"/>
                <a:gd name="T72" fmla="*/ 70 w 239"/>
                <a:gd name="T73" fmla="*/ 180 h 213"/>
                <a:gd name="T74" fmla="*/ 85 w 239"/>
                <a:gd name="T75" fmla="*/ 176 h 213"/>
                <a:gd name="T76" fmla="*/ 118 w 239"/>
                <a:gd name="T77" fmla="*/ 180 h 213"/>
                <a:gd name="T78" fmla="*/ 125 w 239"/>
                <a:gd name="T79" fmla="*/ 191 h 213"/>
                <a:gd name="T80" fmla="*/ 143 w 239"/>
                <a:gd name="T81" fmla="*/ 198 h 213"/>
                <a:gd name="T82" fmla="*/ 158 w 239"/>
                <a:gd name="T83" fmla="*/ 213 h 213"/>
                <a:gd name="T84" fmla="*/ 166 w 239"/>
                <a:gd name="T85" fmla="*/ 209 h 213"/>
                <a:gd name="T86" fmla="*/ 188 w 239"/>
                <a:gd name="T87" fmla="*/ 198 h 213"/>
                <a:gd name="T88" fmla="*/ 206 w 239"/>
                <a:gd name="T89" fmla="*/ 198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9" h="213">
                  <a:moveTo>
                    <a:pt x="232" y="198"/>
                  </a:moveTo>
                  <a:lnTo>
                    <a:pt x="228" y="187"/>
                  </a:lnTo>
                  <a:lnTo>
                    <a:pt x="235" y="176"/>
                  </a:lnTo>
                  <a:lnTo>
                    <a:pt x="235" y="161"/>
                  </a:lnTo>
                  <a:lnTo>
                    <a:pt x="221" y="150"/>
                  </a:lnTo>
                  <a:lnTo>
                    <a:pt x="213" y="143"/>
                  </a:lnTo>
                  <a:lnTo>
                    <a:pt x="210" y="121"/>
                  </a:lnTo>
                  <a:lnTo>
                    <a:pt x="199" y="102"/>
                  </a:lnTo>
                  <a:lnTo>
                    <a:pt x="188" y="88"/>
                  </a:lnTo>
                  <a:lnTo>
                    <a:pt x="188" y="77"/>
                  </a:lnTo>
                  <a:lnTo>
                    <a:pt x="195" y="69"/>
                  </a:lnTo>
                  <a:lnTo>
                    <a:pt x="221" y="69"/>
                  </a:lnTo>
                  <a:lnTo>
                    <a:pt x="232" y="58"/>
                  </a:lnTo>
                  <a:lnTo>
                    <a:pt x="239" y="29"/>
                  </a:lnTo>
                  <a:lnTo>
                    <a:pt x="235" y="18"/>
                  </a:lnTo>
                  <a:lnTo>
                    <a:pt x="224" y="14"/>
                  </a:lnTo>
                  <a:lnTo>
                    <a:pt x="202" y="18"/>
                  </a:lnTo>
                  <a:lnTo>
                    <a:pt x="169" y="18"/>
                  </a:lnTo>
                  <a:lnTo>
                    <a:pt x="147" y="7"/>
                  </a:lnTo>
                  <a:lnTo>
                    <a:pt x="132" y="3"/>
                  </a:lnTo>
                  <a:lnTo>
                    <a:pt x="118" y="0"/>
                  </a:lnTo>
                  <a:lnTo>
                    <a:pt x="103" y="22"/>
                  </a:lnTo>
                  <a:lnTo>
                    <a:pt x="85" y="33"/>
                  </a:lnTo>
                  <a:lnTo>
                    <a:pt x="63" y="29"/>
                  </a:lnTo>
                  <a:lnTo>
                    <a:pt x="48" y="40"/>
                  </a:lnTo>
                  <a:lnTo>
                    <a:pt x="22" y="62"/>
                  </a:lnTo>
                  <a:lnTo>
                    <a:pt x="8" y="77"/>
                  </a:lnTo>
                  <a:lnTo>
                    <a:pt x="0" y="88"/>
                  </a:lnTo>
                  <a:lnTo>
                    <a:pt x="11" y="106"/>
                  </a:lnTo>
                  <a:lnTo>
                    <a:pt x="22" y="132"/>
                  </a:lnTo>
                  <a:lnTo>
                    <a:pt x="33" y="143"/>
                  </a:lnTo>
                  <a:lnTo>
                    <a:pt x="48" y="139"/>
                  </a:lnTo>
                  <a:lnTo>
                    <a:pt x="66" y="132"/>
                  </a:lnTo>
                  <a:lnTo>
                    <a:pt x="66" y="154"/>
                  </a:lnTo>
                  <a:lnTo>
                    <a:pt x="59" y="176"/>
                  </a:lnTo>
                  <a:lnTo>
                    <a:pt x="63" y="180"/>
                  </a:lnTo>
                  <a:lnTo>
                    <a:pt x="70" y="180"/>
                  </a:lnTo>
                  <a:lnTo>
                    <a:pt x="85" y="176"/>
                  </a:lnTo>
                  <a:lnTo>
                    <a:pt x="118" y="180"/>
                  </a:lnTo>
                  <a:lnTo>
                    <a:pt x="125" y="191"/>
                  </a:lnTo>
                  <a:lnTo>
                    <a:pt x="143" y="198"/>
                  </a:lnTo>
                  <a:lnTo>
                    <a:pt x="158" y="213"/>
                  </a:lnTo>
                  <a:lnTo>
                    <a:pt x="166" y="209"/>
                  </a:lnTo>
                  <a:lnTo>
                    <a:pt x="188" y="198"/>
                  </a:lnTo>
                  <a:lnTo>
                    <a:pt x="206" y="198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8" name="Freeform 59">
              <a:extLst>
                <a:ext uri="{FF2B5EF4-FFF2-40B4-BE49-F238E27FC236}">
                  <a16:creationId xmlns:a16="http://schemas.microsoft.com/office/drawing/2014/main" xmlns="" id="{AB3FF938-A3F7-4FEE-B060-E44C332232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745"/>
              <a:ext cx="29" cy="29"/>
            </a:xfrm>
            <a:custGeom>
              <a:avLst/>
              <a:gdLst>
                <a:gd name="T0" fmla="*/ 25 w 33"/>
                <a:gd name="T1" fmla="*/ 0 h 30"/>
                <a:gd name="T2" fmla="*/ 14 w 33"/>
                <a:gd name="T3" fmla="*/ 8 h 30"/>
                <a:gd name="T4" fmla="*/ 0 w 33"/>
                <a:gd name="T5" fmla="*/ 19 h 30"/>
                <a:gd name="T6" fmla="*/ 3 w 33"/>
                <a:gd name="T7" fmla="*/ 30 h 30"/>
                <a:gd name="T8" fmla="*/ 11 w 33"/>
                <a:gd name="T9" fmla="*/ 30 h 30"/>
                <a:gd name="T10" fmla="*/ 33 w 33"/>
                <a:gd name="T11" fmla="*/ 15 h 30"/>
                <a:gd name="T12" fmla="*/ 25 w 33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0">
                  <a:moveTo>
                    <a:pt x="25" y="0"/>
                  </a:moveTo>
                  <a:lnTo>
                    <a:pt x="14" y="8"/>
                  </a:lnTo>
                  <a:lnTo>
                    <a:pt x="0" y="19"/>
                  </a:lnTo>
                  <a:lnTo>
                    <a:pt x="3" y="30"/>
                  </a:lnTo>
                  <a:lnTo>
                    <a:pt x="11" y="30"/>
                  </a:lnTo>
                  <a:lnTo>
                    <a:pt x="33" y="15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89" name="Freeform 60">
              <a:extLst>
                <a:ext uri="{FF2B5EF4-FFF2-40B4-BE49-F238E27FC236}">
                  <a16:creationId xmlns:a16="http://schemas.microsoft.com/office/drawing/2014/main" xmlns="" id="{24E4856B-F372-45A3-8EB7-099FA7E15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745"/>
              <a:ext cx="29" cy="29"/>
            </a:xfrm>
            <a:custGeom>
              <a:avLst/>
              <a:gdLst>
                <a:gd name="T0" fmla="*/ 25 w 33"/>
                <a:gd name="T1" fmla="*/ 0 h 30"/>
                <a:gd name="T2" fmla="*/ 14 w 33"/>
                <a:gd name="T3" fmla="*/ 8 h 30"/>
                <a:gd name="T4" fmla="*/ 0 w 33"/>
                <a:gd name="T5" fmla="*/ 19 h 30"/>
                <a:gd name="T6" fmla="*/ 3 w 33"/>
                <a:gd name="T7" fmla="*/ 30 h 30"/>
                <a:gd name="T8" fmla="*/ 11 w 33"/>
                <a:gd name="T9" fmla="*/ 30 h 30"/>
                <a:gd name="T10" fmla="*/ 33 w 33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30">
                  <a:moveTo>
                    <a:pt x="25" y="0"/>
                  </a:moveTo>
                  <a:lnTo>
                    <a:pt x="14" y="8"/>
                  </a:lnTo>
                  <a:lnTo>
                    <a:pt x="0" y="19"/>
                  </a:lnTo>
                  <a:lnTo>
                    <a:pt x="3" y="30"/>
                  </a:lnTo>
                  <a:lnTo>
                    <a:pt x="11" y="30"/>
                  </a:lnTo>
                  <a:lnTo>
                    <a:pt x="33" y="15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0" name="Freeform 61">
              <a:extLst>
                <a:ext uri="{FF2B5EF4-FFF2-40B4-BE49-F238E27FC236}">
                  <a16:creationId xmlns:a16="http://schemas.microsoft.com/office/drawing/2014/main" xmlns="" id="{02A7005F-04E8-4A16-8067-C7F105BACD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2" y="839"/>
              <a:ext cx="427" cy="967"/>
            </a:xfrm>
            <a:custGeom>
              <a:avLst/>
              <a:gdLst>
                <a:gd name="T0" fmla="*/ 128 w 480"/>
                <a:gd name="T1" fmla="*/ 962 h 995"/>
                <a:gd name="T2" fmla="*/ 102 w 480"/>
                <a:gd name="T3" fmla="*/ 936 h 995"/>
                <a:gd name="T4" fmla="*/ 62 w 480"/>
                <a:gd name="T5" fmla="*/ 929 h 995"/>
                <a:gd name="T6" fmla="*/ 62 w 480"/>
                <a:gd name="T7" fmla="*/ 852 h 995"/>
                <a:gd name="T8" fmla="*/ 47 w 480"/>
                <a:gd name="T9" fmla="*/ 797 h 995"/>
                <a:gd name="T10" fmla="*/ 44 w 480"/>
                <a:gd name="T11" fmla="*/ 756 h 995"/>
                <a:gd name="T12" fmla="*/ 33 w 480"/>
                <a:gd name="T13" fmla="*/ 723 h 995"/>
                <a:gd name="T14" fmla="*/ 55 w 480"/>
                <a:gd name="T15" fmla="*/ 686 h 995"/>
                <a:gd name="T16" fmla="*/ 69 w 480"/>
                <a:gd name="T17" fmla="*/ 653 h 995"/>
                <a:gd name="T18" fmla="*/ 117 w 480"/>
                <a:gd name="T19" fmla="*/ 613 h 995"/>
                <a:gd name="T20" fmla="*/ 150 w 480"/>
                <a:gd name="T21" fmla="*/ 562 h 995"/>
                <a:gd name="T22" fmla="*/ 172 w 480"/>
                <a:gd name="T23" fmla="*/ 521 h 995"/>
                <a:gd name="T24" fmla="*/ 194 w 480"/>
                <a:gd name="T25" fmla="*/ 496 h 995"/>
                <a:gd name="T26" fmla="*/ 198 w 480"/>
                <a:gd name="T27" fmla="*/ 466 h 995"/>
                <a:gd name="T28" fmla="*/ 190 w 480"/>
                <a:gd name="T29" fmla="*/ 437 h 995"/>
                <a:gd name="T30" fmla="*/ 165 w 480"/>
                <a:gd name="T31" fmla="*/ 426 h 995"/>
                <a:gd name="T32" fmla="*/ 128 w 480"/>
                <a:gd name="T33" fmla="*/ 345 h 995"/>
                <a:gd name="T34" fmla="*/ 132 w 480"/>
                <a:gd name="T35" fmla="*/ 283 h 995"/>
                <a:gd name="T36" fmla="*/ 117 w 480"/>
                <a:gd name="T37" fmla="*/ 217 h 995"/>
                <a:gd name="T38" fmla="*/ 88 w 480"/>
                <a:gd name="T39" fmla="*/ 173 h 995"/>
                <a:gd name="T40" fmla="*/ 33 w 480"/>
                <a:gd name="T41" fmla="*/ 143 h 995"/>
                <a:gd name="T42" fmla="*/ 11 w 480"/>
                <a:gd name="T43" fmla="*/ 110 h 995"/>
                <a:gd name="T44" fmla="*/ 14 w 480"/>
                <a:gd name="T45" fmla="*/ 88 h 995"/>
                <a:gd name="T46" fmla="*/ 51 w 480"/>
                <a:gd name="T47" fmla="*/ 107 h 995"/>
                <a:gd name="T48" fmla="*/ 117 w 480"/>
                <a:gd name="T49" fmla="*/ 121 h 995"/>
                <a:gd name="T50" fmla="*/ 143 w 480"/>
                <a:gd name="T51" fmla="*/ 140 h 995"/>
                <a:gd name="T52" fmla="*/ 172 w 480"/>
                <a:gd name="T53" fmla="*/ 110 h 995"/>
                <a:gd name="T54" fmla="*/ 194 w 480"/>
                <a:gd name="T55" fmla="*/ 88 h 995"/>
                <a:gd name="T56" fmla="*/ 190 w 480"/>
                <a:gd name="T57" fmla="*/ 41 h 995"/>
                <a:gd name="T58" fmla="*/ 223 w 480"/>
                <a:gd name="T59" fmla="*/ 22 h 995"/>
                <a:gd name="T60" fmla="*/ 267 w 480"/>
                <a:gd name="T61" fmla="*/ 30 h 995"/>
                <a:gd name="T62" fmla="*/ 267 w 480"/>
                <a:gd name="T63" fmla="*/ 66 h 995"/>
                <a:gd name="T64" fmla="*/ 231 w 480"/>
                <a:gd name="T65" fmla="*/ 103 h 995"/>
                <a:gd name="T66" fmla="*/ 271 w 480"/>
                <a:gd name="T67" fmla="*/ 96 h 995"/>
                <a:gd name="T68" fmla="*/ 275 w 480"/>
                <a:gd name="T69" fmla="*/ 33 h 995"/>
                <a:gd name="T70" fmla="*/ 301 w 480"/>
                <a:gd name="T71" fmla="*/ 70 h 995"/>
                <a:gd name="T72" fmla="*/ 293 w 480"/>
                <a:gd name="T73" fmla="*/ 125 h 995"/>
                <a:gd name="T74" fmla="*/ 323 w 480"/>
                <a:gd name="T75" fmla="*/ 173 h 995"/>
                <a:gd name="T76" fmla="*/ 345 w 480"/>
                <a:gd name="T77" fmla="*/ 220 h 995"/>
                <a:gd name="T78" fmla="*/ 348 w 480"/>
                <a:gd name="T79" fmla="*/ 290 h 995"/>
                <a:gd name="T80" fmla="*/ 381 w 480"/>
                <a:gd name="T81" fmla="*/ 386 h 995"/>
                <a:gd name="T82" fmla="*/ 392 w 480"/>
                <a:gd name="T83" fmla="*/ 496 h 995"/>
                <a:gd name="T84" fmla="*/ 411 w 480"/>
                <a:gd name="T85" fmla="*/ 573 h 995"/>
                <a:gd name="T86" fmla="*/ 458 w 480"/>
                <a:gd name="T87" fmla="*/ 624 h 995"/>
                <a:gd name="T88" fmla="*/ 480 w 480"/>
                <a:gd name="T89" fmla="*/ 664 h 995"/>
                <a:gd name="T90" fmla="*/ 455 w 480"/>
                <a:gd name="T91" fmla="*/ 749 h 995"/>
                <a:gd name="T92" fmla="*/ 444 w 480"/>
                <a:gd name="T93" fmla="*/ 793 h 995"/>
                <a:gd name="T94" fmla="*/ 418 w 480"/>
                <a:gd name="T95" fmla="*/ 819 h 995"/>
                <a:gd name="T96" fmla="*/ 356 w 480"/>
                <a:gd name="T97" fmla="*/ 881 h 995"/>
                <a:gd name="T98" fmla="*/ 330 w 480"/>
                <a:gd name="T99" fmla="*/ 907 h 995"/>
                <a:gd name="T100" fmla="*/ 293 w 480"/>
                <a:gd name="T101" fmla="*/ 925 h 995"/>
                <a:gd name="T102" fmla="*/ 234 w 480"/>
                <a:gd name="T103" fmla="*/ 940 h 995"/>
                <a:gd name="T104" fmla="*/ 179 w 480"/>
                <a:gd name="T105" fmla="*/ 965 h 995"/>
                <a:gd name="T106" fmla="*/ 132 w 480"/>
                <a:gd name="T107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80" h="995">
                  <a:moveTo>
                    <a:pt x="132" y="995"/>
                  </a:moveTo>
                  <a:lnTo>
                    <a:pt x="128" y="962"/>
                  </a:lnTo>
                  <a:lnTo>
                    <a:pt x="113" y="943"/>
                  </a:lnTo>
                  <a:lnTo>
                    <a:pt x="102" y="936"/>
                  </a:lnTo>
                  <a:lnTo>
                    <a:pt x="80" y="929"/>
                  </a:lnTo>
                  <a:lnTo>
                    <a:pt x="62" y="929"/>
                  </a:lnTo>
                  <a:lnTo>
                    <a:pt x="55" y="914"/>
                  </a:lnTo>
                  <a:lnTo>
                    <a:pt x="62" y="852"/>
                  </a:lnTo>
                  <a:lnTo>
                    <a:pt x="58" y="815"/>
                  </a:lnTo>
                  <a:lnTo>
                    <a:pt x="47" y="797"/>
                  </a:lnTo>
                  <a:lnTo>
                    <a:pt x="40" y="789"/>
                  </a:lnTo>
                  <a:lnTo>
                    <a:pt x="44" y="756"/>
                  </a:lnTo>
                  <a:lnTo>
                    <a:pt x="40" y="738"/>
                  </a:lnTo>
                  <a:lnTo>
                    <a:pt x="33" y="723"/>
                  </a:lnTo>
                  <a:lnTo>
                    <a:pt x="44" y="686"/>
                  </a:lnTo>
                  <a:lnTo>
                    <a:pt x="55" y="686"/>
                  </a:lnTo>
                  <a:lnTo>
                    <a:pt x="62" y="679"/>
                  </a:lnTo>
                  <a:lnTo>
                    <a:pt x="69" y="653"/>
                  </a:lnTo>
                  <a:lnTo>
                    <a:pt x="91" y="631"/>
                  </a:lnTo>
                  <a:lnTo>
                    <a:pt x="117" y="613"/>
                  </a:lnTo>
                  <a:lnTo>
                    <a:pt x="121" y="587"/>
                  </a:lnTo>
                  <a:lnTo>
                    <a:pt x="150" y="562"/>
                  </a:lnTo>
                  <a:lnTo>
                    <a:pt x="179" y="536"/>
                  </a:lnTo>
                  <a:lnTo>
                    <a:pt x="172" y="521"/>
                  </a:lnTo>
                  <a:lnTo>
                    <a:pt x="172" y="507"/>
                  </a:lnTo>
                  <a:lnTo>
                    <a:pt x="194" y="496"/>
                  </a:lnTo>
                  <a:lnTo>
                    <a:pt x="201" y="488"/>
                  </a:lnTo>
                  <a:lnTo>
                    <a:pt x="198" y="466"/>
                  </a:lnTo>
                  <a:lnTo>
                    <a:pt x="198" y="441"/>
                  </a:lnTo>
                  <a:lnTo>
                    <a:pt x="190" y="437"/>
                  </a:lnTo>
                  <a:lnTo>
                    <a:pt x="179" y="441"/>
                  </a:lnTo>
                  <a:lnTo>
                    <a:pt x="165" y="426"/>
                  </a:lnTo>
                  <a:lnTo>
                    <a:pt x="154" y="378"/>
                  </a:lnTo>
                  <a:lnTo>
                    <a:pt x="128" y="345"/>
                  </a:lnTo>
                  <a:lnTo>
                    <a:pt x="135" y="301"/>
                  </a:lnTo>
                  <a:lnTo>
                    <a:pt x="132" y="283"/>
                  </a:lnTo>
                  <a:lnTo>
                    <a:pt x="102" y="253"/>
                  </a:lnTo>
                  <a:lnTo>
                    <a:pt x="117" y="217"/>
                  </a:lnTo>
                  <a:lnTo>
                    <a:pt x="110" y="195"/>
                  </a:lnTo>
                  <a:lnTo>
                    <a:pt x="88" y="173"/>
                  </a:lnTo>
                  <a:lnTo>
                    <a:pt x="77" y="187"/>
                  </a:lnTo>
                  <a:lnTo>
                    <a:pt x="33" y="143"/>
                  </a:lnTo>
                  <a:lnTo>
                    <a:pt x="18" y="125"/>
                  </a:lnTo>
                  <a:lnTo>
                    <a:pt x="11" y="110"/>
                  </a:lnTo>
                  <a:lnTo>
                    <a:pt x="0" y="103"/>
                  </a:lnTo>
                  <a:lnTo>
                    <a:pt x="14" y="88"/>
                  </a:lnTo>
                  <a:lnTo>
                    <a:pt x="40" y="88"/>
                  </a:lnTo>
                  <a:lnTo>
                    <a:pt x="51" y="107"/>
                  </a:lnTo>
                  <a:lnTo>
                    <a:pt x="84" y="143"/>
                  </a:lnTo>
                  <a:lnTo>
                    <a:pt x="117" y="121"/>
                  </a:lnTo>
                  <a:lnTo>
                    <a:pt x="135" y="125"/>
                  </a:lnTo>
                  <a:lnTo>
                    <a:pt x="143" y="140"/>
                  </a:lnTo>
                  <a:lnTo>
                    <a:pt x="165" y="143"/>
                  </a:lnTo>
                  <a:lnTo>
                    <a:pt x="172" y="110"/>
                  </a:lnTo>
                  <a:lnTo>
                    <a:pt x="187" y="99"/>
                  </a:lnTo>
                  <a:lnTo>
                    <a:pt x="194" y="88"/>
                  </a:lnTo>
                  <a:lnTo>
                    <a:pt x="194" y="74"/>
                  </a:lnTo>
                  <a:lnTo>
                    <a:pt x="190" y="41"/>
                  </a:lnTo>
                  <a:lnTo>
                    <a:pt x="212" y="22"/>
                  </a:lnTo>
                  <a:lnTo>
                    <a:pt x="223" y="22"/>
                  </a:lnTo>
                  <a:lnTo>
                    <a:pt x="242" y="0"/>
                  </a:lnTo>
                  <a:lnTo>
                    <a:pt x="267" y="30"/>
                  </a:lnTo>
                  <a:lnTo>
                    <a:pt x="275" y="41"/>
                  </a:lnTo>
                  <a:lnTo>
                    <a:pt x="267" y="66"/>
                  </a:lnTo>
                  <a:lnTo>
                    <a:pt x="245" y="85"/>
                  </a:lnTo>
                  <a:lnTo>
                    <a:pt x="231" y="103"/>
                  </a:lnTo>
                  <a:lnTo>
                    <a:pt x="234" y="121"/>
                  </a:lnTo>
                  <a:lnTo>
                    <a:pt x="271" y="96"/>
                  </a:lnTo>
                  <a:lnTo>
                    <a:pt x="271" y="70"/>
                  </a:lnTo>
                  <a:lnTo>
                    <a:pt x="275" y="33"/>
                  </a:lnTo>
                  <a:lnTo>
                    <a:pt x="289" y="26"/>
                  </a:lnTo>
                  <a:lnTo>
                    <a:pt x="301" y="70"/>
                  </a:lnTo>
                  <a:lnTo>
                    <a:pt x="301" y="110"/>
                  </a:lnTo>
                  <a:lnTo>
                    <a:pt x="293" y="125"/>
                  </a:lnTo>
                  <a:lnTo>
                    <a:pt x="293" y="151"/>
                  </a:lnTo>
                  <a:lnTo>
                    <a:pt x="323" y="173"/>
                  </a:lnTo>
                  <a:lnTo>
                    <a:pt x="323" y="191"/>
                  </a:lnTo>
                  <a:lnTo>
                    <a:pt x="345" y="220"/>
                  </a:lnTo>
                  <a:lnTo>
                    <a:pt x="352" y="239"/>
                  </a:lnTo>
                  <a:lnTo>
                    <a:pt x="348" y="290"/>
                  </a:lnTo>
                  <a:lnTo>
                    <a:pt x="363" y="341"/>
                  </a:lnTo>
                  <a:lnTo>
                    <a:pt x="381" y="386"/>
                  </a:lnTo>
                  <a:lnTo>
                    <a:pt x="378" y="452"/>
                  </a:lnTo>
                  <a:lnTo>
                    <a:pt x="392" y="496"/>
                  </a:lnTo>
                  <a:lnTo>
                    <a:pt x="403" y="510"/>
                  </a:lnTo>
                  <a:lnTo>
                    <a:pt x="411" y="573"/>
                  </a:lnTo>
                  <a:lnTo>
                    <a:pt x="418" y="595"/>
                  </a:lnTo>
                  <a:lnTo>
                    <a:pt x="458" y="624"/>
                  </a:lnTo>
                  <a:lnTo>
                    <a:pt x="480" y="650"/>
                  </a:lnTo>
                  <a:lnTo>
                    <a:pt x="480" y="664"/>
                  </a:lnTo>
                  <a:lnTo>
                    <a:pt x="462" y="742"/>
                  </a:lnTo>
                  <a:lnTo>
                    <a:pt x="455" y="749"/>
                  </a:lnTo>
                  <a:lnTo>
                    <a:pt x="462" y="764"/>
                  </a:lnTo>
                  <a:lnTo>
                    <a:pt x="444" y="793"/>
                  </a:lnTo>
                  <a:lnTo>
                    <a:pt x="418" y="804"/>
                  </a:lnTo>
                  <a:lnTo>
                    <a:pt x="418" y="819"/>
                  </a:lnTo>
                  <a:lnTo>
                    <a:pt x="381" y="866"/>
                  </a:lnTo>
                  <a:lnTo>
                    <a:pt x="356" y="881"/>
                  </a:lnTo>
                  <a:lnTo>
                    <a:pt x="352" y="907"/>
                  </a:lnTo>
                  <a:lnTo>
                    <a:pt x="330" y="907"/>
                  </a:lnTo>
                  <a:lnTo>
                    <a:pt x="315" y="918"/>
                  </a:lnTo>
                  <a:lnTo>
                    <a:pt x="293" y="925"/>
                  </a:lnTo>
                  <a:lnTo>
                    <a:pt x="260" y="921"/>
                  </a:lnTo>
                  <a:lnTo>
                    <a:pt x="234" y="940"/>
                  </a:lnTo>
                  <a:lnTo>
                    <a:pt x="205" y="958"/>
                  </a:lnTo>
                  <a:lnTo>
                    <a:pt x="179" y="965"/>
                  </a:lnTo>
                  <a:lnTo>
                    <a:pt x="157" y="984"/>
                  </a:lnTo>
                  <a:lnTo>
                    <a:pt x="132" y="995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1" name="Freeform 62">
              <a:extLst>
                <a:ext uri="{FF2B5EF4-FFF2-40B4-BE49-F238E27FC236}">
                  <a16:creationId xmlns:a16="http://schemas.microsoft.com/office/drawing/2014/main" xmlns="" id="{4CB1AF2C-DF89-45FC-B044-E5BD11890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2" y="839"/>
              <a:ext cx="427" cy="967"/>
            </a:xfrm>
            <a:custGeom>
              <a:avLst/>
              <a:gdLst>
                <a:gd name="T0" fmla="*/ 128 w 480"/>
                <a:gd name="T1" fmla="*/ 962 h 995"/>
                <a:gd name="T2" fmla="*/ 102 w 480"/>
                <a:gd name="T3" fmla="*/ 936 h 995"/>
                <a:gd name="T4" fmla="*/ 62 w 480"/>
                <a:gd name="T5" fmla="*/ 929 h 995"/>
                <a:gd name="T6" fmla="*/ 62 w 480"/>
                <a:gd name="T7" fmla="*/ 852 h 995"/>
                <a:gd name="T8" fmla="*/ 47 w 480"/>
                <a:gd name="T9" fmla="*/ 797 h 995"/>
                <a:gd name="T10" fmla="*/ 44 w 480"/>
                <a:gd name="T11" fmla="*/ 756 h 995"/>
                <a:gd name="T12" fmla="*/ 33 w 480"/>
                <a:gd name="T13" fmla="*/ 723 h 995"/>
                <a:gd name="T14" fmla="*/ 55 w 480"/>
                <a:gd name="T15" fmla="*/ 686 h 995"/>
                <a:gd name="T16" fmla="*/ 69 w 480"/>
                <a:gd name="T17" fmla="*/ 653 h 995"/>
                <a:gd name="T18" fmla="*/ 117 w 480"/>
                <a:gd name="T19" fmla="*/ 613 h 995"/>
                <a:gd name="T20" fmla="*/ 150 w 480"/>
                <a:gd name="T21" fmla="*/ 562 h 995"/>
                <a:gd name="T22" fmla="*/ 172 w 480"/>
                <a:gd name="T23" fmla="*/ 521 h 995"/>
                <a:gd name="T24" fmla="*/ 194 w 480"/>
                <a:gd name="T25" fmla="*/ 496 h 995"/>
                <a:gd name="T26" fmla="*/ 198 w 480"/>
                <a:gd name="T27" fmla="*/ 466 h 995"/>
                <a:gd name="T28" fmla="*/ 190 w 480"/>
                <a:gd name="T29" fmla="*/ 437 h 995"/>
                <a:gd name="T30" fmla="*/ 165 w 480"/>
                <a:gd name="T31" fmla="*/ 426 h 995"/>
                <a:gd name="T32" fmla="*/ 128 w 480"/>
                <a:gd name="T33" fmla="*/ 345 h 995"/>
                <a:gd name="T34" fmla="*/ 132 w 480"/>
                <a:gd name="T35" fmla="*/ 283 h 995"/>
                <a:gd name="T36" fmla="*/ 117 w 480"/>
                <a:gd name="T37" fmla="*/ 217 h 995"/>
                <a:gd name="T38" fmla="*/ 88 w 480"/>
                <a:gd name="T39" fmla="*/ 173 h 995"/>
                <a:gd name="T40" fmla="*/ 33 w 480"/>
                <a:gd name="T41" fmla="*/ 143 h 995"/>
                <a:gd name="T42" fmla="*/ 11 w 480"/>
                <a:gd name="T43" fmla="*/ 110 h 995"/>
                <a:gd name="T44" fmla="*/ 14 w 480"/>
                <a:gd name="T45" fmla="*/ 88 h 995"/>
                <a:gd name="T46" fmla="*/ 51 w 480"/>
                <a:gd name="T47" fmla="*/ 107 h 995"/>
                <a:gd name="T48" fmla="*/ 117 w 480"/>
                <a:gd name="T49" fmla="*/ 121 h 995"/>
                <a:gd name="T50" fmla="*/ 143 w 480"/>
                <a:gd name="T51" fmla="*/ 140 h 995"/>
                <a:gd name="T52" fmla="*/ 172 w 480"/>
                <a:gd name="T53" fmla="*/ 110 h 995"/>
                <a:gd name="T54" fmla="*/ 194 w 480"/>
                <a:gd name="T55" fmla="*/ 88 h 995"/>
                <a:gd name="T56" fmla="*/ 190 w 480"/>
                <a:gd name="T57" fmla="*/ 41 h 995"/>
                <a:gd name="T58" fmla="*/ 223 w 480"/>
                <a:gd name="T59" fmla="*/ 22 h 995"/>
                <a:gd name="T60" fmla="*/ 267 w 480"/>
                <a:gd name="T61" fmla="*/ 30 h 995"/>
                <a:gd name="T62" fmla="*/ 267 w 480"/>
                <a:gd name="T63" fmla="*/ 66 h 995"/>
                <a:gd name="T64" fmla="*/ 231 w 480"/>
                <a:gd name="T65" fmla="*/ 103 h 995"/>
                <a:gd name="T66" fmla="*/ 271 w 480"/>
                <a:gd name="T67" fmla="*/ 96 h 995"/>
                <a:gd name="T68" fmla="*/ 275 w 480"/>
                <a:gd name="T69" fmla="*/ 33 h 995"/>
                <a:gd name="T70" fmla="*/ 301 w 480"/>
                <a:gd name="T71" fmla="*/ 70 h 995"/>
                <a:gd name="T72" fmla="*/ 293 w 480"/>
                <a:gd name="T73" fmla="*/ 125 h 995"/>
                <a:gd name="T74" fmla="*/ 323 w 480"/>
                <a:gd name="T75" fmla="*/ 173 h 995"/>
                <a:gd name="T76" fmla="*/ 345 w 480"/>
                <a:gd name="T77" fmla="*/ 220 h 995"/>
                <a:gd name="T78" fmla="*/ 348 w 480"/>
                <a:gd name="T79" fmla="*/ 290 h 995"/>
                <a:gd name="T80" fmla="*/ 381 w 480"/>
                <a:gd name="T81" fmla="*/ 386 h 995"/>
                <a:gd name="T82" fmla="*/ 392 w 480"/>
                <a:gd name="T83" fmla="*/ 496 h 995"/>
                <a:gd name="T84" fmla="*/ 411 w 480"/>
                <a:gd name="T85" fmla="*/ 573 h 995"/>
                <a:gd name="T86" fmla="*/ 458 w 480"/>
                <a:gd name="T87" fmla="*/ 624 h 995"/>
                <a:gd name="T88" fmla="*/ 480 w 480"/>
                <a:gd name="T89" fmla="*/ 664 h 995"/>
                <a:gd name="T90" fmla="*/ 455 w 480"/>
                <a:gd name="T91" fmla="*/ 749 h 995"/>
                <a:gd name="T92" fmla="*/ 444 w 480"/>
                <a:gd name="T93" fmla="*/ 793 h 995"/>
                <a:gd name="T94" fmla="*/ 418 w 480"/>
                <a:gd name="T95" fmla="*/ 819 h 995"/>
                <a:gd name="T96" fmla="*/ 356 w 480"/>
                <a:gd name="T97" fmla="*/ 881 h 995"/>
                <a:gd name="T98" fmla="*/ 330 w 480"/>
                <a:gd name="T99" fmla="*/ 907 h 995"/>
                <a:gd name="T100" fmla="*/ 293 w 480"/>
                <a:gd name="T101" fmla="*/ 925 h 995"/>
                <a:gd name="T102" fmla="*/ 234 w 480"/>
                <a:gd name="T103" fmla="*/ 940 h 995"/>
                <a:gd name="T104" fmla="*/ 179 w 480"/>
                <a:gd name="T105" fmla="*/ 96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0" h="995">
                  <a:moveTo>
                    <a:pt x="132" y="995"/>
                  </a:moveTo>
                  <a:lnTo>
                    <a:pt x="128" y="962"/>
                  </a:lnTo>
                  <a:lnTo>
                    <a:pt x="113" y="943"/>
                  </a:lnTo>
                  <a:lnTo>
                    <a:pt x="102" y="936"/>
                  </a:lnTo>
                  <a:lnTo>
                    <a:pt x="80" y="929"/>
                  </a:lnTo>
                  <a:lnTo>
                    <a:pt x="62" y="929"/>
                  </a:lnTo>
                  <a:lnTo>
                    <a:pt x="55" y="914"/>
                  </a:lnTo>
                  <a:lnTo>
                    <a:pt x="62" y="852"/>
                  </a:lnTo>
                  <a:lnTo>
                    <a:pt x="58" y="815"/>
                  </a:lnTo>
                  <a:lnTo>
                    <a:pt x="47" y="797"/>
                  </a:lnTo>
                  <a:lnTo>
                    <a:pt x="40" y="789"/>
                  </a:lnTo>
                  <a:lnTo>
                    <a:pt x="44" y="756"/>
                  </a:lnTo>
                  <a:lnTo>
                    <a:pt x="40" y="738"/>
                  </a:lnTo>
                  <a:lnTo>
                    <a:pt x="33" y="723"/>
                  </a:lnTo>
                  <a:lnTo>
                    <a:pt x="44" y="686"/>
                  </a:lnTo>
                  <a:lnTo>
                    <a:pt x="55" y="686"/>
                  </a:lnTo>
                  <a:lnTo>
                    <a:pt x="62" y="679"/>
                  </a:lnTo>
                  <a:lnTo>
                    <a:pt x="69" y="653"/>
                  </a:lnTo>
                  <a:lnTo>
                    <a:pt x="91" y="631"/>
                  </a:lnTo>
                  <a:lnTo>
                    <a:pt x="117" y="613"/>
                  </a:lnTo>
                  <a:lnTo>
                    <a:pt x="121" y="587"/>
                  </a:lnTo>
                  <a:lnTo>
                    <a:pt x="150" y="562"/>
                  </a:lnTo>
                  <a:lnTo>
                    <a:pt x="179" y="536"/>
                  </a:lnTo>
                  <a:lnTo>
                    <a:pt x="172" y="521"/>
                  </a:lnTo>
                  <a:lnTo>
                    <a:pt x="172" y="507"/>
                  </a:lnTo>
                  <a:lnTo>
                    <a:pt x="194" y="496"/>
                  </a:lnTo>
                  <a:lnTo>
                    <a:pt x="201" y="488"/>
                  </a:lnTo>
                  <a:lnTo>
                    <a:pt x="198" y="466"/>
                  </a:lnTo>
                  <a:lnTo>
                    <a:pt x="198" y="441"/>
                  </a:lnTo>
                  <a:lnTo>
                    <a:pt x="190" y="437"/>
                  </a:lnTo>
                  <a:lnTo>
                    <a:pt x="179" y="441"/>
                  </a:lnTo>
                  <a:lnTo>
                    <a:pt x="165" y="426"/>
                  </a:lnTo>
                  <a:lnTo>
                    <a:pt x="154" y="378"/>
                  </a:lnTo>
                  <a:lnTo>
                    <a:pt x="128" y="345"/>
                  </a:lnTo>
                  <a:lnTo>
                    <a:pt x="135" y="301"/>
                  </a:lnTo>
                  <a:lnTo>
                    <a:pt x="132" y="283"/>
                  </a:lnTo>
                  <a:lnTo>
                    <a:pt x="102" y="253"/>
                  </a:lnTo>
                  <a:lnTo>
                    <a:pt x="117" y="217"/>
                  </a:lnTo>
                  <a:lnTo>
                    <a:pt x="110" y="195"/>
                  </a:lnTo>
                  <a:lnTo>
                    <a:pt x="88" y="173"/>
                  </a:lnTo>
                  <a:lnTo>
                    <a:pt x="77" y="187"/>
                  </a:lnTo>
                  <a:lnTo>
                    <a:pt x="33" y="143"/>
                  </a:lnTo>
                  <a:lnTo>
                    <a:pt x="18" y="125"/>
                  </a:lnTo>
                  <a:lnTo>
                    <a:pt x="11" y="110"/>
                  </a:lnTo>
                  <a:lnTo>
                    <a:pt x="0" y="103"/>
                  </a:lnTo>
                  <a:lnTo>
                    <a:pt x="14" y="88"/>
                  </a:lnTo>
                  <a:lnTo>
                    <a:pt x="40" y="88"/>
                  </a:lnTo>
                  <a:lnTo>
                    <a:pt x="51" y="107"/>
                  </a:lnTo>
                  <a:lnTo>
                    <a:pt x="84" y="143"/>
                  </a:lnTo>
                  <a:lnTo>
                    <a:pt x="117" y="121"/>
                  </a:lnTo>
                  <a:lnTo>
                    <a:pt x="135" y="125"/>
                  </a:lnTo>
                  <a:lnTo>
                    <a:pt x="143" y="140"/>
                  </a:lnTo>
                  <a:lnTo>
                    <a:pt x="165" y="143"/>
                  </a:lnTo>
                  <a:lnTo>
                    <a:pt x="172" y="110"/>
                  </a:lnTo>
                  <a:lnTo>
                    <a:pt x="187" y="99"/>
                  </a:lnTo>
                  <a:lnTo>
                    <a:pt x="194" y="88"/>
                  </a:lnTo>
                  <a:lnTo>
                    <a:pt x="194" y="74"/>
                  </a:lnTo>
                  <a:lnTo>
                    <a:pt x="190" y="41"/>
                  </a:lnTo>
                  <a:lnTo>
                    <a:pt x="212" y="22"/>
                  </a:lnTo>
                  <a:lnTo>
                    <a:pt x="223" y="22"/>
                  </a:lnTo>
                  <a:lnTo>
                    <a:pt x="242" y="0"/>
                  </a:lnTo>
                  <a:lnTo>
                    <a:pt x="267" y="30"/>
                  </a:lnTo>
                  <a:lnTo>
                    <a:pt x="275" y="41"/>
                  </a:lnTo>
                  <a:lnTo>
                    <a:pt x="267" y="66"/>
                  </a:lnTo>
                  <a:lnTo>
                    <a:pt x="245" y="85"/>
                  </a:lnTo>
                  <a:lnTo>
                    <a:pt x="231" y="103"/>
                  </a:lnTo>
                  <a:lnTo>
                    <a:pt x="234" y="121"/>
                  </a:lnTo>
                  <a:lnTo>
                    <a:pt x="271" y="96"/>
                  </a:lnTo>
                  <a:lnTo>
                    <a:pt x="271" y="70"/>
                  </a:lnTo>
                  <a:lnTo>
                    <a:pt x="275" y="33"/>
                  </a:lnTo>
                  <a:lnTo>
                    <a:pt x="289" y="26"/>
                  </a:lnTo>
                  <a:lnTo>
                    <a:pt x="301" y="70"/>
                  </a:lnTo>
                  <a:lnTo>
                    <a:pt x="301" y="110"/>
                  </a:lnTo>
                  <a:lnTo>
                    <a:pt x="293" y="125"/>
                  </a:lnTo>
                  <a:lnTo>
                    <a:pt x="293" y="151"/>
                  </a:lnTo>
                  <a:lnTo>
                    <a:pt x="323" y="173"/>
                  </a:lnTo>
                  <a:lnTo>
                    <a:pt x="323" y="191"/>
                  </a:lnTo>
                  <a:lnTo>
                    <a:pt x="345" y="220"/>
                  </a:lnTo>
                  <a:lnTo>
                    <a:pt x="352" y="239"/>
                  </a:lnTo>
                  <a:lnTo>
                    <a:pt x="348" y="290"/>
                  </a:lnTo>
                  <a:lnTo>
                    <a:pt x="363" y="341"/>
                  </a:lnTo>
                  <a:lnTo>
                    <a:pt x="381" y="386"/>
                  </a:lnTo>
                  <a:lnTo>
                    <a:pt x="378" y="452"/>
                  </a:lnTo>
                  <a:lnTo>
                    <a:pt x="392" y="496"/>
                  </a:lnTo>
                  <a:lnTo>
                    <a:pt x="403" y="510"/>
                  </a:lnTo>
                  <a:lnTo>
                    <a:pt x="411" y="573"/>
                  </a:lnTo>
                  <a:lnTo>
                    <a:pt x="418" y="595"/>
                  </a:lnTo>
                  <a:lnTo>
                    <a:pt x="458" y="624"/>
                  </a:lnTo>
                  <a:lnTo>
                    <a:pt x="480" y="650"/>
                  </a:lnTo>
                  <a:lnTo>
                    <a:pt x="480" y="664"/>
                  </a:lnTo>
                  <a:lnTo>
                    <a:pt x="462" y="742"/>
                  </a:lnTo>
                  <a:lnTo>
                    <a:pt x="455" y="749"/>
                  </a:lnTo>
                  <a:lnTo>
                    <a:pt x="462" y="764"/>
                  </a:lnTo>
                  <a:lnTo>
                    <a:pt x="444" y="793"/>
                  </a:lnTo>
                  <a:lnTo>
                    <a:pt x="418" y="804"/>
                  </a:lnTo>
                  <a:lnTo>
                    <a:pt x="418" y="819"/>
                  </a:lnTo>
                  <a:lnTo>
                    <a:pt x="381" y="866"/>
                  </a:lnTo>
                  <a:lnTo>
                    <a:pt x="356" y="881"/>
                  </a:lnTo>
                  <a:lnTo>
                    <a:pt x="352" y="907"/>
                  </a:lnTo>
                  <a:lnTo>
                    <a:pt x="330" y="907"/>
                  </a:lnTo>
                  <a:lnTo>
                    <a:pt x="315" y="918"/>
                  </a:lnTo>
                  <a:lnTo>
                    <a:pt x="293" y="925"/>
                  </a:lnTo>
                  <a:lnTo>
                    <a:pt x="260" y="921"/>
                  </a:lnTo>
                  <a:lnTo>
                    <a:pt x="234" y="940"/>
                  </a:lnTo>
                  <a:lnTo>
                    <a:pt x="205" y="958"/>
                  </a:lnTo>
                  <a:lnTo>
                    <a:pt x="179" y="965"/>
                  </a:lnTo>
                  <a:lnTo>
                    <a:pt x="157" y="984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2" name="Freeform 63">
              <a:extLst>
                <a:ext uri="{FF2B5EF4-FFF2-40B4-BE49-F238E27FC236}">
                  <a16:creationId xmlns:a16="http://schemas.microsoft.com/office/drawing/2014/main" xmlns="" id="{DE3D68B7-34B9-411E-9357-CCBFD1E88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0" y="1181"/>
              <a:ext cx="16" cy="26"/>
            </a:xfrm>
            <a:custGeom>
              <a:avLst/>
              <a:gdLst>
                <a:gd name="T0" fmla="*/ 11 w 18"/>
                <a:gd name="T1" fmla="*/ 4 h 26"/>
                <a:gd name="T2" fmla="*/ 0 w 18"/>
                <a:gd name="T3" fmla="*/ 0 h 26"/>
                <a:gd name="T4" fmla="*/ 11 w 18"/>
                <a:gd name="T5" fmla="*/ 26 h 26"/>
                <a:gd name="T6" fmla="*/ 18 w 18"/>
                <a:gd name="T7" fmla="*/ 23 h 26"/>
                <a:gd name="T8" fmla="*/ 11 w 18"/>
                <a:gd name="T9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6">
                  <a:moveTo>
                    <a:pt x="11" y="4"/>
                  </a:moveTo>
                  <a:lnTo>
                    <a:pt x="0" y="0"/>
                  </a:lnTo>
                  <a:lnTo>
                    <a:pt x="11" y="26"/>
                  </a:lnTo>
                  <a:lnTo>
                    <a:pt x="18" y="23"/>
                  </a:lnTo>
                  <a:lnTo>
                    <a:pt x="11" y="4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3" name="Freeform 64">
              <a:extLst>
                <a:ext uri="{FF2B5EF4-FFF2-40B4-BE49-F238E27FC236}">
                  <a16:creationId xmlns:a16="http://schemas.microsoft.com/office/drawing/2014/main" xmlns="" id="{C66A6CAC-B19C-47CE-A39E-2E20F48F11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0" y="1181"/>
              <a:ext cx="16" cy="26"/>
            </a:xfrm>
            <a:custGeom>
              <a:avLst/>
              <a:gdLst>
                <a:gd name="T0" fmla="*/ 11 w 18"/>
                <a:gd name="T1" fmla="*/ 4 h 26"/>
                <a:gd name="T2" fmla="*/ 0 w 18"/>
                <a:gd name="T3" fmla="*/ 0 h 26"/>
                <a:gd name="T4" fmla="*/ 11 w 18"/>
                <a:gd name="T5" fmla="*/ 26 h 26"/>
                <a:gd name="T6" fmla="*/ 18 w 18"/>
                <a:gd name="T7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6">
                  <a:moveTo>
                    <a:pt x="11" y="4"/>
                  </a:moveTo>
                  <a:lnTo>
                    <a:pt x="0" y="0"/>
                  </a:lnTo>
                  <a:lnTo>
                    <a:pt x="11" y="26"/>
                  </a:lnTo>
                  <a:lnTo>
                    <a:pt x="18" y="23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4" name="Freeform 65">
              <a:extLst>
                <a:ext uri="{FF2B5EF4-FFF2-40B4-BE49-F238E27FC236}">
                  <a16:creationId xmlns:a16="http://schemas.microsoft.com/office/drawing/2014/main" xmlns="" id="{DA2E480D-089E-48AC-9841-11495B675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2" y="1271"/>
              <a:ext cx="16" cy="50"/>
            </a:xfrm>
            <a:custGeom>
              <a:avLst/>
              <a:gdLst>
                <a:gd name="T0" fmla="*/ 19 w 19"/>
                <a:gd name="T1" fmla="*/ 0 h 52"/>
                <a:gd name="T2" fmla="*/ 0 w 19"/>
                <a:gd name="T3" fmla="*/ 11 h 52"/>
                <a:gd name="T4" fmla="*/ 0 w 19"/>
                <a:gd name="T5" fmla="*/ 52 h 52"/>
                <a:gd name="T6" fmla="*/ 8 w 19"/>
                <a:gd name="T7" fmla="*/ 33 h 52"/>
                <a:gd name="T8" fmla="*/ 11 w 19"/>
                <a:gd name="T9" fmla="*/ 11 h 52"/>
                <a:gd name="T10" fmla="*/ 4 w 19"/>
                <a:gd name="T11" fmla="*/ 11 h 52"/>
                <a:gd name="T12" fmla="*/ 19 w 19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52">
                  <a:moveTo>
                    <a:pt x="19" y="0"/>
                  </a:moveTo>
                  <a:lnTo>
                    <a:pt x="0" y="11"/>
                  </a:lnTo>
                  <a:lnTo>
                    <a:pt x="0" y="52"/>
                  </a:lnTo>
                  <a:lnTo>
                    <a:pt x="8" y="33"/>
                  </a:lnTo>
                  <a:lnTo>
                    <a:pt x="11" y="11"/>
                  </a:lnTo>
                  <a:lnTo>
                    <a:pt x="4" y="11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5" name="Freeform 66">
              <a:extLst>
                <a:ext uri="{FF2B5EF4-FFF2-40B4-BE49-F238E27FC236}">
                  <a16:creationId xmlns:a16="http://schemas.microsoft.com/office/drawing/2014/main" xmlns="" id="{C422F764-22C8-4623-8F72-B5AB5A7357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2" y="1271"/>
              <a:ext cx="16" cy="50"/>
            </a:xfrm>
            <a:custGeom>
              <a:avLst/>
              <a:gdLst>
                <a:gd name="T0" fmla="*/ 19 w 19"/>
                <a:gd name="T1" fmla="*/ 0 h 52"/>
                <a:gd name="T2" fmla="*/ 0 w 19"/>
                <a:gd name="T3" fmla="*/ 11 h 52"/>
                <a:gd name="T4" fmla="*/ 0 w 19"/>
                <a:gd name="T5" fmla="*/ 52 h 52"/>
                <a:gd name="T6" fmla="*/ 8 w 19"/>
                <a:gd name="T7" fmla="*/ 33 h 52"/>
                <a:gd name="T8" fmla="*/ 11 w 19"/>
                <a:gd name="T9" fmla="*/ 11 h 52"/>
                <a:gd name="T10" fmla="*/ 4 w 19"/>
                <a:gd name="T11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52">
                  <a:moveTo>
                    <a:pt x="19" y="0"/>
                  </a:moveTo>
                  <a:lnTo>
                    <a:pt x="0" y="11"/>
                  </a:lnTo>
                  <a:lnTo>
                    <a:pt x="0" y="52"/>
                  </a:lnTo>
                  <a:lnTo>
                    <a:pt x="8" y="33"/>
                  </a:lnTo>
                  <a:lnTo>
                    <a:pt x="11" y="11"/>
                  </a:lnTo>
                  <a:lnTo>
                    <a:pt x="4" y="11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6" name="Freeform 67">
              <a:extLst>
                <a:ext uri="{FF2B5EF4-FFF2-40B4-BE49-F238E27FC236}">
                  <a16:creationId xmlns:a16="http://schemas.microsoft.com/office/drawing/2014/main" xmlns="" id="{2101C341-1711-4BD4-92E3-8BD205DCD7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5" y="1343"/>
              <a:ext cx="19" cy="28"/>
            </a:xfrm>
            <a:custGeom>
              <a:avLst/>
              <a:gdLst>
                <a:gd name="T0" fmla="*/ 4 w 22"/>
                <a:gd name="T1" fmla="*/ 0 h 29"/>
                <a:gd name="T2" fmla="*/ 0 w 22"/>
                <a:gd name="T3" fmla="*/ 7 h 29"/>
                <a:gd name="T4" fmla="*/ 7 w 22"/>
                <a:gd name="T5" fmla="*/ 29 h 29"/>
                <a:gd name="T6" fmla="*/ 18 w 22"/>
                <a:gd name="T7" fmla="*/ 22 h 29"/>
                <a:gd name="T8" fmla="*/ 22 w 22"/>
                <a:gd name="T9" fmla="*/ 11 h 29"/>
                <a:gd name="T10" fmla="*/ 4 w 22"/>
                <a:gd name="T1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9">
                  <a:moveTo>
                    <a:pt x="4" y="0"/>
                  </a:moveTo>
                  <a:lnTo>
                    <a:pt x="0" y="7"/>
                  </a:lnTo>
                  <a:lnTo>
                    <a:pt x="7" y="29"/>
                  </a:lnTo>
                  <a:lnTo>
                    <a:pt x="18" y="22"/>
                  </a:lnTo>
                  <a:lnTo>
                    <a:pt x="22" y="1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7" name="Freeform 68">
              <a:extLst>
                <a:ext uri="{FF2B5EF4-FFF2-40B4-BE49-F238E27FC236}">
                  <a16:creationId xmlns:a16="http://schemas.microsoft.com/office/drawing/2014/main" xmlns="" id="{DE1F563A-8C4D-4E93-963C-A23A8C774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5" y="1343"/>
              <a:ext cx="19" cy="28"/>
            </a:xfrm>
            <a:custGeom>
              <a:avLst/>
              <a:gdLst>
                <a:gd name="T0" fmla="*/ 4 w 22"/>
                <a:gd name="T1" fmla="*/ 0 h 29"/>
                <a:gd name="T2" fmla="*/ 0 w 22"/>
                <a:gd name="T3" fmla="*/ 7 h 29"/>
                <a:gd name="T4" fmla="*/ 7 w 22"/>
                <a:gd name="T5" fmla="*/ 29 h 29"/>
                <a:gd name="T6" fmla="*/ 18 w 22"/>
                <a:gd name="T7" fmla="*/ 22 h 29"/>
                <a:gd name="T8" fmla="*/ 22 w 22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9">
                  <a:moveTo>
                    <a:pt x="4" y="0"/>
                  </a:moveTo>
                  <a:lnTo>
                    <a:pt x="0" y="7"/>
                  </a:lnTo>
                  <a:lnTo>
                    <a:pt x="7" y="29"/>
                  </a:lnTo>
                  <a:lnTo>
                    <a:pt x="18" y="22"/>
                  </a:lnTo>
                  <a:lnTo>
                    <a:pt x="22" y="11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8" name="Freeform 69">
              <a:extLst>
                <a:ext uri="{FF2B5EF4-FFF2-40B4-BE49-F238E27FC236}">
                  <a16:creationId xmlns:a16="http://schemas.microsoft.com/office/drawing/2014/main" xmlns="" id="{51536542-7C01-4F71-9283-703ABA4B3DF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3" y="1339"/>
              <a:ext cx="39" cy="38"/>
            </a:xfrm>
            <a:custGeom>
              <a:avLst/>
              <a:gdLst>
                <a:gd name="T0" fmla="*/ 44 w 44"/>
                <a:gd name="T1" fmla="*/ 18 h 40"/>
                <a:gd name="T2" fmla="*/ 37 w 44"/>
                <a:gd name="T3" fmla="*/ 18 h 40"/>
                <a:gd name="T4" fmla="*/ 22 w 44"/>
                <a:gd name="T5" fmla="*/ 0 h 40"/>
                <a:gd name="T6" fmla="*/ 15 w 44"/>
                <a:gd name="T7" fmla="*/ 11 h 40"/>
                <a:gd name="T8" fmla="*/ 4 w 44"/>
                <a:gd name="T9" fmla="*/ 7 h 40"/>
                <a:gd name="T10" fmla="*/ 0 w 44"/>
                <a:gd name="T11" fmla="*/ 18 h 40"/>
                <a:gd name="T12" fmla="*/ 7 w 44"/>
                <a:gd name="T13" fmla="*/ 26 h 40"/>
                <a:gd name="T14" fmla="*/ 7 w 44"/>
                <a:gd name="T15" fmla="*/ 33 h 40"/>
                <a:gd name="T16" fmla="*/ 15 w 44"/>
                <a:gd name="T17" fmla="*/ 40 h 40"/>
                <a:gd name="T18" fmla="*/ 22 w 44"/>
                <a:gd name="T19" fmla="*/ 37 h 40"/>
                <a:gd name="T20" fmla="*/ 41 w 44"/>
                <a:gd name="T21" fmla="*/ 40 h 40"/>
                <a:gd name="T22" fmla="*/ 44 w 44"/>
                <a:gd name="T23" fmla="*/ 1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0">
                  <a:moveTo>
                    <a:pt x="44" y="18"/>
                  </a:moveTo>
                  <a:lnTo>
                    <a:pt x="37" y="18"/>
                  </a:lnTo>
                  <a:lnTo>
                    <a:pt x="22" y="0"/>
                  </a:lnTo>
                  <a:lnTo>
                    <a:pt x="15" y="11"/>
                  </a:lnTo>
                  <a:lnTo>
                    <a:pt x="4" y="7"/>
                  </a:lnTo>
                  <a:lnTo>
                    <a:pt x="0" y="18"/>
                  </a:lnTo>
                  <a:lnTo>
                    <a:pt x="7" y="26"/>
                  </a:lnTo>
                  <a:lnTo>
                    <a:pt x="7" y="33"/>
                  </a:lnTo>
                  <a:lnTo>
                    <a:pt x="15" y="40"/>
                  </a:lnTo>
                  <a:lnTo>
                    <a:pt x="22" y="37"/>
                  </a:lnTo>
                  <a:lnTo>
                    <a:pt x="41" y="40"/>
                  </a:lnTo>
                  <a:lnTo>
                    <a:pt x="44" y="18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99" name="Freeform 70">
              <a:extLst>
                <a:ext uri="{FF2B5EF4-FFF2-40B4-BE49-F238E27FC236}">
                  <a16:creationId xmlns:a16="http://schemas.microsoft.com/office/drawing/2014/main" xmlns="" id="{16F799EB-2B71-47AF-AB66-49CE39220D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3" y="1339"/>
              <a:ext cx="39" cy="38"/>
            </a:xfrm>
            <a:custGeom>
              <a:avLst/>
              <a:gdLst>
                <a:gd name="T0" fmla="*/ 44 w 44"/>
                <a:gd name="T1" fmla="*/ 18 h 40"/>
                <a:gd name="T2" fmla="*/ 37 w 44"/>
                <a:gd name="T3" fmla="*/ 18 h 40"/>
                <a:gd name="T4" fmla="*/ 22 w 44"/>
                <a:gd name="T5" fmla="*/ 0 h 40"/>
                <a:gd name="T6" fmla="*/ 15 w 44"/>
                <a:gd name="T7" fmla="*/ 11 h 40"/>
                <a:gd name="T8" fmla="*/ 4 w 44"/>
                <a:gd name="T9" fmla="*/ 7 h 40"/>
                <a:gd name="T10" fmla="*/ 0 w 44"/>
                <a:gd name="T11" fmla="*/ 18 h 40"/>
                <a:gd name="T12" fmla="*/ 7 w 44"/>
                <a:gd name="T13" fmla="*/ 26 h 40"/>
                <a:gd name="T14" fmla="*/ 7 w 44"/>
                <a:gd name="T15" fmla="*/ 33 h 40"/>
                <a:gd name="T16" fmla="*/ 15 w 44"/>
                <a:gd name="T17" fmla="*/ 40 h 40"/>
                <a:gd name="T18" fmla="*/ 22 w 44"/>
                <a:gd name="T19" fmla="*/ 37 h 40"/>
                <a:gd name="T20" fmla="*/ 41 w 44"/>
                <a:gd name="T2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0">
                  <a:moveTo>
                    <a:pt x="44" y="18"/>
                  </a:moveTo>
                  <a:lnTo>
                    <a:pt x="37" y="18"/>
                  </a:lnTo>
                  <a:lnTo>
                    <a:pt x="22" y="0"/>
                  </a:lnTo>
                  <a:lnTo>
                    <a:pt x="15" y="11"/>
                  </a:lnTo>
                  <a:lnTo>
                    <a:pt x="4" y="7"/>
                  </a:lnTo>
                  <a:lnTo>
                    <a:pt x="0" y="18"/>
                  </a:lnTo>
                  <a:lnTo>
                    <a:pt x="7" y="26"/>
                  </a:lnTo>
                  <a:lnTo>
                    <a:pt x="7" y="33"/>
                  </a:lnTo>
                  <a:lnTo>
                    <a:pt x="15" y="40"/>
                  </a:lnTo>
                  <a:lnTo>
                    <a:pt x="22" y="37"/>
                  </a:lnTo>
                  <a:lnTo>
                    <a:pt x="41" y="40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0" name="Freeform 71">
              <a:extLst>
                <a:ext uri="{FF2B5EF4-FFF2-40B4-BE49-F238E27FC236}">
                  <a16:creationId xmlns:a16="http://schemas.microsoft.com/office/drawing/2014/main" xmlns="" id="{F11C04F6-4B32-4B33-B2DB-948A27B70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" y="1442"/>
              <a:ext cx="56" cy="42"/>
            </a:xfrm>
            <a:custGeom>
              <a:avLst/>
              <a:gdLst>
                <a:gd name="T0" fmla="*/ 7 w 62"/>
                <a:gd name="T1" fmla="*/ 0 h 44"/>
                <a:gd name="T2" fmla="*/ 0 w 62"/>
                <a:gd name="T3" fmla="*/ 4 h 44"/>
                <a:gd name="T4" fmla="*/ 22 w 62"/>
                <a:gd name="T5" fmla="*/ 26 h 44"/>
                <a:gd name="T6" fmla="*/ 29 w 62"/>
                <a:gd name="T7" fmla="*/ 26 h 44"/>
                <a:gd name="T8" fmla="*/ 55 w 62"/>
                <a:gd name="T9" fmla="*/ 44 h 44"/>
                <a:gd name="T10" fmla="*/ 62 w 62"/>
                <a:gd name="T11" fmla="*/ 37 h 44"/>
                <a:gd name="T12" fmla="*/ 55 w 62"/>
                <a:gd name="T13" fmla="*/ 19 h 44"/>
                <a:gd name="T14" fmla="*/ 55 w 62"/>
                <a:gd name="T15" fmla="*/ 8 h 44"/>
                <a:gd name="T16" fmla="*/ 36 w 62"/>
                <a:gd name="T17" fmla="*/ 8 h 44"/>
                <a:gd name="T18" fmla="*/ 22 w 62"/>
                <a:gd name="T19" fmla="*/ 0 h 44"/>
                <a:gd name="T20" fmla="*/ 7 w 62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44">
                  <a:moveTo>
                    <a:pt x="7" y="0"/>
                  </a:moveTo>
                  <a:lnTo>
                    <a:pt x="0" y="4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55" y="44"/>
                  </a:lnTo>
                  <a:lnTo>
                    <a:pt x="62" y="37"/>
                  </a:lnTo>
                  <a:lnTo>
                    <a:pt x="55" y="19"/>
                  </a:lnTo>
                  <a:lnTo>
                    <a:pt x="55" y="8"/>
                  </a:lnTo>
                  <a:lnTo>
                    <a:pt x="36" y="8"/>
                  </a:lnTo>
                  <a:lnTo>
                    <a:pt x="22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1" name="Freeform 72">
              <a:extLst>
                <a:ext uri="{FF2B5EF4-FFF2-40B4-BE49-F238E27FC236}">
                  <a16:creationId xmlns:a16="http://schemas.microsoft.com/office/drawing/2014/main" xmlns="" id="{3DDF10A3-9811-4B9C-AF86-BD21F3E48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" y="1442"/>
              <a:ext cx="56" cy="42"/>
            </a:xfrm>
            <a:custGeom>
              <a:avLst/>
              <a:gdLst>
                <a:gd name="T0" fmla="*/ 7 w 62"/>
                <a:gd name="T1" fmla="*/ 0 h 44"/>
                <a:gd name="T2" fmla="*/ 0 w 62"/>
                <a:gd name="T3" fmla="*/ 4 h 44"/>
                <a:gd name="T4" fmla="*/ 22 w 62"/>
                <a:gd name="T5" fmla="*/ 26 h 44"/>
                <a:gd name="T6" fmla="*/ 29 w 62"/>
                <a:gd name="T7" fmla="*/ 26 h 44"/>
                <a:gd name="T8" fmla="*/ 55 w 62"/>
                <a:gd name="T9" fmla="*/ 44 h 44"/>
                <a:gd name="T10" fmla="*/ 62 w 62"/>
                <a:gd name="T11" fmla="*/ 37 h 44"/>
                <a:gd name="T12" fmla="*/ 55 w 62"/>
                <a:gd name="T13" fmla="*/ 19 h 44"/>
                <a:gd name="T14" fmla="*/ 55 w 62"/>
                <a:gd name="T15" fmla="*/ 8 h 44"/>
                <a:gd name="T16" fmla="*/ 36 w 62"/>
                <a:gd name="T17" fmla="*/ 8 h 44"/>
                <a:gd name="T18" fmla="*/ 22 w 62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44">
                  <a:moveTo>
                    <a:pt x="7" y="0"/>
                  </a:moveTo>
                  <a:lnTo>
                    <a:pt x="0" y="4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55" y="44"/>
                  </a:lnTo>
                  <a:lnTo>
                    <a:pt x="62" y="37"/>
                  </a:lnTo>
                  <a:lnTo>
                    <a:pt x="55" y="19"/>
                  </a:lnTo>
                  <a:lnTo>
                    <a:pt x="55" y="8"/>
                  </a:lnTo>
                  <a:lnTo>
                    <a:pt x="36" y="8"/>
                  </a:lnTo>
                  <a:lnTo>
                    <a:pt x="22" y="0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2" name="Freeform 73">
              <a:extLst>
                <a:ext uri="{FF2B5EF4-FFF2-40B4-BE49-F238E27FC236}">
                  <a16:creationId xmlns:a16="http://schemas.microsoft.com/office/drawing/2014/main" xmlns="" id="{67EB83C7-ABB3-40B1-8514-F98C003DD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1467"/>
              <a:ext cx="35" cy="64"/>
            </a:xfrm>
            <a:custGeom>
              <a:avLst/>
              <a:gdLst>
                <a:gd name="T0" fmla="*/ 36 w 40"/>
                <a:gd name="T1" fmla="*/ 0 h 66"/>
                <a:gd name="T2" fmla="*/ 40 w 40"/>
                <a:gd name="T3" fmla="*/ 11 h 66"/>
                <a:gd name="T4" fmla="*/ 22 w 40"/>
                <a:gd name="T5" fmla="*/ 44 h 66"/>
                <a:gd name="T6" fmla="*/ 22 w 40"/>
                <a:gd name="T7" fmla="*/ 51 h 66"/>
                <a:gd name="T8" fmla="*/ 11 w 40"/>
                <a:gd name="T9" fmla="*/ 66 h 66"/>
                <a:gd name="T10" fmla="*/ 0 w 40"/>
                <a:gd name="T11" fmla="*/ 55 h 66"/>
                <a:gd name="T12" fmla="*/ 3 w 40"/>
                <a:gd name="T13" fmla="*/ 48 h 66"/>
                <a:gd name="T14" fmla="*/ 7 w 40"/>
                <a:gd name="T15" fmla="*/ 26 h 66"/>
                <a:gd name="T16" fmla="*/ 14 w 40"/>
                <a:gd name="T17" fmla="*/ 15 h 66"/>
                <a:gd name="T18" fmla="*/ 3 w 40"/>
                <a:gd name="T19" fmla="*/ 4 h 66"/>
                <a:gd name="T20" fmla="*/ 11 w 40"/>
                <a:gd name="T21" fmla="*/ 0 h 66"/>
                <a:gd name="T22" fmla="*/ 25 w 40"/>
                <a:gd name="T23" fmla="*/ 7 h 66"/>
                <a:gd name="T24" fmla="*/ 36 w 40"/>
                <a:gd name="T25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66">
                  <a:moveTo>
                    <a:pt x="36" y="0"/>
                  </a:moveTo>
                  <a:lnTo>
                    <a:pt x="40" y="11"/>
                  </a:lnTo>
                  <a:lnTo>
                    <a:pt x="22" y="44"/>
                  </a:lnTo>
                  <a:lnTo>
                    <a:pt x="22" y="51"/>
                  </a:lnTo>
                  <a:lnTo>
                    <a:pt x="11" y="66"/>
                  </a:lnTo>
                  <a:lnTo>
                    <a:pt x="0" y="55"/>
                  </a:lnTo>
                  <a:lnTo>
                    <a:pt x="3" y="48"/>
                  </a:lnTo>
                  <a:lnTo>
                    <a:pt x="7" y="26"/>
                  </a:lnTo>
                  <a:lnTo>
                    <a:pt x="14" y="15"/>
                  </a:lnTo>
                  <a:lnTo>
                    <a:pt x="3" y="4"/>
                  </a:lnTo>
                  <a:lnTo>
                    <a:pt x="11" y="0"/>
                  </a:lnTo>
                  <a:lnTo>
                    <a:pt x="25" y="7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3" name="Freeform 74">
              <a:extLst>
                <a:ext uri="{FF2B5EF4-FFF2-40B4-BE49-F238E27FC236}">
                  <a16:creationId xmlns:a16="http://schemas.microsoft.com/office/drawing/2014/main" xmlns="" id="{C8FDA7D6-255A-402E-B692-877AF80C0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" y="1467"/>
              <a:ext cx="35" cy="64"/>
            </a:xfrm>
            <a:custGeom>
              <a:avLst/>
              <a:gdLst>
                <a:gd name="T0" fmla="*/ 36 w 40"/>
                <a:gd name="T1" fmla="*/ 0 h 66"/>
                <a:gd name="T2" fmla="*/ 40 w 40"/>
                <a:gd name="T3" fmla="*/ 11 h 66"/>
                <a:gd name="T4" fmla="*/ 22 w 40"/>
                <a:gd name="T5" fmla="*/ 44 h 66"/>
                <a:gd name="T6" fmla="*/ 22 w 40"/>
                <a:gd name="T7" fmla="*/ 51 h 66"/>
                <a:gd name="T8" fmla="*/ 11 w 40"/>
                <a:gd name="T9" fmla="*/ 66 h 66"/>
                <a:gd name="T10" fmla="*/ 0 w 40"/>
                <a:gd name="T11" fmla="*/ 55 h 66"/>
                <a:gd name="T12" fmla="*/ 3 w 40"/>
                <a:gd name="T13" fmla="*/ 48 h 66"/>
                <a:gd name="T14" fmla="*/ 7 w 40"/>
                <a:gd name="T15" fmla="*/ 26 h 66"/>
                <a:gd name="T16" fmla="*/ 14 w 40"/>
                <a:gd name="T17" fmla="*/ 15 h 66"/>
                <a:gd name="T18" fmla="*/ 3 w 40"/>
                <a:gd name="T19" fmla="*/ 4 h 66"/>
                <a:gd name="T20" fmla="*/ 11 w 40"/>
                <a:gd name="T21" fmla="*/ 0 h 66"/>
                <a:gd name="T22" fmla="*/ 25 w 40"/>
                <a:gd name="T23" fmla="*/ 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66">
                  <a:moveTo>
                    <a:pt x="36" y="0"/>
                  </a:moveTo>
                  <a:lnTo>
                    <a:pt x="40" y="11"/>
                  </a:lnTo>
                  <a:lnTo>
                    <a:pt x="22" y="44"/>
                  </a:lnTo>
                  <a:lnTo>
                    <a:pt x="22" y="51"/>
                  </a:lnTo>
                  <a:lnTo>
                    <a:pt x="11" y="66"/>
                  </a:lnTo>
                  <a:lnTo>
                    <a:pt x="0" y="55"/>
                  </a:lnTo>
                  <a:lnTo>
                    <a:pt x="3" y="48"/>
                  </a:lnTo>
                  <a:lnTo>
                    <a:pt x="7" y="26"/>
                  </a:lnTo>
                  <a:lnTo>
                    <a:pt x="14" y="15"/>
                  </a:lnTo>
                  <a:lnTo>
                    <a:pt x="3" y="4"/>
                  </a:lnTo>
                  <a:lnTo>
                    <a:pt x="11" y="0"/>
                  </a:lnTo>
                  <a:lnTo>
                    <a:pt x="25" y="7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4" name="Freeform 75">
              <a:extLst>
                <a:ext uri="{FF2B5EF4-FFF2-40B4-BE49-F238E27FC236}">
                  <a16:creationId xmlns:a16="http://schemas.microsoft.com/office/drawing/2014/main" xmlns="" id="{85AA514B-B4BA-4AF1-90A0-C6842F540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4" y="1506"/>
              <a:ext cx="32" cy="57"/>
            </a:xfrm>
            <a:custGeom>
              <a:avLst/>
              <a:gdLst>
                <a:gd name="T0" fmla="*/ 33 w 37"/>
                <a:gd name="T1" fmla="*/ 0 h 59"/>
                <a:gd name="T2" fmla="*/ 26 w 37"/>
                <a:gd name="T3" fmla="*/ 0 h 59"/>
                <a:gd name="T4" fmla="*/ 26 w 37"/>
                <a:gd name="T5" fmla="*/ 4 h 59"/>
                <a:gd name="T6" fmla="*/ 26 w 37"/>
                <a:gd name="T7" fmla="*/ 8 h 59"/>
                <a:gd name="T8" fmla="*/ 26 w 37"/>
                <a:gd name="T9" fmla="*/ 11 h 59"/>
                <a:gd name="T10" fmla="*/ 18 w 37"/>
                <a:gd name="T11" fmla="*/ 22 h 59"/>
                <a:gd name="T12" fmla="*/ 7 w 37"/>
                <a:gd name="T13" fmla="*/ 33 h 59"/>
                <a:gd name="T14" fmla="*/ 11 w 37"/>
                <a:gd name="T15" fmla="*/ 41 h 59"/>
                <a:gd name="T16" fmla="*/ 0 w 37"/>
                <a:gd name="T17" fmla="*/ 52 h 59"/>
                <a:gd name="T18" fmla="*/ 11 w 37"/>
                <a:gd name="T19" fmla="*/ 59 h 59"/>
                <a:gd name="T20" fmla="*/ 33 w 37"/>
                <a:gd name="T21" fmla="*/ 30 h 59"/>
                <a:gd name="T22" fmla="*/ 33 w 37"/>
                <a:gd name="T23" fmla="*/ 22 h 59"/>
                <a:gd name="T24" fmla="*/ 37 w 37"/>
                <a:gd name="T25" fmla="*/ 11 h 59"/>
                <a:gd name="T26" fmla="*/ 33 w 37"/>
                <a:gd name="T2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" h="59">
                  <a:moveTo>
                    <a:pt x="33" y="0"/>
                  </a:moveTo>
                  <a:lnTo>
                    <a:pt x="26" y="0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18" y="22"/>
                  </a:lnTo>
                  <a:lnTo>
                    <a:pt x="7" y="33"/>
                  </a:lnTo>
                  <a:lnTo>
                    <a:pt x="11" y="41"/>
                  </a:lnTo>
                  <a:lnTo>
                    <a:pt x="0" y="52"/>
                  </a:lnTo>
                  <a:lnTo>
                    <a:pt x="11" y="59"/>
                  </a:lnTo>
                  <a:lnTo>
                    <a:pt x="33" y="30"/>
                  </a:lnTo>
                  <a:lnTo>
                    <a:pt x="33" y="22"/>
                  </a:lnTo>
                  <a:lnTo>
                    <a:pt x="37" y="11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5" name="Freeform 76">
              <a:extLst>
                <a:ext uri="{FF2B5EF4-FFF2-40B4-BE49-F238E27FC236}">
                  <a16:creationId xmlns:a16="http://schemas.microsoft.com/office/drawing/2014/main" xmlns="" id="{D265A7C9-6500-4EC5-BE35-59DD743EE9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4" y="1506"/>
              <a:ext cx="32" cy="57"/>
            </a:xfrm>
            <a:custGeom>
              <a:avLst/>
              <a:gdLst>
                <a:gd name="T0" fmla="*/ 33 w 37"/>
                <a:gd name="T1" fmla="*/ 0 h 59"/>
                <a:gd name="T2" fmla="*/ 26 w 37"/>
                <a:gd name="T3" fmla="*/ 0 h 59"/>
                <a:gd name="T4" fmla="*/ 26 w 37"/>
                <a:gd name="T5" fmla="*/ 4 h 59"/>
                <a:gd name="T6" fmla="*/ 26 w 37"/>
                <a:gd name="T7" fmla="*/ 8 h 59"/>
                <a:gd name="T8" fmla="*/ 26 w 37"/>
                <a:gd name="T9" fmla="*/ 11 h 59"/>
                <a:gd name="T10" fmla="*/ 18 w 37"/>
                <a:gd name="T11" fmla="*/ 22 h 59"/>
                <a:gd name="T12" fmla="*/ 7 w 37"/>
                <a:gd name="T13" fmla="*/ 33 h 59"/>
                <a:gd name="T14" fmla="*/ 11 w 37"/>
                <a:gd name="T15" fmla="*/ 41 h 59"/>
                <a:gd name="T16" fmla="*/ 0 w 37"/>
                <a:gd name="T17" fmla="*/ 52 h 59"/>
                <a:gd name="T18" fmla="*/ 11 w 37"/>
                <a:gd name="T19" fmla="*/ 59 h 59"/>
                <a:gd name="T20" fmla="*/ 33 w 37"/>
                <a:gd name="T21" fmla="*/ 30 h 59"/>
                <a:gd name="T22" fmla="*/ 33 w 37"/>
                <a:gd name="T23" fmla="*/ 22 h 59"/>
                <a:gd name="T24" fmla="*/ 37 w 37"/>
                <a:gd name="T25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59">
                  <a:moveTo>
                    <a:pt x="33" y="0"/>
                  </a:moveTo>
                  <a:lnTo>
                    <a:pt x="26" y="0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18" y="22"/>
                  </a:lnTo>
                  <a:lnTo>
                    <a:pt x="7" y="33"/>
                  </a:lnTo>
                  <a:lnTo>
                    <a:pt x="11" y="41"/>
                  </a:lnTo>
                  <a:lnTo>
                    <a:pt x="0" y="52"/>
                  </a:lnTo>
                  <a:lnTo>
                    <a:pt x="11" y="59"/>
                  </a:lnTo>
                  <a:lnTo>
                    <a:pt x="33" y="30"/>
                  </a:lnTo>
                  <a:lnTo>
                    <a:pt x="33" y="22"/>
                  </a:lnTo>
                  <a:lnTo>
                    <a:pt x="37" y="11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6" name="Freeform 77">
              <a:extLst>
                <a:ext uri="{FF2B5EF4-FFF2-40B4-BE49-F238E27FC236}">
                  <a16:creationId xmlns:a16="http://schemas.microsoft.com/office/drawing/2014/main" xmlns="" id="{4AD84290-FE95-4257-89DF-0AF1C2D8F9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6" y="1578"/>
              <a:ext cx="42" cy="85"/>
            </a:xfrm>
            <a:custGeom>
              <a:avLst/>
              <a:gdLst>
                <a:gd name="T0" fmla="*/ 29 w 48"/>
                <a:gd name="T1" fmla="*/ 4 h 88"/>
                <a:gd name="T2" fmla="*/ 26 w 48"/>
                <a:gd name="T3" fmla="*/ 4 h 88"/>
                <a:gd name="T4" fmla="*/ 18 w 48"/>
                <a:gd name="T5" fmla="*/ 0 h 88"/>
                <a:gd name="T6" fmla="*/ 4 w 48"/>
                <a:gd name="T7" fmla="*/ 4 h 88"/>
                <a:gd name="T8" fmla="*/ 4 w 48"/>
                <a:gd name="T9" fmla="*/ 22 h 88"/>
                <a:gd name="T10" fmla="*/ 11 w 48"/>
                <a:gd name="T11" fmla="*/ 26 h 88"/>
                <a:gd name="T12" fmla="*/ 11 w 48"/>
                <a:gd name="T13" fmla="*/ 18 h 88"/>
                <a:gd name="T14" fmla="*/ 26 w 48"/>
                <a:gd name="T15" fmla="*/ 33 h 88"/>
                <a:gd name="T16" fmla="*/ 18 w 48"/>
                <a:gd name="T17" fmla="*/ 44 h 88"/>
                <a:gd name="T18" fmla="*/ 11 w 48"/>
                <a:gd name="T19" fmla="*/ 51 h 88"/>
                <a:gd name="T20" fmla="*/ 7 w 48"/>
                <a:gd name="T21" fmla="*/ 70 h 88"/>
                <a:gd name="T22" fmla="*/ 0 w 48"/>
                <a:gd name="T23" fmla="*/ 77 h 88"/>
                <a:gd name="T24" fmla="*/ 7 w 48"/>
                <a:gd name="T25" fmla="*/ 88 h 88"/>
                <a:gd name="T26" fmla="*/ 33 w 48"/>
                <a:gd name="T27" fmla="*/ 70 h 88"/>
                <a:gd name="T28" fmla="*/ 26 w 48"/>
                <a:gd name="T29" fmla="*/ 59 h 88"/>
                <a:gd name="T30" fmla="*/ 29 w 48"/>
                <a:gd name="T31" fmla="*/ 40 h 88"/>
                <a:gd name="T32" fmla="*/ 44 w 48"/>
                <a:gd name="T33" fmla="*/ 29 h 88"/>
                <a:gd name="T34" fmla="*/ 48 w 48"/>
                <a:gd name="T35" fmla="*/ 15 h 88"/>
                <a:gd name="T36" fmla="*/ 29 w 48"/>
                <a:gd name="T37" fmla="*/ 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8" h="88">
                  <a:moveTo>
                    <a:pt x="29" y="4"/>
                  </a:moveTo>
                  <a:lnTo>
                    <a:pt x="26" y="4"/>
                  </a:lnTo>
                  <a:lnTo>
                    <a:pt x="18" y="0"/>
                  </a:lnTo>
                  <a:lnTo>
                    <a:pt x="4" y="4"/>
                  </a:lnTo>
                  <a:lnTo>
                    <a:pt x="4" y="22"/>
                  </a:lnTo>
                  <a:lnTo>
                    <a:pt x="11" y="26"/>
                  </a:lnTo>
                  <a:lnTo>
                    <a:pt x="11" y="18"/>
                  </a:lnTo>
                  <a:lnTo>
                    <a:pt x="26" y="33"/>
                  </a:lnTo>
                  <a:lnTo>
                    <a:pt x="18" y="44"/>
                  </a:lnTo>
                  <a:lnTo>
                    <a:pt x="11" y="51"/>
                  </a:lnTo>
                  <a:lnTo>
                    <a:pt x="7" y="70"/>
                  </a:lnTo>
                  <a:lnTo>
                    <a:pt x="0" y="77"/>
                  </a:lnTo>
                  <a:lnTo>
                    <a:pt x="7" y="88"/>
                  </a:lnTo>
                  <a:lnTo>
                    <a:pt x="33" y="70"/>
                  </a:lnTo>
                  <a:lnTo>
                    <a:pt x="26" y="59"/>
                  </a:lnTo>
                  <a:lnTo>
                    <a:pt x="29" y="40"/>
                  </a:lnTo>
                  <a:lnTo>
                    <a:pt x="44" y="29"/>
                  </a:lnTo>
                  <a:lnTo>
                    <a:pt x="48" y="15"/>
                  </a:lnTo>
                  <a:lnTo>
                    <a:pt x="29" y="4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7" name="Freeform 78">
              <a:extLst>
                <a:ext uri="{FF2B5EF4-FFF2-40B4-BE49-F238E27FC236}">
                  <a16:creationId xmlns:a16="http://schemas.microsoft.com/office/drawing/2014/main" xmlns="" id="{B33CC802-2BA1-46DF-8E6C-22C735A437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6" y="1578"/>
              <a:ext cx="42" cy="85"/>
            </a:xfrm>
            <a:custGeom>
              <a:avLst/>
              <a:gdLst>
                <a:gd name="T0" fmla="*/ 29 w 48"/>
                <a:gd name="T1" fmla="*/ 4 h 88"/>
                <a:gd name="T2" fmla="*/ 26 w 48"/>
                <a:gd name="T3" fmla="*/ 4 h 88"/>
                <a:gd name="T4" fmla="*/ 18 w 48"/>
                <a:gd name="T5" fmla="*/ 0 h 88"/>
                <a:gd name="T6" fmla="*/ 4 w 48"/>
                <a:gd name="T7" fmla="*/ 4 h 88"/>
                <a:gd name="T8" fmla="*/ 4 w 48"/>
                <a:gd name="T9" fmla="*/ 22 h 88"/>
                <a:gd name="T10" fmla="*/ 11 w 48"/>
                <a:gd name="T11" fmla="*/ 26 h 88"/>
                <a:gd name="T12" fmla="*/ 11 w 48"/>
                <a:gd name="T13" fmla="*/ 18 h 88"/>
                <a:gd name="T14" fmla="*/ 26 w 48"/>
                <a:gd name="T15" fmla="*/ 33 h 88"/>
                <a:gd name="T16" fmla="*/ 18 w 48"/>
                <a:gd name="T17" fmla="*/ 44 h 88"/>
                <a:gd name="T18" fmla="*/ 11 w 48"/>
                <a:gd name="T19" fmla="*/ 51 h 88"/>
                <a:gd name="T20" fmla="*/ 7 w 48"/>
                <a:gd name="T21" fmla="*/ 70 h 88"/>
                <a:gd name="T22" fmla="*/ 0 w 48"/>
                <a:gd name="T23" fmla="*/ 77 h 88"/>
                <a:gd name="T24" fmla="*/ 7 w 48"/>
                <a:gd name="T25" fmla="*/ 88 h 88"/>
                <a:gd name="T26" fmla="*/ 33 w 48"/>
                <a:gd name="T27" fmla="*/ 70 h 88"/>
                <a:gd name="T28" fmla="*/ 26 w 48"/>
                <a:gd name="T29" fmla="*/ 59 h 88"/>
                <a:gd name="T30" fmla="*/ 29 w 48"/>
                <a:gd name="T31" fmla="*/ 40 h 88"/>
                <a:gd name="T32" fmla="*/ 44 w 48"/>
                <a:gd name="T33" fmla="*/ 29 h 88"/>
                <a:gd name="T34" fmla="*/ 48 w 48"/>
                <a:gd name="T35" fmla="*/ 1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88">
                  <a:moveTo>
                    <a:pt x="29" y="4"/>
                  </a:moveTo>
                  <a:lnTo>
                    <a:pt x="26" y="4"/>
                  </a:lnTo>
                  <a:lnTo>
                    <a:pt x="18" y="0"/>
                  </a:lnTo>
                  <a:lnTo>
                    <a:pt x="4" y="4"/>
                  </a:lnTo>
                  <a:lnTo>
                    <a:pt x="4" y="22"/>
                  </a:lnTo>
                  <a:lnTo>
                    <a:pt x="11" y="26"/>
                  </a:lnTo>
                  <a:lnTo>
                    <a:pt x="11" y="18"/>
                  </a:lnTo>
                  <a:lnTo>
                    <a:pt x="26" y="33"/>
                  </a:lnTo>
                  <a:lnTo>
                    <a:pt x="18" y="44"/>
                  </a:lnTo>
                  <a:lnTo>
                    <a:pt x="11" y="51"/>
                  </a:lnTo>
                  <a:lnTo>
                    <a:pt x="7" y="70"/>
                  </a:lnTo>
                  <a:lnTo>
                    <a:pt x="0" y="77"/>
                  </a:lnTo>
                  <a:lnTo>
                    <a:pt x="7" y="88"/>
                  </a:lnTo>
                  <a:lnTo>
                    <a:pt x="33" y="70"/>
                  </a:lnTo>
                  <a:lnTo>
                    <a:pt x="26" y="59"/>
                  </a:lnTo>
                  <a:lnTo>
                    <a:pt x="29" y="40"/>
                  </a:lnTo>
                  <a:lnTo>
                    <a:pt x="44" y="29"/>
                  </a:lnTo>
                  <a:lnTo>
                    <a:pt x="48" y="15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8" name="Freeform 79">
              <a:extLst>
                <a:ext uri="{FF2B5EF4-FFF2-40B4-BE49-F238E27FC236}">
                  <a16:creationId xmlns:a16="http://schemas.microsoft.com/office/drawing/2014/main" xmlns="" id="{7E982C6E-41DB-4979-8966-15BB96F1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" y="1624"/>
              <a:ext cx="26" cy="50"/>
            </a:xfrm>
            <a:custGeom>
              <a:avLst/>
              <a:gdLst>
                <a:gd name="T0" fmla="*/ 19 w 30"/>
                <a:gd name="T1" fmla="*/ 0 h 51"/>
                <a:gd name="T2" fmla="*/ 30 w 30"/>
                <a:gd name="T3" fmla="*/ 11 h 51"/>
                <a:gd name="T4" fmla="*/ 22 w 30"/>
                <a:gd name="T5" fmla="*/ 25 h 51"/>
                <a:gd name="T6" fmla="*/ 19 w 30"/>
                <a:gd name="T7" fmla="*/ 36 h 51"/>
                <a:gd name="T8" fmla="*/ 4 w 30"/>
                <a:gd name="T9" fmla="*/ 51 h 51"/>
                <a:gd name="T10" fmla="*/ 0 w 30"/>
                <a:gd name="T11" fmla="*/ 40 h 51"/>
                <a:gd name="T12" fmla="*/ 4 w 30"/>
                <a:gd name="T13" fmla="*/ 22 h 51"/>
                <a:gd name="T14" fmla="*/ 19 w 30"/>
                <a:gd name="T1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1">
                  <a:moveTo>
                    <a:pt x="19" y="0"/>
                  </a:moveTo>
                  <a:lnTo>
                    <a:pt x="30" y="11"/>
                  </a:lnTo>
                  <a:lnTo>
                    <a:pt x="22" y="25"/>
                  </a:lnTo>
                  <a:lnTo>
                    <a:pt x="19" y="36"/>
                  </a:lnTo>
                  <a:lnTo>
                    <a:pt x="4" y="51"/>
                  </a:lnTo>
                  <a:lnTo>
                    <a:pt x="0" y="40"/>
                  </a:lnTo>
                  <a:lnTo>
                    <a:pt x="4" y="22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09" name="Freeform 80">
              <a:extLst>
                <a:ext uri="{FF2B5EF4-FFF2-40B4-BE49-F238E27FC236}">
                  <a16:creationId xmlns:a16="http://schemas.microsoft.com/office/drawing/2014/main" xmlns="" id="{45A89DAC-BB7F-40C4-B7D6-457F80789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" y="1624"/>
              <a:ext cx="26" cy="50"/>
            </a:xfrm>
            <a:custGeom>
              <a:avLst/>
              <a:gdLst>
                <a:gd name="T0" fmla="*/ 19 w 30"/>
                <a:gd name="T1" fmla="*/ 0 h 51"/>
                <a:gd name="T2" fmla="*/ 30 w 30"/>
                <a:gd name="T3" fmla="*/ 11 h 51"/>
                <a:gd name="T4" fmla="*/ 22 w 30"/>
                <a:gd name="T5" fmla="*/ 25 h 51"/>
                <a:gd name="T6" fmla="*/ 19 w 30"/>
                <a:gd name="T7" fmla="*/ 36 h 51"/>
                <a:gd name="T8" fmla="*/ 4 w 30"/>
                <a:gd name="T9" fmla="*/ 51 h 51"/>
                <a:gd name="T10" fmla="*/ 0 w 30"/>
                <a:gd name="T11" fmla="*/ 40 h 51"/>
                <a:gd name="T12" fmla="*/ 4 w 30"/>
                <a:gd name="T13" fmla="*/ 2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1">
                  <a:moveTo>
                    <a:pt x="19" y="0"/>
                  </a:moveTo>
                  <a:lnTo>
                    <a:pt x="30" y="11"/>
                  </a:lnTo>
                  <a:lnTo>
                    <a:pt x="22" y="25"/>
                  </a:lnTo>
                  <a:lnTo>
                    <a:pt x="19" y="36"/>
                  </a:lnTo>
                  <a:lnTo>
                    <a:pt x="4" y="51"/>
                  </a:lnTo>
                  <a:lnTo>
                    <a:pt x="0" y="40"/>
                  </a:lnTo>
                  <a:lnTo>
                    <a:pt x="4" y="22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0" name="Freeform 81">
              <a:extLst>
                <a:ext uri="{FF2B5EF4-FFF2-40B4-BE49-F238E27FC236}">
                  <a16:creationId xmlns:a16="http://schemas.microsoft.com/office/drawing/2014/main" xmlns="" id="{3A3B4D84-98AD-4D58-9EC9-495F820D97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8" y="1578"/>
              <a:ext cx="26" cy="74"/>
            </a:xfrm>
            <a:custGeom>
              <a:avLst/>
              <a:gdLst>
                <a:gd name="T0" fmla="*/ 14 w 29"/>
                <a:gd name="T1" fmla="*/ 0 h 77"/>
                <a:gd name="T2" fmla="*/ 29 w 29"/>
                <a:gd name="T3" fmla="*/ 15 h 77"/>
                <a:gd name="T4" fmla="*/ 25 w 29"/>
                <a:gd name="T5" fmla="*/ 26 h 77"/>
                <a:gd name="T6" fmla="*/ 22 w 29"/>
                <a:gd name="T7" fmla="*/ 33 h 77"/>
                <a:gd name="T8" fmla="*/ 29 w 29"/>
                <a:gd name="T9" fmla="*/ 55 h 77"/>
                <a:gd name="T10" fmla="*/ 29 w 29"/>
                <a:gd name="T11" fmla="*/ 62 h 77"/>
                <a:gd name="T12" fmla="*/ 22 w 29"/>
                <a:gd name="T13" fmla="*/ 77 h 77"/>
                <a:gd name="T14" fmla="*/ 11 w 29"/>
                <a:gd name="T15" fmla="*/ 77 h 77"/>
                <a:gd name="T16" fmla="*/ 0 w 29"/>
                <a:gd name="T17" fmla="*/ 62 h 77"/>
                <a:gd name="T18" fmla="*/ 7 w 29"/>
                <a:gd name="T19" fmla="*/ 48 h 77"/>
                <a:gd name="T20" fmla="*/ 14 w 29"/>
                <a:gd name="T21" fmla="*/ 33 h 77"/>
                <a:gd name="T22" fmla="*/ 14 w 29"/>
                <a:gd name="T23" fmla="*/ 18 h 77"/>
                <a:gd name="T24" fmla="*/ 14 w 29"/>
                <a:gd name="T2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77">
                  <a:moveTo>
                    <a:pt x="14" y="0"/>
                  </a:moveTo>
                  <a:lnTo>
                    <a:pt x="29" y="15"/>
                  </a:lnTo>
                  <a:lnTo>
                    <a:pt x="25" y="26"/>
                  </a:lnTo>
                  <a:lnTo>
                    <a:pt x="22" y="33"/>
                  </a:lnTo>
                  <a:lnTo>
                    <a:pt x="29" y="55"/>
                  </a:lnTo>
                  <a:lnTo>
                    <a:pt x="29" y="62"/>
                  </a:lnTo>
                  <a:lnTo>
                    <a:pt x="22" y="77"/>
                  </a:lnTo>
                  <a:lnTo>
                    <a:pt x="11" y="77"/>
                  </a:lnTo>
                  <a:lnTo>
                    <a:pt x="0" y="62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14" y="18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1" name="Freeform 82">
              <a:extLst>
                <a:ext uri="{FF2B5EF4-FFF2-40B4-BE49-F238E27FC236}">
                  <a16:creationId xmlns:a16="http://schemas.microsoft.com/office/drawing/2014/main" xmlns="" id="{38C60596-F7C8-46F8-99D1-1EBECE515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8" y="1578"/>
              <a:ext cx="26" cy="74"/>
            </a:xfrm>
            <a:custGeom>
              <a:avLst/>
              <a:gdLst>
                <a:gd name="T0" fmla="*/ 14 w 29"/>
                <a:gd name="T1" fmla="*/ 0 h 77"/>
                <a:gd name="T2" fmla="*/ 29 w 29"/>
                <a:gd name="T3" fmla="*/ 15 h 77"/>
                <a:gd name="T4" fmla="*/ 25 w 29"/>
                <a:gd name="T5" fmla="*/ 26 h 77"/>
                <a:gd name="T6" fmla="*/ 22 w 29"/>
                <a:gd name="T7" fmla="*/ 33 h 77"/>
                <a:gd name="T8" fmla="*/ 29 w 29"/>
                <a:gd name="T9" fmla="*/ 55 h 77"/>
                <a:gd name="T10" fmla="*/ 29 w 29"/>
                <a:gd name="T11" fmla="*/ 62 h 77"/>
                <a:gd name="T12" fmla="*/ 22 w 29"/>
                <a:gd name="T13" fmla="*/ 77 h 77"/>
                <a:gd name="T14" fmla="*/ 11 w 29"/>
                <a:gd name="T15" fmla="*/ 77 h 77"/>
                <a:gd name="T16" fmla="*/ 0 w 29"/>
                <a:gd name="T17" fmla="*/ 62 h 77"/>
                <a:gd name="T18" fmla="*/ 7 w 29"/>
                <a:gd name="T19" fmla="*/ 48 h 77"/>
                <a:gd name="T20" fmla="*/ 14 w 29"/>
                <a:gd name="T21" fmla="*/ 33 h 77"/>
                <a:gd name="T22" fmla="*/ 14 w 29"/>
                <a:gd name="T23" fmla="*/ 1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77">
                  <a:moveTo>
                    <a:pt x="14" y="0"/>
                  </a:moveTo>
                  <a:lnTo>
                    <a:pt x="29" y="15"/>
                  </a:lnTo>
                  <a:lnTo>
                    <a:pt x="25" y="26"/>
                  </a:lnTo>
                  <a:lnTo>
                    <a:pt x="22" y="33"/>
                  </a:lnTo>
                  <a:lnTo>
                    <a:pt x="29" y="55"/>
                  </a:lnTo>
                  <a:lnTo>
                    <a:pt x="29" y="62"/>
                  </a:lnTo>
                  <a:lnTo>
                    <a:pt x="22" y="77"/>
                  </a:lnTo>
                  <a:lnTo>
                    <a:pt x="11" y="77"/>
                  </a:lnTo>
                  <a:lnTo>
                    <a:pt x="0" y="62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14" y="18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2" name="Freeform 83">
              <a:extLst>
                <a:ext uri="{FF2B5EF4-FFF2-40B4-BE49-F238E27FC236}">
                  <a16:creationId xmlns:a16="http://schemas.microsoft.com/office/drawing/2014/main" xmlns="" id="{83E5C098-6A97-40E6-8651-92BC4FCE2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3" y="1463"/>
              <a:ext cx="147" cy="211"/>
            </a:xfrm>
            <a:custGeom>
              <a:avLst/>
              <a:gdLst>
                <a:gd name="T0" fmla="*/ 48 w 165"/>
                <a:gd name="T1" fmla="*/ 0 h 217"/>
                <a:gd name="T2" fmla="*/ 30 w 165"/>
                <a:gd name="T3" fmla="*/ 19 h 217"/>
                <a:gd name="T4" fmla="*/ 22 w 165"/>
                <a:gd name="T5" fmla="*/ 8 h 217"/>
                <a:gd name="T6" fmla="*/ 19 w 165"/>
                <a:gd name="T7" fmla="*/ 0 h 217"/>
                <a:gd name="T8" fmla="*/ 7 w 165"/>
                <a:gd name="T9" fmla="*/ 0 h 217"/>
                <a:gd name="T10" fmla="*/ 0 w 165"/>
                <a:gd name="T11" fmla="*/ 15 h 217"/>
                <a:gd name="T12" fmla="*/ 11 w 165"/>
                <a:gd name="T13" fmla="*/ 33 h 217"/>
                <a:gd name="T14" fmla="*/ 15 w 165"/>
                <a:gd name="T15" fmla="*/ 55 h 217"/>
                <a:gd name="T16" fmla="*/ 30 w 165"/>
                <a:gd name="T17" fmla="*/ 81 h 217"/>
                <a:gd name="T18" fmla="*/ 44 w 165"/>
                <a:gd name="T19" fmla="*/ 92 h 217"/>
                <a:gd name="T20" fmla="*/ 41 w 165"/>
                <a:gd name="T21" fmla="*/ 100 h 217"/>
                <a:gd name="T22" fmla="*/ 44 w 165"/>
                <a:gd name="T23" fmla="*/ 107 h 217"/>
                <a:gd name="T24" fmla="*/ 44 w 165"/>
                <a:gd name="T25" fmla="*/ 118 h 217"/>
                <a:gd name="T26" fmla="*/ 63 w 165"/>
                <a:gd name="T27" fmla="*/ 118 h 217"/>
                <a:gd name="T28" fmla="*/ 81 w 165"/>
                <a:gd name="T29" fmla="*/ 140 h 217"/>
                <a:gd name="T30" fmla="*/ 77 w 165"/>
                <a:gd name="T31" fmla="*/ 140 h 217"/>
                <a:gd name="T32" fmla="*/ 74 w 165"/>
                <a:gd name="T33" fmla="*/ 155 h 217"/>
                <a:gd name="T34" fmla="*/ 63 w 165"/>
                <a:gd name="T35" fmla="*/ 155 h 217"/>
                <a:gd name="T36" fmla="*/ 48 w 165"/>
                <a:gd name="T37" fmla="*/ 151 h 217"/>
                <a:gd name="T38" fmla="*/ 37 w 165"/>
                <a:gd name="T39" fmla="*/ 162 h 217"/>
                <a:gd name="T40" fmla="*/ 41 w 165"/>
                <a:gd name="T41" fmla="*/ 177 h 217"/>
                <a:gd name="T42" fmla="*/ 52 w 165"/>
                <a:gd name="T43" fmla="*/ 199 h 217"/>
                <a:gd name="T44" fmla="*/ 77 w 165"/>
                <a:gd name="T45" fmla="*/ 217 h 217"/>
                <a:gd name="T46" fmla="*/ 103 w 165"/>
                <a:gd name="T47" fmla="*/ 202 h 217"/>
                <a:gd name="T48" fmla="*/ 99 w 165"/>
                <a:gd name="T49" fmla="*/ 184 h 217"/>
                <a:gd name="T50" fmla="*/ 96 w 165"/>
                <a:gd name="T51" fmla="*/ 173 h 217"/>
                <a:gd name="T52" fmla="*/ 99 w 165"/>
                <a:gd name="T53" fmla="*/ 158 h 217"/>
                <a:gd name="T54" fmla="*/ 110 w 165"/>
                <a:gd name="T55" fmla="*/ 162 h 217"/>
                <a:gd name="T56" fmla="*/ 118 w 165"/>
                <a:gd name="T57" fmla="*/ 147 h 217"/>
                <a:gd name="T58" fmla="*/ 129 w 165"/>
                <a:gd name="T59" fmla="*/ 147 h 217"/>
                <a:gd name="T60" fmla="*/ 143 w 165"/>
                <a:gd name="T61" fmla="*/ 129 h 217"/>
                <a:gd name="T62" fmla="*/ 125 w 165"/>
                <a:gd name="T63" fmla="*/ 114 h 217"/>
                <a:gd name="T64" fmla="*/ 114 w 165"/>
                <a:gd name="T65" fmla="*/ 125 h 217"/>
                <a:gd name="T66" fmla="*/ 110 w 165"/>
                <a:gd name="T67" fmla="*/ 129 h 217"/>
                <a:gd name="T68" fmla="*/ 96 w 165"/>
                <a:gd name="T69" fmla="*/ 114 h 217"/>
                <a:gd name="T70" fmla="*/ 107 w 165"/>
                <a:gd name="T71" fmla="*/ 107 h 217"/>
                <a:gd name="T72" fmla="*/ 114 w 165"/>
                <a:gd name="T73" fmla="*/ 114 h 217"/>
                <a:gd name="T74" fmla="*/ 125 w 165"/>
                <a:gd name="T75" fmla="*/ 100 h 217"/>
                <a:gd name="T76" fmla="*/ 140 w 165"/>
                <a:gd name="T77" fmla="*/ 100 h 217"/>
                <a:gd name="T78" fmla="*/ 143 w 165"/>
                <a:gd name="T79" fmla="*/ 118 h 217"/>
                <a:gd name="T80" fmla="*/ 158 w 165"/>
                <a:gd name="T81" fmla="*/ 122 h 217"/>
                <a:gd name="T82" fmla="*/ 165 w 165"/>
                <a:gd name="T83" fmla="*/ 111 h 217"/>
                <a:gd name="T84" fmla="*/ 143 w 165"/>
                <a:gd name="T85" fmla="*/ 85 h 217"/>
                <a:gd name="T86" fmla="*/ 147 w 165"/>
                <a:gd name="T87" fmla="*/ 74 h 217"/>
                <a:gd name="T88" fmla="*/ 140 w 165"/>
                <a:gd name="T89" fmla="*/ 74 h 217"/>
                <a:gd name="T90" fmla="*/ 147 w 165"/>
                <a:gd name="T91" fmla="*/ 55 h 217"/>
                <a:gd name="T92" fmla="*/ 132 w 165"/>
                <a:gd name="T93" fmla="*/ 55 h 217"/>
                <a:gd name="T94" fmla="*/ 107 w 165"/>
                <a:gd name="T95" fmla="*/ 66 h 217"/>
                <a:gd name="T96" fmla="*/ 107 w 165"/>
                <a:gd name="T97" fmla="*/ 88 h 217"/>
                <a:gd name="T98" fmla="*/ 96 w 165"/>
                <a:gd name="T99" fmla="*/ 85 h 217"/>
                <a:gd name="T100" fmla="*/ 88 w 165"/>
                <a:gd name="T101" fmla="*/ 92 h 217"/>
                <a:gd name="T102" fmla="*/ 66 w 165"/>
                <a:gd name="T103" fmla="*/ 88 h 217"/>
                <a:gd name="T104" fmla="*/ 63 w 165"/>
                <a:gd name="T105" fmla="*/ 74 h 217"/>
                <a:gd name="T106" fmla="*/ 55 w 165"/>
                <a:gd name="T107" fmla="*/ 55 h 217"/>
                <a:gd name="T108" fmla="*/ 70 w 165"/>
                <a:gd name="T109" fmla="*/ 70 h 217"/>
                <a:gd name="T110" fmla="*/ 88 w 165"/>
                <a:gd name="T111" fmla="*/ 63 h 217"/>
                <a:gd name="T112" fmla="*/ 88 w 165"/>
                <a:gd name="T113" fmla="*/ 55 h 217"/>
                <a:gd name="T114" fmla="*/ 88 w 165"/>
                <a:gd name="T115" fmla="*/ 44 h 217"/>
                <a:gd name="T116" fmla="*/ 70 w 165"/>
                <a:gd name="T117" fmla="*/ 33 h 217"/>
                <a:gd name="T118" fmla="*/ 59 w 165"/>
                <a:gd name="T119" fmla="*/ 30 h 217"/>
                <a:gd name="T120" fmla="*/ 63 w 165"/>
                <a:gd name="T121" fmla="*/ 19 h 217"/>
                <a:gd name="T122" fmla="*/ 63 w 165"/>
                <a:gd name="T123" fmla="*/ 8 h 217"/>
                <a:gd name="T124" fmla="*/ 48 w 165"/>
                <a:gd name="T125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5" h="217">
                  <a:moveTo>
                    <a:pt x="48" y="0"/>
                  </a:moveTo>
                  <a:lnTo>
                    <a:pt x="30" y="19"/>
                  </a:lnTo>
                  <a:lnTo>
                    <a:pt x="22" y="8"/>
                  </a:lnTo>
                  <a:lnTo>
                    <a:pt x="19" y="0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1" y="33"/>
                  </a:lnTo>
                  <a:lnTo>
                    <a:pt x="15" y="55"/>
                  </a:lnTo>
                  <a:lnTo>
                    <a:pt x="30" y="81"/>
                  </a:lnTo>
                  <a:lnTo>
                    <a:pt x="44" y="92"/>
                  </a:lnTo>
                  <a:lnTo>
                    <a:pt x="41" y="100"/>
                  </a:lnTo>
                  <a:lnTo>
                    <a:pt x="44" y="107"/>
                  </a:lnTo>
                  <a:lnTo>
                    <a:pt x="44" y="118"/>
                  </a:lnTo>
                  <a:lnTo>
                    <a:pt x="63" y="118"/>
                  </a:lnTo>
                  <a:lnTo>
                    <a:pt x="81" y="140"/>
                  </a:lnTo>
                  <a:lnTo>
                    <a:pt x="77" y="140"/>
                  </a:lnTo>
                  <a:lnTo>
                    <a:pt x="74" y="155"/>
                  </a:lnTo>
                  <a:lnTo>
                    <a:pt x="63" y="155"/>
                  </a:lnTo>
                  <a:lnTo>
                    <a:pt x="48" y="151"/>
                  </a:lnTo>
                  <a:lnTo>
                    <a:pt x="37" y="162"/>
                  </a:lnTo>
                  <a:lnTo>
                    <a:pt x="41" y="177"/>
                  </a:lnTo>
                  <a:lnTo>
                    <a:pt x="52" y="199"/>
                  </a:lnTo>
                  <a:lnTo>
                    <a:pt x="77" y="217"/>
                  </a:lnTo>
                  <a:lnTo>
                    <a:pt x="103" y="202"/>
                  </a:lnTo>
                  <a:lnTo>
                    <a:pt x="99" y="184"/>
                  </a:lnTo>
                  <a:lnTo>
                    <a:pt x="96" y="173"/>
                  </a:lnTo>
                  <a:lnTo>
                    <a:pt x="99" y="158"/>
                  </a:lnTo>
                  <a:lnTo>
                    <a:pt x="110" y="162"/>
                  </a:lnTo>
                  <a:lnTo>
                    <a:pt x="118" y="147"/>
                  </a:lnTo>
                  <a:lnTo>
                    <a:pt x="129" y="147"/>
                  </a:lnTo>
                  <a:lnTo>
                    <a:pt x="143" y="129"/>
                  </a:lnTo>
                  <a:lnTo>
                    <a:pt x="125" y="114"/>
                  </a:lnTo>
                  <a:lnTo>
                    <a:pt x="114" y="125"/>
                  </a:lnTo>
                  <a:lnTo>
                    <a:pt x="110" y="129"/>
                  </a:lnTo>
                  <a:lnTo>
                    <a:pt x="96" y="114"/>
                  </a:lnTo>
                  <a:lnTo>
                    <a:pt x="107" y="107"/>
                  </a:lnTo>
                  <a:lnTo>
                    <a:pt x="114" y="114"/>
                  </a:lnTo>
                  <a:lnTo>
                    <a:pt x="125" y="100"/>
                  </a:lnTo>
                  <a:lnTo>
                    <a:pt x="140" y="100"/>
                  </a:lnTo>
                  <a:lnTo>
                    <a:pt x="143" y="118"/>
                  </a:lnTo>
                  <a:lnTo>
                    <a:pt x="158" y="122"/>
                  </a:lnTo>
                  <a:lnTo>
                    <a:pt x="165" y="111"/>
                  </a:lnTo>
                  <a:lnTo>
                    <a:pt x="143" y="85"/>
                  </a:lnTo>
                  <a:lnTo>
                    <a:pt x="147" y="74"/>
                  </a:lnTo>
                  <a:lnTo>
                    <a:pt x="140" y="74"/>
                  </a:lnTo>
                  <a:lnTo>
                    <a:pt x="147" y="55"/>
                  </a:lnTo>
                  <a:lnTo>
                    <a:pt x="132" y="55"/>
                  </a:lnTo>
                  <a:lnTo>
                    <a:pt x="107" y="66"/>
                  </a:lnTo>
                  <a:lnTo>
                    <a:pt x="107" y="88"/>
                  </a:lnTo>
                  <a:lnTo>
                    <a:pt x="96" y="85"/>
                  </a:lnTo>
                  <a:lnTo>
                    <a:pt x="88" y="92"/>
                  </a:lnTo>
                  <a:lnTo>
                    <a:pt x="66" y="88"/>
                  </a:lnTo>
                  <a:lnTo>
                    <a:pt x="63" y="74"/>
                  </a:lnTo>
                  <a:lnTo>
                    <a:pt x="55" y="55"/>
                  </a:lnTo>
                  <a:lnTo>
                    <a:pt x="70" y="70"/>
                  </a:lnTo>
                  <a:lnTo>
                    <a:pt x="88" y="63"/>
                  </a:lnTo>
                  <a:lnTo>
                    <a:pt x="88" y="55"/>
                  </a:lnTo>
                  <a:lnTo>
                    <a:pt x="88" y="44"/>
                  </a:lnTo>
                  <a:lnTo>
                    <a:pt x="70" y="33"/>
                  </a:lnTo>
                  <a:lnTo>
                    <a:pt x="59" y="30"/>
                  </a:lnTo>
                  <a:lnTo>
                    <a:pt x="63" y="19"/>
                  </a:lnTo>
                  <a:lnTo>
                    <a:pt x="63" y="8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3" name="Freeform 84">
              <a:extLst>
                <a:ext uri="{FF2B5EF4-FFF2-40B4-BE49-F238E27FC236}">
                  <a16:creationId xmlns:a16="http://schemas.microsoft.com/office/drawing/2014/main" xmlns="" id="{3E73157D-0B54-4EB0-B39A-3900AE86C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3" y="1463"/>
              <a:ext cx="147" cy="211"/>
            </a:xfrm>
            <a:custGeom>
              <a:avLst/>
              <a:gdLst>
                <a:gd name="T0" fmla="*/ 48 w 165"/>
                <a:gd name="T1" fmla="*/ 0 h 217"/>
                <a:gd name="T2" fmla="*/ 30 w 165"/>
                <a:gd name="T3" fmla="*/ 19 h 217"/>
                <a:gd name="T4" fmla="*/ 22 w 165"/>
                <a:gd name="T5" fmla="*/ 8 h 217"/>
                <a:gd name="T6" fmla="*/ 19 w 165"/>
                <a:gd name="T7" fmla="*/ 0 h 217"/>
                <a:gd name="T8" fmla="*/ 7 w 165"/>
                <a:gd name="T9" fmla="*/ 0 h 217"/>
                <a:gd name="T10" fmla="*/ 0 w 165"/>
                <a:gd name="T11" fmla="*/ 15 h 217"/>
                <a:gd name="T12" fmla="*/ 11 w 165"/>
                <a:gd name="T13" fmla="*/ 33 h 217"/>
                <a:gd name="T14" fmla="*/ 15 w 165"/>
                <a:gd name="T15" fmla="*/ 55 h 217"/>
                <a:gd name="T16" fmla="*/ 30 w 165"/>
                <a:gd name="T17" fmla="*/ 81 h 217"/>
                <a:gd name="T18" fmla="*/ 44 w 165"/>
                <a:gd name="T19" fmla="*/ 92 h 217"/>
                <a:gd name="T20" fmla="*/ 41 w 165"/>
                <a:gd name="T21" fmla="*/ 100 h 217"/>
                <a:gd name="T22" fmla="*/ 44 w 165"/>
                <a:gd name="T23" fmla="*/ 107 h 217"/>
                <a:gd name="T24" fmla="*/ 44 w 165"/>
                <a:gd name="T25" fmla="*/ 118 h 217"/>
                <a:gd name="T26" fmla="*/ 63 w 165"/>
                <a:gd name="T27" fmla="*/ 118 h 217"/>
                <a:gd name="T28" fmla="*/ 81 w 165"/>
                <a:gd name="T29" fmla="*/ 140 h 217"/>
                <a:gd name="T30" fmla="*/ 77 w 165"/>
                <a:gd name="T31" fmla="*/ 140 h 217"/>
                <a:gd name="T32" fmla="*/ 74 w 165"/>
                <a:gd name="T33" fmla="*/ 155 h 217"/>
                <a:gd name="T34" fmla="*/ 63 w 165"/>
                <a:gd name="T35" fmla="*/ 155 h 217"/>
                <a:gd name="T36" fmla="*/ 48 w 165"/>
                <a:gd name="T37" fmla="*/ 151 h 217"/>
                <a:gd name="T38" fmla="*/ 37 w 165"/>
                <a:gd name="T39" fmla="*/ 162 h 217"/>
                <a:gd name="T40" fmla="*/ 41 w 165"/>
                <a:gd name="T41" fmla="*/ 177 h 217"/>
                <a:gd name="T42" fmla="*/ 52 w 165"/>
                <a:gd name="T43" fmla="*/ 199 h 217"/>
                <a:gd name="T44" fmla="*/ 77 w 165"/>
                <a:gd name="T45" fmla="*/ 217 h 217"/>
                <a:gd name="T46" fmla="*/ 103 w 165"/>
                <a:gd name="T47" fmla="*/ 202 h 217"/>
                <a:gd name="T48" fmla="*/ 99 w 165"/>
                <a:gd name="T49" fmla="*/ 184 h 217"/>
                <a:gd name="T50" fmla="*/ 96 w 165"/>
                <a:gd name="T51" fmla="*/ 173 h 217"/>
                <a:gd name="T52" fmla="*/ 99 w 165"/>
                <a:gd name="T53" fmla="*/ 158 h 217"/>
                <a:gd name="T54" fmla="*/ 110 w 165"/>
                <a:gd name="T55" fmla="*/ 162 h 217"/>
                <a:gd name="T56" fmla="*/ 118 w 165"/>
                <a:gd name="T57" fmla="*/ 147 h 217"/>
                <a:gd name="T58" fmla="*/ 129 w 165"/>
                <a:gd name="T59" fmla="*/ 147 h 217"/>
                <a:gd name="T60" fmla="*/ 143 w 165"/>
                <a:gd name="T61" fmla="*/ 129 h 217"/>
                <a:gd name="T62" fmla="*/ 125 w 165"/>
                <a:gd name="T63" fmla="*/ 114 h 217"/>
                <a:gd name="T64" fmla="*/ 114 w 165"/>
                <a:gd name="T65" fmla="*/ 125 h 217"/>
                <a:gd name="T66" fmla="*/ 110 w 165"/>
                <a:gd name="T67" fmla="*/ 129 h 217"/>
                <a:gd name="T68" fmla="*/ 96 w 165"/>
                <a:gd name="T69" fmla="*/ 114 h 217"/>
                <a:gd name="T70" fmla="*/ 107 w 165"/>
                <a:gd name="T71" fmla="*/ 107 h 217"/>
                <a:gd name="T72" fmla="*/ 114 w 165"/>
                <a:gd name="T73" fmla="*/ 114 h 217"/>
                <a:gd name="T74" fmla="*/ 125 w 165"/>
                <a:gd name="T75" fmla="*/ 100 h 217"/>
                <a:gd name="T76" fmla="*/ 140 w 165"/>
                <a:gd name="T77" fmla="*/ 100 h 217"/>
                <a:gd name="T78" fmla="*/ 143 w 165"/>
                <a:gd name="T79" fmla="*/ 118 h 217"/>
                <a:gd name="T80" fmla="*/ 158 w 165"/>
                <a:gd name="T81" fmla="*/ 122 h 217"/>
                <a:gd name="T82" fmla="*/ 165 w 165"/>
                <a:gd name="T83" fmla="*/ 111 h 217"/>
                <a:gd name="T84" fmla="*/ 143 w 165"/>
                <a:gd name="T85" fmla="*/ 85 h 217"/>
                <a:gd name="T86" fmla="*/ 147 w 165"/>
                <a:gd name="T87" fmla="*/ 74 h 217"/>
                <a:gd name="T88" fmla="*/ 140 w 165"/>
                <a:gd name="T89" fmla="*/ 74 h 217"/>
                <a:gd name="T90" fmla="*/ 147 w 165"/>
                <a:gd name="T91" fmla="*/ 55 h 217"/>
                <a:gd name="T92" fmla="*/ 132 w 165"/>
                <a:gd name="T93" fmla="*/ 55 h 217"/>
                <a:gd name="T94" fmla="*/ 107 w 165"/>
                <a:gd name="T95" fmla="*/ 66 h 217"/>
                <a:gd name="T96" fmla="*/ 107 w 165"/>
                <a:gd name="T97" fmla="*/ 88 h 217"/>
                <a:gd name="T98" fmla="*/ 96 w 165"/>
                <a:gd name="T99" fmla="*/ 85 h 217"/>
                <a:gd name="T100" fmla="*/ 88 w 165"/>
                <a:gd name="T101" fmla="*/ 92 h 217"/>
                <a:gd name="T102" fmla="*/ 66 w 165"/>
                <a:gd name="T103" fmla="*/ 88 h 217"/>
                <a:gd name="T104" fmla="*/ 63 w 165"/>
                <a:gd name="T105" fmla="*/ 74 h 217"/>
                <a:gd name="T106" fmla="*/ 55 w 165"/>
                <a:gd name="T107" fmla="*/ 55 h 217"/>
                <a:gd name="T108" fmla="*/ 70 w 165"/>
                <a:gd name="T109" fmla="*/ 70 h 217"/>
                <a:gd name="T110" fmla="*/ 88 w 165"/>
                <a:gd name="T111" fmla="*/ 63 h 217"/>
                <a:gd name="T112" fmla="*/ 88 w 165"/>
                <a:gd name="T113" fmla="*/ 55 h 217"/>
                <a:gd name="T114" fmla="*/ 88 w 165"/>
                <a:gd name="T115" fmla="*/ 44 h 217"/>
                <a:gd name="T116" fmla="*/ 70 w 165"/>
                <a:gd name="T117" fmla="*/ 33 h 217"/>
                <a:gd name="T118" fmla="*/ 59 w 165"/>
                <a:gd name="T119" fmla="*/ 30 h 217"/>
                <a:gd name="T120" fmla="*/ 63 w 165"/>
                <a:gd name="T121" fmla="*/ 19 h 217"/>
                <a:gd name="T122" fmla="*/ 63 w 165"/>
                <a:gd name="T123" fmla="*/ 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5" h="217">
                  <a:moveTo>
                    <a:pt x="48" y="0"/>
                  </a:moveTo>
                  <a:lnTo>
                    <a:pt x="30" y="19"/>
                  </a:lnTo>
                  <a:lnTo>
                    <a:pt x="22" y="8"/>
                  </a:lnTo>
                  <a:lnTo>
                    <a:pt x="19" y="0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1" y="33"/>
                  </a:lnTo>
                  <a:lnTo>
                    <a:pt x="15" y="55"/>
                  </a:lnTo>
                  <a:lnTo>
                    <a:pt x="30" y="81"/>
                  </a:lnTo>
                  <a:lnTo>
                    <a:pt x="44" y="92"/>
                  </a:lnTo>
                  <a:lnTo>
                    <a:pt x="41" y="100"/>
                  </a:lnTo>
                  <a:lnTo>
                    <a:pt x="44" y="107"/>
                  </a:lnTo>
                  <a:lnTo>
                    <a:pt x="44" y="118"/>
                  </a:lnTo>
                  <a:lnTo>
                    <a:pt x="63" y="118"/>
                  </a:lnTo>
                  <a:lnTo>
                    <a:pt x="81" y="140"/>
                  </a:lnTo>
                  <a:lnTo>
                    <a:pt x="77" y="140"/>
                  </a:lnTo>
                  <a:lnTo>
                    <a:pt x="74" y="155"/>
                  </a:lnTo>
                  <a:lnTo>
                    <a:pt x="63" y="155"/>
                  </a:lnTo>
                  <a:lnTo>
                    <a:pt x="48" y="151"/>
                  </a:lnTo>
                  <a:lnTo>
                    <a:pt x="37" y="162"/>
                  </a:lnTo>
                  <a:lnTo>
                    <a:pt x="41" y="177"/>
                  </a:lnTo>
                  <a:lnTo>
                    <a:pt x="52" y="199"/>
                  </a:lnTo>
                  <a:lnTo>
                    <a:pt x="77" y="217"/>
                  </a:lnTo>
                  <a:lnTo>
                    <a:pt x="103" y="202"/>
                  </a:lnTo>
                  <a:lnTo>
                    <a:pt x="99" y="184"/>
                  </a:lnTo>
                  <a:lnTo>
                    <a:pt x="96" y="173"/>
                  </a:lnTo>
                  <a:lnTo>
                    <a:pt x="99" y="158"/>
                  </a:lnTo>
                  <a:lnTo>
                    <a:pt x="110" y="162"/>
                  </a:lnTo>
                  <a:lnTo>
                    <a:pt x="118" y="147"/>
                  </a:lnTo>
                  <a:lnTo>
                    <a:pt x="129" y="147"/>
                  </a:lnTo>
                  <a:lnTo>
                    <a:pt x="143" y="129"/>
                  </a:lnTo>
                  <a:lnTo>
                    <a:pt x="125" y="114"/>
                  </a:lnTo>
                  <a:lnTo>
                    <a:pt x="114" y="125"/>
                  </a:lnTo>
                  <a:lnTo>
                    <a:pt x="110" y="129"/>
                  </a:lnTo>
                  <a:lnTo>
                    <a:pt x="96" y="114"/>
                  </a:lnTo>
                  <a:lnTo>
                    <a:pt x="107" y="107"/>
                  </a:lnTo>
                  <a:lnTo>
                    <a:pt x="114" y="114"/>
                  </a:lnTo>
                  <a:lnTo>
                    <a:pt x="125" y="100"/>
                  </a:lnTo>
                  <a:lnTo>
                    <a:pt x="140" y="100"/>
                  </a:lnTo>
                  <a:lnTo>
                    <a:pt x="143" y="118"/>
                  </a:lnTo>
                  <a:lnTo>
                    <a:pt x="158" y="122"/>
                  </a:lnTo>
                  <a:lnTo>
                    <a:pt x="165" y="111"/>
                  </a:lnTo>
                  <a:lnTo>
                    <a:pt x="143" y="85"/>
                  </a:lnTo>
                  <a:lnTo>
                    <a:pt x="147" y="74"/>
                  </a:lnTo>
                  <a:lnTo>
                    <a:pt x="140" y="74"/>
                  </a:lnTo>
                  <a:lnTo>
                    <a:pt x="147" y="55"/>
                  </a:lnTo>
                  <a:lnTo>
                    <a:pt x="132" y="55"/>
                  </a:lnTo>
                  <a:lnTo>
                    <a:pt x="107" y="66"/>
                  </a:lnTo>
                  <a:lnTo>
                    <a:pt x="107" y="88"/>
                  </a:lnTo>
                  <a:lnTo>
                    <a:pt x="96" y="85"/>
                  </a:lnTo>
                  <a:lnTo>
                    <a:pt x="88" y="92"/>
                  </a:lnTo>
                  <a:lnTo>
                    <a:pt x="66" y="88"/>
                  </a:lnTo>
                  <a:lnTo>
                    <a:pt x="63" y="74"/>
                  </a:lnTo>
                  <a:lnTo>
                    <a:pt x="55" y="55"/>
                  </a:lnTo>
                  <a:lnTo>
                    <a:pt x="70" y="70"/>
                  </a:lnTo>
                  <a:lnTo>
                    <a:pt x="88" y="63"/>
                  </a:lnTo>
                  <a:lnTo>
                    <a:pt x="88" y="55"/>
                  </a:lnTo>
                  <a:lnTo>
                    <a:pt x="88" y="44"/>
                  </a:lnTo>
                  <a:lnTo>
                    <a:pt x="70" y="33"/>
                  </a:lnTo>
                  <a:lnTo>
                    <a:pt x="59" y="30"/>
                  </a:lnTo>
                  <a:lnTo>
                    <a:pt x="63" y="19"/>
                  </a:lnTo>
                  <a:lnTo>
                    <a:pt x="63" y="8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4" name="Freeform 85">
              <a:extLst>
                <a:ext uri="{FF2B5EF4-FFF2-40B4-BE49-F238E27FC236}">
                  <a16:creationId xmlns:a16="http://schemas.microsoft.com/office/drawing/2014/main" xmlns="" id="{2A22A471-C54B-483E-9E1F-C79A39C3F1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0" y="1574"/>
              <a:ext cx="50" cy="53"/>
            </a:xfrm>
            <a:custGeom>
              <a:avLst/>
              <a:gdLst>
                <a:gd name="T0" fmla="*/ 52 w 56"/>
                <a:gd name="T1" fmla="*/ 0 h 55"/>
                <a:gd name="T2" fmla="*/ 56 w 56"/>
                <a:gd name="T3" fmla="*/ 8 h 55"/>
                <a:gd name="T4" fmla="*/ 56 w 56"/>
                <a:gd name="T5" fmla="*/ 19 h 55"/>
                <a:gd name="T6" fmla="*/ 56 w 56"/>
                <a:gd name="T7" fmla="*/ 30 h 55"/>
                <a:gd name="T8" fmla="*/ 30 w 56"/>
                <a:gd name="T9" fmla="*/ 48 h 55"/>
                <a:gd name="T10" fmla="*/ 15 w 56"/>
                <a:gd name="T11" fmla="*/ 55 h 55"/>
                <a:gd name="T12" fmla="*/ 0 w 56"/>
                <a:gd name="T13" fmla="*/ 44 h 55"/>
                <a:gd name="T14" fmla="*/ 11 w 56"/>
                <a:gd name="T15" fmla="*/ 26 h 55"/>
                <a:gd name="T16" fmla="*/ 22 w 56"/>
                <a:gd name="T17" fmla="*/ 19 h 55"/>
                <a:gd name="T18" fmla="*/ 52 w 56"/>
                <a:gd name="T1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5">
                  <a:moveTo>
                    <a:pt x="52" y="0"/>
                  </a:moveTo>
                  <a:lnTo>
                    <a:pt x="56" y="8"/>
                  </a:lnTo>
                  <a:lnTo>
                    <a:pt x="56" y="19"/>
                  </a:lnTo>
                  <a:lnTo>
                    <a:pt x="56" y="30"/>
                  </a:lnTo>
                  <a:lnTo>
                    <a:pt x="30" y="48"/>
                  </a:lnTo>
                  <a:lnTo>
                    <a:pt x="15" y="55"/>
                  </a:lnTo>
                  <a:lnTo>
                    <a:pt x="0" y="44"/>
                  </a:lnTo>
                  <a:lnTo>
                    <a:pt x="11" y="26"/>
                  </a:lnTo>
                  <a:lnTo>
                    <a:pt x="22" y="19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5" name="Freeform 86">
              <a:extLst>
                <a:ext uri="{FF2B5EF4-FFF2-40B4-BE49-F238E27FC236}">
                  <a16:creationId xmlns:a16="http://schemas.microsoft.com/office/drawing/2014/main" xmlns="" id="{C0637976-C7D7-4285-AADC-18147A546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0" y="1574"/>
              <a:ext cx="50" cy="53"/>
            </a:xfrm>
            <a:custGeom>
              <a:avLst/>
              <a:gdLst>
                <a:gd name="T0" fmla="*/ 52 w 56"/>
                <a:gd name="T1" fmla="*/ 0 h 55"/>
                <a:gd name="T2" fmla="*/ 56 w 56"/>
                <a:gd name="T3" fmla="*/ 8 h 55"/>
                <a:gd name="T4" fmla="*/ 56 w 56"/>
                <a:gd name="T5" fmla="*/ 19 h 55"/>
                <a:gd name="T6" fmla="*/ 56 w 56"/>
                <a:gd name="T7" fmla="*/ 30 h 55"/>
                <a:gd name="T8" fmla="*/ 30 w 56"/>
                <a:gd name="T9" fmla="*/ 48 h 55"/>
                <a:gd name="T10" fmla="*/ 15 w 56"/>
                <a:gd name="T11" fmla="*/ 55 h 55"/>
                <a:gd name="T12" fmla="*/ 0 w 56"/>
                <a:gd name="T13" fmla="*/ 44 h 55"/>
                <a:gd name="T14" fmla="*/ 11 w 56"/>
                <a:gd name="T15" fmla="*/ 26 h 55"/>
                <a:gd name="T16" fmla="*/ 22 w 56"/>
                <a:gd name="T17" fmla="*/ 1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5">
                  <a:moveTo>
                    <a:pt x="52" y="0"/>
                  </a:moveTo>
                  <a:lnTo>
                    <a:pt x="56" y="8"/>
                  </a:lnTo>
                  <a:lnTo>
                    <a:pt x="56" y="19"/>
                  </a:lnTo>
                  <a:lnTo>
                    <a:pt x="56" y="30"/>
                  </a:lnTo>
                  <a:lnTo>
                    <a:pt x="30" y="48"/>
                  </a:lnTo>
                  <a:lnTo>
                    <a:pt x="15" y="55"/>
                  </a:lnTo>
                  <a:lnTo>
                    <a:pt x="0" y="44"/>
                  </a:lnTo>
                  <a:lnTo>
                    <a:pt x="11" y="26"/>
                  </a:lnTo>
                  <a:lnTo>
                    <a:pt x="22" y="19"/>
                  </a:lnTo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6" name="Freeform 87">
              <a:extLst>
                <a:ext uri="{FF2B5EF4-FFF2-40B4-BE49-F238E27FC236}">
                  <a16:creationId xmlns:a16="http://schemas.microsoft.com/office/drawing/2014/main" xmlns="" id="{A150E8D8-CE51-4255-891D-4A890565B8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5" y="2629"/>
              <a:ext cx="395" cy="236"/>
            </a:xfrm>
            <a:custGeom>
              <a:avLst/>
              <a:gdLst>
                <a:gd name="T0" fmla="*/ 110 w 444"/>
                <a:gd name="T1" fmla="*/ 232 h 243"/>
                <a:gd name="T2" fmla="*/ 106 w 444"/>
                <a:gd name="T3" fmla="*/ 217 h 243"/>
                <a:gd name="T4" fmla="*/ 92 w 444"/>
                <a:gd name="T5" fmla="*/ 210 h 243"/>
                <a:gd name="T6" fmla="*/ 40 w 444"/>
                <a:gd name="T7" fmla="*/ 162 h 243"/>
                <a:gd name="T8" fmla="*/ 37 w 444"/>
                <a:gd name="T9" fmla="*/ 140 h 243"/>
                <a:gd name="T10" fmla="*/ 14 w 444"/>
                <a:gd name="T11" fmla="*/ 136 h 243"/>
                <a:gd name="T12" fmla="*/ 14 w 444"/>
                <a:gd name="T13" fmla="*/ 114 h 243"/>
                <a:gd name="T14" fmla="*/ 7 w 444"/>
                <a:gd name="T15" fmla="*/ 92 h 243"/>
                <a:gd name="T16" fmla="*/ 0 w 444"/>
                <a:gd name="T17" fmla="*/ 78 h 243"/>
                <a:gd name="T18" fmla="*/ 7 w 444"/>
                <a:gd name="T19" fmla="*/ 67 h 243"/>
                <a:gd name="T20" fmla="*/ 22 w 444"/>
                <a:gd name="T21" fmla="*/ 67 h 243"/>
                <a:gd name="T22" fmla="*/ 51 w 444"/>
                <a:gd name="T23" fmla="*/ 59 h 243"/>
                <a:gd name="T24" fmla="*/ 139 w 444"/>
                <a:gd name="T25" fmla="*/ 11 h 243"/>
                <a:gd name="T26" fmla="*/ 158 w 444"/>
                <a:gd name="T27" fmla="*/ 0 h 243"/>
                <a:gd name="T28" fmla="*/ 172 w 444"/>
                <a:gd name="T29" fmla="*/ 15 h 243"/>
                <a:gd name="T30" fmla="*/ 191 w 444"/>
                <a:gd name="T31" fmla="*/ 8 h 243"/>
                <a:gd name="T32" fmla="*/ 209 w 444"/>
                <a:gd name="T33" fmla="*/ 8 h 243"/>
                <a:gd name="T34" fmla="*/ 220 w 444"/>
                <a:gd name="T35" fmla="*/ 15 h 243"/>
                <a:gd name="T36" fmla="*/ 220 w 444"/>
                <a:gd name="T37" fmla="*/ 37 h 243"/>
                <a:gd name="T38" fmla="*/ 249 w 444"/>
                <a:gd name="T39" fmla="*/ 59 h 243"/>
                <a:gd name="T40" fmla="*/ 253 w 444"/>
                <a:gd name="T41" fmla="*/ 70 h 243"/>
                <a:gd name="T42" fmla="*/ 264 w 444"/>
                <a:gd name="T43" fmla="*/ 89 h 243"/>
                <a:gd name="T44" fmla="*/ 275 w 444"/>
                <a:gd name="T45" fmla="*/ 96 h 243"/>
                <a:gd name="T46" fmla="*/ 279 w 444"/>
                <a:gd name="T47" fmla="*/ 89 h 243"/>
                <a:gd name="T48" fmla="*/ 301 w 444"/>
                <a:gd name="T49" fmla="*/ 78 h 243"/>
                <a:gd name="T50" fmla="*/ 312 w 444"/>
                <a:gd name="T51" fmla="*/ 78 h 243"/>
                <a:gd name="T52" fmla="*/ 341 w 444"/>
                <a:gd name="T53" fmla="*/ 111 h 243"/>
                <a:gd name="T54" fmla="*/ 348 w 444"/>
                <a:gd name="T55" fmla="*/ 111 h 243"/>
                <a:gd name="T56" fmla="*/ 378 w 444"/>
                <a:gd name="T57" fmla="*/ 129 h 243"/>
                <a:gd name="T58" fmla="*/ 422 w 444"/>
                <a:gd name="T59" fmla="*/ 125 h 243"/>
                <a:gd name="T60" fmla="*/ 444 w 444"/>
                <a:gd name="T61" fmla="*/ 140 h 243"/>
                <a:gd name="T62" fmla="*/ 396 w 444"/>
                <a:gd name="T63" fmla="*/ 166 h 243"/>
                <a:gd name="T64" fmla="*/ 392 w 444"/>
                <a:gd name="T65" fmla="*/ 199 h 243"/>
                <a:gd name="T66" fmla="*/ 363 w 444"/>
                <a:gd name="T67" fmla="*/ 228 h 243"/>
                <a:gd name="T68" fmla="*/ 330 w 444"/>
                <a:gd name="T69" fmla="*/ 224 h 243"/>
                <a:gd name="T70" fmla="*/ 315 w 444"/>
                <a:gd name="T71" fmla="*/ 232 h 243"/>
                <a:gd name="T72" fmla="*/ 293 w 444"/>
                <a:gd name="T73" fmla="*/ 243 h 243"/>
                <a:gd name="T74" fmla="*/ 264 w 444"/>
                <a:gd name="T75" fmla="*/ 224 h 243"/>
                <a:gd name="T76" fmla="*/ 246 w 444"/>
                <a:gd name="T77" fmla="*/ 232 h 243"/>
                <a:gd name="T78" fmla="*/ 231 w 444"/>
                <a:gd name="T79" fmla="*/ 235 h 243"/>
                <a:gd name="T80" fmla="*/ 220 w 444"/>
                <a:gd name="T81" fmla="*/ 217 h 243"/>
                <a:gd name="T82" fmla="*/ 180 w 444"/>
                <a:gd name="T83" fmla="*/ 217 h 243"/>
                <a:gd name="T84" fmla="*/ 169 w 444"/>
                <a:gd name="T85" fmla="*/ 224 h 243"/>
                <a:gd name="T86" fmla="*/ 158 w 444"/>
                <a:gd name="T87" fmla="*/ 235 h 243"/>
                <a:gd name="T88" fmla="*/ 143 w 444"/>
                <a:gd name="T89" fmla="*/ 235 h 243"/>
                <a:gd name="T90" fmla="*/ 125 w 444"/>
                <a:gd name="T91" fmla="*/ 239 h 243"/>
                <a:gd name="T92" fmla="*/ 110 w 444"/>
                <a:gd name="T93" fmla="*/ 23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44" h="243">
                  <a:moveTo>
                    <a:pt x="110" y="232"/>
                  </a:moveTo>
                  <a:lnTo>
                    <a:pt x="106" y="217"/>
                  </a:lnTo>
                  <a:lnTo>
                    <a:pt x="92" y="210"/>
                  </a:lnTo>
                  <a:lnTo>
                    <a:pt x="40" y="162"/>
                  </a:lnTo>
                  <a:lnTo>
                    <a:pt x="37" y="140"/>
                  </a:lnTo>
                  <a:lnTo>
                    <a:pt x="14" y="136"/>
                  </a:lnTo>
                  <a:lnTo>
                    <a:pt x="14" y="114"/>
                  </a:lnTo>
                  <a:lnTo>
                    <a:pt x="7" y="92"/>
                  </a:lnTo>
                  <a:lnTo>
                    <a:pt x="0" y="78"/>
                  </a:lnTo>
                  <a:lnTo>
                    <a:pt x="7" y="67"/>
                  </a:lnTo>
                  <a:lnTo>
                    <a:pt x="22" y="67"/>
                  </a:lnTo>
                  <a:lnTo>
                    <a:pt x="51" y="59"/>
                  </a:lnTo>
                  <a:lnTo>
                    <a:pt x="139" y="11"/>
                  </a:lnTo>
                  <a:lnTo>
                    <a:pt x="158" y="0"/>
                  </a:lnTo>
                  <a:lnTo>
                    <a:pt x="172" y="15"/>
                  </a:lnTo>
                  <a:lnTo>
                    <a:pt x="191" y="8"/>
                  </a:lnTo>
                  <a:lnTo>
                    <a:pt x="209" y="8"/>
                  </a:lnTo>
                  <a:lnTo>
                    <a:pt x="220" y="15"/>
                  </a:lnTo>
                  <a:lnTo>
                    <a:pt x="220" y="37"/>
                  </a:lnTo>
                  <a:lnTo>
                    <a:pt x="249" y="59"/>
                  </a:lnTo>
                  <a:lnTo>
                    <a:pt x="253" y="70"/>
                  </a:lnTo>
                  <a:lnTo>
                    <a:pt x="264" y="89"/>
                  </a:lnTo>
                  <a:lnTo>
                    <a:pt x="275" y="96"/>
                  </a:lnTo>
                  <a:lnTo>
                    <a:pt x="279" y="89"/>
                  </a:lnTo>
                  <a:lnTo>
                    <a:pt x="301" y="78"/>
                  </a:lnTo>
                  <a:lnTo>
                    <a:pt x="312" y="78"/>
                  </a:lnTo>
                  <a:lnTo>
                    <a:pt x="341" y="111"/>
                  </a:lnTo>
                  <a:lnTo>
                    <a:pt x="348" y="111"/>
                  </a:lnTo>
                  <a:lnTo>
                    <a:pt x="378" y="129"/>
                  </a:lnTo>
                  <a:lnTo>
                    <a:pt x="422" y="125"/>
                  </a:lnTo>
                  <a:lnTo>
                    <a:pt x="444" y="140"/>
                  </a:lnTo>
                  <a:lnTo>
                    <a:pt x="396" y="166"/>
                  </a:lnTo>
                  <a:lnTo>
                    <a:pt x="392" y="199"/>
                  </a:lnTo>
                  <a:lnTo>
                    <a:pt x="363" y="228"/>
                  </a:lnTo>
                  <a:lnTo>
                    <a:pt x="330" y="224"/>
                  </a:lnTo>
                  <a:lnTo>
                    <a:pt x="315" y="232"/>
                  </a:lnTo>
                  <a:lnTo>
                    <a:pt x="293" y="243"/>
                  </a:lnTo>
                  <a:lnTo>
                    <a:pt x="264" y="224"/>
                  </a:lnTo>
                  <a:lnTo>
                    <a:pt x="246" y="232"/>
                  </a:lnTo>
                  <a:lnTo>
                    <a:pt x="231" y="235"/>
                  </a:lnTo>
                  <a:lnTo>
                    <a:pt x="220" y="217"/>
                  </a:lnTo>
                  <a:lnTo>
                    <a:pt x="180" y="217"/>
                  </a:lnTo>
                  <a:lnTo>
                    <a:pt x="169" y="224"/>
                  </a:lnTo>
                  <a:lnTo>
                    <a:pt x="158" y="235"/>
                  </a:lnTo>
                  <a:lnTo>
                    <a:pt x="143" y="235"/>
                  </a:lnTo>
                  <a:lnTo>
                    <a:pt x="125" y="239"/>
                  </a:lnTo>
                  <a:lnTo>
                    <a:pt x="110" y="232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7" name="Freeform 88">
              <a:extLst>
                <a:ext uri="{FF2B5EF4-FFF2-40B4-BE49-F238E27FC236}">
                  <a16:creationId xmlns:a16="http://schemas.microsoft.com/office/drawing/2014/main" xmlns="" id="{5C0A4348-64DF-4E16-ABEC-81112249E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4" y="3064"/>
              <a:ext cx="356" cy="382"/>
            </a:xfrm>
            <a:custGeom>
              <a:avLst/>
              <a:gdLst>
                <a:gd name="T0" fmla="*/ 11 w 400"/>
                <a:gd name="T1" fmla="*/ 114 h 393"/>
                <a:gd name="T2" fmla="*/ 26 w 400"/>
                <a:gd name="T3" fmla="*/ 143 h 393"/>
                <a:gd name="T4" fmla="*/ 48 w 400"/>
                <a:gd name="T5" fmla="*/ 140 h 393"/>
                <a:gd name="T6" fmla="*/ 62 w 400"/>
                <a:gd name="T7" fmla="*/ 110 h 393"/>
                <a:gd name="T8" fmla="*/ 92 w 400"/>
                <a:gd name="T9" fmla="*/ 125 h 393"/>
                <a:gd name="T10" fmla="*/ 99 w 400"/>
                <a:gd name="T11" fmla="*/ 151 h 393"/>
                <a:gd name="T12" fmla="*/ 114 w 400"/>
                <a:gd name="T13" fmla="*/ 187 h 393"/>
                <a:gd name="T14" fmla="*/ 128 w 400"/>
                <a:gd name="T15" fmla="*/ 209 h 393"/>
                <a:gd name="T16" fmla="*/ 117 w 400"/>
                <a:gd name="T17" fmla="*/ 220 h 393"/>
                <a:gd name="T18" fmla="*/ 180 w 400"/>
                <a:gd name="T19" fmla="*/ 290 h 393"/>
                <a:gd name="T20" fmla="*/ 209 w 400"/>
                <a:gd name="T21" fmla="*/ 290 h 393"/>
                <a:gd name="T22" fmla="*/ 253 w 400"/>
                <a:gd name="T23" fmla="*/ 323 h 393"/>
                <a:gd name="T24" fmla="*/ 264 w 400"/>
                <a:gd name="T25" fmla="*/ 345 h 393"/>
                <a:gd name="T26" fmla="*/ 275 w 400"/>
                <a:gd name="T27" fmla="*/ 345 h 393"/>
                <a:gd name="T28" fmla="*/ 304 w 400"/>
                <a:gd name="T29" fmla="*/ 360 h 393"/>
                <a:gd name="T30" fmla="*/ 319 w 400"/>
                <a:gd name="T31" fmla="*/ 360 h 393"/>
                <a:gd name="T32" fmla="*/ 319 w 400"/>
                <a:gd name="T33" fmla="*/ 334 h 393"/>
                <a:gd name="T34" fmla="*/ 301 w 400"/>
                <a:gd name="T35" fmla="*/ 305 h 393"/>
                <a:gd name="T36" fmla="*/ 253 w 400"/>
                <a:gd name="T37" fmla="*/ 257 h 393"/>
                <a:gd name="T38" fmla="*/ 235 w 400"/>
                <a:gd name="T39" fmla="*/ 253 h 393"/>
                <a:gd name="T40" fmla="*/ 213 w 400"/>
                <a:gd name="T41" fmla="*/ 235 h 393"/>
                <a:gd name="T42" fmla="*/ 202 w 400"/>
                <a:gd name="T43" fmla="*/ 206 h 393"/>
                <a:gd name="T44" fmla="*/ 154 w 400"/>
                <a:gd name="T45" fmla="*/ 151 h 393"/>
                <a:gd name="T46" fmla="*/ 154 w 400"/>
                <a:gd name="T47" fmla="*/ 136 h 393"/>
                <a:gd name="T48" fmla="*/ 216 w 400"/>
                <a:gd name="T49" fmla="*/ 147 h 393"/>
                <a:gd name="T50" fmla="*/ 271 w 400"/>
                <a:gd name="T51" fmla="*/ 136 h 393"/>
                <a:gd name="T52" fmla="*/ 286 w 400"/>
                <a:gd name="T53" fmla="*/ 143 h 393"/>
                <a:gd name="T54" fmla="*/ 312 w 400"/>
                <a:gd name="T55" fmla="*/ 136 h 393"/>
                <a:gd name="T56" fmla="*/ 345 w 400"/>
                <a:gd name="T57" fmla="*/ 129 h 393"/>
                <a:gd name="T58" fmla="*/ 378 w 400"/>
                <a:gd name="T59" fmla="*/ 147 h 393"/>
                <a:gd name="T60" fmla="*/ 396 w 400"/>
                <a:gd name="T61" fmla="*/ 140 h 393"/>
                <a:gd name="T62" fmla="*/ 393 w 400"/>
                <a:gd name="T63" fmla="*/ 118 h 393"/>
                <a:gd name="T64" fmla="*/ 378 w 400"/>
                <a:gd name="T65" fmla="*/ 88 h 393"/>
                <a:gd name="T66" fmla="*/ 382 w 400"/>
                <a:gd name="T67" fmla="*/ 66 h 393"/>
                <a:gd name="T68" fmla="*/ 352 w 400"/>
                <a:gd name="T69" fmla="*/ 59 h 393"/>
                <a:gd name="T70" fmla="*/ 334 w 400"/>
                <a:gd name="T71" fmla="*/ 74 h 393"/>
                <a:gd name="T72" fmla="*/ 308 w 400"/>
                <a:gd name="T73" fmla="*/ 55 h 393"/>
                <a:gd name="T74" fmla="*/ 279 w 400"/>
                <a:gd name="T75" fmla="*/ 52 h 393"/>
                <a:gd name="T76" fmla="*/ 235 w 400"/>
                <a:gd name="T77" fmla="*/ 4 h 393"/>
                <a:gd name="T78" fmla="*/ 198 w 400"/>
                <a:gd name="T79" fmla="*/ 30 h 393"/>
                <a:gd name="T80" fmla="*/ 165 w 400"/>
                <a:gd name="T81" fmla="*/ 37 h 393"/>
                <a:gd name="T82" fmla="*/ 117 w 400"/>
                <a:gd name="T83" fmla="*/ 99 h 393"/>
                <a:gd name="T84" fmla="*/ 62 w 400"/>
                <a:gd name="T85" fmla="*/ 85 h 393"/>
                <a:gd name="T86" fmla="*/ 29 w 400"/>
                <a:gd name="T87" fmla="*/ 9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0" h="393">
                  <a:moveTo>
                    <a:pt x="0" y="88"/>
                  </a:moveTo>
                  <a:lnTo>
                    <a:pt x="11" y="114"/>
                  </a:lnTo>
                  <a:lnTo>
                    <a:pt x="18" y="132"/>
                  </a:lnTo>
                  <a:lnTo>
                    <a:pt x="26" y="143"/>
                  </a:lnTo>
                  <a:lnTo>
                    <a:pt x="37" y="147"/>
                  </a:lnTo>
                  <a:lnTo>
                    <a:pt x="48" y="140"/>
                  </a:lnTo>
                  <a:lnTo>
                    <a:pt x="51" y="129"/>
                  </a:lnTo>
                  <a:lnTo>
                    <a:pt x="62" y="110"/>
                  </a:lnTo>
                  <a:lnTo>
                    <a:pt x="77" y="121"/>
                  </a:lnTo>
                  <a:lnTo>
                    <a:pt x="92" y="125"/>
                  </a:lnTo>
                  <a:lnTo>
                    <a:pt x="103" y="132"/>
                  </a:lnTo>
                  <a:lnTo>
                    <a:pt x="99" y="151"/>
                  </a:lnTo>
                  <a:lnTo>
                    <a:pt x="99" y="165"/>
                  </a:lnTo>
                  <a:lnTo>
                    <a:pt x="114" y="187"/>
                  </a:lnTo>
                  <a:lnTo>
                    <a:pt x="132" y="206"/>
                  </a:lnTo>
                  <a:lnTo>
                    <a:pt x="128" y="209"/>
                  </a:lnTo>
                  <a:lnTo>
                    <a:pt x="110" y="209"/>
                  </a:lnTo>
                  <a:lnTo>
                    <a:pt x="117" y="220"/>
                  </a:lnTo>
                  <a:lnTo>
                    <a:pt x="172" y="283"/>
                  </a:lnTo>
                  <a:lnTo>
                    <a:pt x="180" y="290"/>
                  </a:lnTo>
                  <a:lnTo>
                    <a:pt x="194" y="290"/>
                  </a:lnTo>
                  <a:lnTo>
                    <a:pt x="209" y="290"/>
                  </a:lnTo>
                  <a:lnTo>
                    <a:pt x="231" y="301"/>
                  </a:lnTo>
                  <a:lnTo>
                    <a:pt x="253" y="323"/>
                  </a:lnTo>
                  <a:lnTo>
                    <a:pt x="257" y="330"/>
                  </a:lnTo>
                  <a:lnTo>
                    <a:pt x="264" y="345"/>
                  </a:lnTo>
                  <a:lnTo>
                    <a:pt x="271" y="345"/>
                  </a:lnTo>
                  <a:lnTo>
                    <a:pt x="275" y="345"/>
                  </a:lnTo>
                  <a:lnTo>
                    <a:pt x="293" y="353"/>
                  </a:lnTo>
                  <a:lnTo>
                    <a:pt x="304" y="360"/>
                  </a:lnTo>
                  <a:lnTo>
                    <a:pt x="334" y="393"/>
                  </a:lnTo>
                  <a:lnTo>
                    <a:pt x="319" y="360"/>
                  </a:lnTo>
                  <a:lnTo>
                    <a:pt x="312" y="345"/>
                  </a:lnTo>
                  <a:lnTo>
                    <a:pt x="319" y="334"/>
                  </a:lnTo>
                  <a:lnTo>
                    <a:pt x="315" y="323"/>
                  </a:lnTo>
                  <a:lnTo>
                    <a:pt x="301" y="305"/>
                  </a:lnTo>
                  <a:lnTo>
                    <a:pt x="271" y="272"/>
                  </a:lnTo>
                  <a:lnTo>
                    <a:pt x="253" y="257"/>
                  </a:lnTo>
                  <a:lnTo>
                    <a:pt x="246" y="250"/>
                  </a:lnTo>
                  <a:lnTo>
                    <a:pt x="235" y="253"/>
                  </a:lnTo>
                  <a:lnTo>
                    <a:pt x="220" y="242"/>
                  </a:lnTo>
                  <a:lnTo>
                    <a:pt x="213" y="235"/>
                  </a:lnTo>
                  <a:lnTo>
                    <a:pt x="209" y="220"/>
                  </a:lnTo>
                  <a:lnTo>
                    <a:pt x="202" y="206"/>
                  </a:lnTo>
                  <a:lnTo>
                    <a:pt x="187" y="184"/>
                  </a:lnTo>
                  <a:lnTo>
                    <a:pt x="154" y="151"/>
                  </a:lnTo>
                  <a:lnTo>
                    <a:pt x="154" y="140"/>
                  </a:lnTo>
                  <a:lnTo>
                    <a:pt x="154" y="136"/>
                  </a:lnTo>
                  <a:lnTo>
                    <a:pt x="172" y="132"/>
                  </a:lnTo>
                  <a:lnTo>
                    <a:pt x="216" y="147"/>
                  </a:lnTo>
                  <a:lnTo>
                    <a:pt x="246" y="114"/>
                  </a:lnTo>
                  <a:lnTo>
                    <a:pt x="271" y="136"/>
                  </a:lnTo>
                  <a:lnTo>
                    <a:pt x="282" y="136"/>
                  </a:lnTo>
                  <a:lnTo>
                    <a:pt x="286" y="143"/>
                  </a:lnTo>
                  <a:lnTo>
                    <a:pt x="297" y="136"/>
                  </a:lnTo>
                  <a:lnTo>
                    <a:pt x="312" y="136"/>
                  </a:lnTo>
                  <a:lnTo>
                    <a:pt x="326" y="140"/>
                  </a:lnTo>
                  <a:lnTo>
                    <a:pt x="345" y="129"/>
                  </a:lnTo>
                  <a:lnTo>
                    <a:pt x="367" y="136"/>
                  </a:lnTo>
                  <a:lnTo>
                    <a:pt x="378" y="147"/>
                  </a:lnTo>
                  <a:lnTo>
                    <a:pt x="393" y="151"/>
                  </a:lnTo>
                  <a:lnTo>
                    <a:pt x="396" y="140"/>
                  </a:lnTo>
                  <a:lnTo>
                    <a:pt x="400" y="125"/>
                  </a:lnTo>
                  <a:lnTo>
                    <a:pt x="393" y="118"/>
                  </a:lnTo>
                  <a:lnTo>
                    <a:pt x="382" y="103"/>
                  </a:lnTo>
                  <a:lnTo>
                    <a:pt x="378" y="88"/>
                  </a:lnTo>
                  <a:lnTo>
                    <a:pt x="378" y="77"/>
                  </a:lnTo>
                  <a:lnTo>
                    <a:pt x="382" y="66"/>
                  </a:lnTo>
                  <a:lnTo>
                    <a:pt x="363" y="63"/>
                  </a:lnTo>
                  <a:lnTo>
                    <a:pt x="352" y="59"/>
                  </a:lnTo>
                  <a:lnTo>
                    <a:pt x="345" y="66"/>
                  </a:lnTo>
                  <a:lnTo>
                    <a:pt x="334" y="74"/>
                  </a:lnTo>
                  <a:lnTo>
                    <a:pt x="323" y="74"/>
                  </a:lnTo>
                  <a:lnTo>
                    <a:pt x="308" y="55"/>
                  </a:lnTo>
                  <a:lnTo>
                    <a:pt x="293" y="48"/>
                  </a:lnTo>
                  <a:lnTo>
                    <a:pt x="279" y="52"/>
                  </a:lnTo>
                  <a:lnTo>
                    <a:pt x="268" y="37"/>
                  </a:lnTo>
                  <a:lnTo>
                    <a:pt x="235" y="4"/>
                  </a:lnTo>
                  <a:lnTo>
                    <a:pt x="220" y="0"/>
                  </a:lnTo>
                  <a:lnTo>
                    <a:pt x="198" y="30"/>
                  </a:lnTo>
                  <a:lnTo>
                    <a:pt x="176" y="30"/>
                  </a:lnTo>
                  <a:lnTo>
                    <a:pt x="165" y="37"/>
                  </a:lnTo>
                  <a:lnTo>
                    <a:pt x="161" y="52"/>
                  </a:lnTo>
                  <a:lnTo>
                    <a:pt x="117" y="99"/>
                  </a:lnTo>
                  <a:lnTo>
                    <a:pt x="88" y="88"/>
                  </a:lnTo>
                  <a:lnTo>
                    <a:pt x="62" y="85"/>
                  </a:lnTo>
                  <a:lnTo>
                    <a:pt x="48" y="88"/>
                  </a:lnTo>
                  <a:lnTo>
                    <a:pt x="29" y="99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8" name="Freeform 89">
              <a:extLst>
                <a:ext uri="{FF2B5EF4-FFF2-40B4-BE49-F238E27FC236}">
                  <a16:creationId xmlns:a16="http://schemas.microsoft.com/office/drawing/2014/main" xmlns="" id="{83943868-7A69-410D-A645-5E45BCE31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5" y="3834"/>
              <a:ext cx="23" cy="28"/>
            </a:xfrm>
            <a:custGeom>
              <a:avLst/>
              <a:gdLst>
                <a:gd name="T0" fmla="*/ 19 w 26"/>
                <a:gd name="T1" fmla="*/ 0 h 29"/>
                <a:gd name="T2" fmla="*/ 26 w 26"/>
                <a:gd name="T3" fmla="*/ 7 h 29"/>
                <a:gd name="T4" fmla="*/ 22 w 26"/>
                <a:gd name="T5" fmla="*/ 18 h 29"/>
                <a:gd name="T6" fmla="*/ 26 w 26"/>
                <a:gd name="T7" fmla="*/ 26 h 29"/>
                <a:gd name="T8" fmla="*/ 19 w 26"/>
                <a:gd name="T9" fmla="*/ 29 h 29"/>
                <a:gd name="T10" fmla="*/ 8 w 26"/>
                <a:gd name="T11" fmla="*/ 26 h 29"/>
                <a:gd name="T12" fmla="*/ 0 w 26"/>
                <a:gd name="T13" fmla="*/ 15 h 29"/>
                <a:gd name="T14" fmla="*/ 19 w 26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29">
                  <a:moveTo>
                    <a:pt x="19" y="0"/>
                  </a:moveTo>
                  <a:lnTo>
                    <a:pt x="26" y="7"/>
                  </a:lnTo>
                  <a:lnTo>
                    <a:pt x="22" y="18"/>
                  </a:lnTo>
                  <a:lnTo>
                    <a:pt x="26" y="26"/>
                  </a:lnTo>
                  <a:lnTo>
                    <a:pt x="19" y="29"/>
                  </a:lnTo>
                  <a:lnTo>
                    <a:pt x="8" y="26"/>
                  </a:lnTo>
                  <a:lnTo>
                    <a:pt x="0" y="15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19" name="Freeform 90">
              <a:extLst>
                <a:ext uri="{FF2B5EF4-FFF2-40B4-BE49-F238E27FC236}">
                  <a16:creationId xmlns:a16="http://schemas.microsoft.com/office/drawing/2014/main" xmlns="" id="{0E330812-0E47-4F55-9777-228C5DA51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5" y="3834"/>
              <a:ext cx="23" cy="28"/>
            </a:xfrm>
            <a:custGeom>
              <a:avLst/>
              <a:gdLst>
                <a:gd name="T0" fmla="*/ 19 w 26"/>
                <a:gd name="T1" fmla="*/ 0 h 29"/>
                <a:gd name="T2" fmla="*/ 26 w 26"/>
                <a:gd name="T3" fmla="*/ 7 h 29"/>
                <a:gd name="T4" fmla="*/ 22 w 26"/>
                <a:gd name="T5" fmla="*/ 18 h 29"/>
                <a:gd name="T6" fmla="*/ 26 w 26"/>
                <a:gd name="T7" fmla="*/ 26 h 29"/>
                <a:gd name="T8" fmla="*/ 19 w 26"/>
                <a:gd name="T9" fmla="*/ 29 h 29"/>
                <a:gd name="T10" fmla="*/ 8 w 26"/>
                <a:gd name="T11" fmla="*/ 26 h 29"/>
                <a:gd name="T12" fmla="*/ 0 w 26"/>
                <a:gd name="T13" fmla="*/ 1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9">
                  <a:moveTo>
                    <a:pt x="19" y="0"/>
                  </a:moveTo>
                  <a:lnTo>
                    <a:pt x="26" y="7"/>
                  </a:lnTo>
                  <a:lnTo>
                    <a:pt x="22" y="18"/>
                  </a:lnTo>
                  <a:lnTo>
                    <a:pt x="26" y="26"/>
                  </a:lnTo>
                  <a:lnTo>
                    <a:pt x="19" y="29"/>
                  </a:lnTo>
                  <a:lnTo>
                    <a:pt x="8" y="26"/>
                  </a:lnTo>
                  <a:lnTo>
                    <a:pt x="0" y="15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0" name="Freeform 91">
              <a:extLst>
                <a:ext uri="{FF2B5EF4-FFF2-40B4-BE49-F238E27FC236}">
                  <a16:creationId xmlns:a16="http://schemas.microsoft.com/office/drawing/2014/main" xmlns="" id="{C9F11A9C-B06C-4E43-AD14-E8EB9B77A6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3845"/>
              <a:ext cx="179" cy="175"/>
            </a:xfrm>
            <a:custGeom>
              <a:avLst/>
              <a:gdLst>
                <a:gd name="T0" fmla="*/ 29 w 201"/>
                <a:gd name="T1" fmla="*/ 7 h 180"/>
                <a:gd name="T2" fmla="*/ 18 w 201"/>
                <a:gd name="T3" fmla="*/ 11 h 180"/>
                <a:gd name="T4" fmla="*/ 22 w 201"/>
                <a:gd name="T5" fmla="*/ 22 h 180"/>
                <a:gd name="T6" fmla="*/ 14 w 201"/>
                <a:gd name="T7" fmla="*/ 33 h 180"/>
                <a:gd name="T8" fmla="*/ 3 w 201"/>
                <a:gd name="T9" fmla="*/ 33 h 180"/>
                <a:gd name="T10" fmla="*/ 0 w 201"/>
                <a:gd name="T11" fmla="*/ 40 h 180"/>
                <a:gd name="T12" fmla="*/ 3 w 201"/>
                <a:gd name="T13" fmla="*/ 51 h 180"/>
                <a:gd name="T14" fmla="*/ 36 w 201"/>
                <a:gd name="T15" fmla="*/ 62 h 180"/>
                <a:gd name="T16" fmla="*/ 44 w 201"/>
                <a:gd name="T17" fmla="*/ 92 h 180"/>
                <a:gd name="T18" fmla="*/ 55 w 201"/>
                <a:gd name="T19" fmla="*/ 125 h 180"/>
                <a:gd name="T20" fmla="*/ 66 w 201"/>
                <a:gd name="T21" fmla="*/ 143 h 180"/>
                <a:gd name="T22" fmla="*/ 80 w 201"/>
                <a:gd name="T23" fmla="*/ 132 h 180"/>
                <a:gd name="T24" fmla="*/ 99 w 201"/>
                <a:gd name="T25" fmla="*/ 154 h 180"/>
                <a:gd name="T26" fmla="*/ 117 w 201"/>
                <a:gd name="T27" fmla="*/ 180 h 180"/>
                <a:gd name="T28" fmla="*/ 124 w 201"/>
                <a:gd name="T29" fmla="*/ 161 h 180"/>
                <a:gd name="T30" fmla="*/ 121 w 201"/>
                <a:gd name="T31" fmla="*/ 150 h 180"/>
                <a:gd name="T32" fmla="*/ 128 w 201"/>
                <a:gd name="T33" fmla="*/ 143 h 180"/>
                <a:gd name="T34" fmla="*/ 157 w 201"/>
                <a:gd name="T35" fmla="*/ 165 h 180"/>
                <a:gd name="T36" fmla="*/ 165 w 201"/>
                <a:gd name="T37" fmla="*/ 158 h 180"/>
                <a:gd name="T38" fmla="*/ 168 w 201"/>
                <a:gd name="T39" fmla="*/ 150 h 180"/>
                <a:gd name="T40" fmla="*/ 154 w 201"/>
                <a:gd name="T41" fmla="*/ 121 h 180"/>
                <a:gd name="T42" fmla="*/ 154 w 201"/>
                <a:gd name="T43" fmla="*/ 117 h 180"/>
                <a:gd name="T44" fmla="*/ 139 w 201"/>
                <a:gd name="T45" fmla="*/ 95 h 180"/>
                <a:gd name="T46" fmla="*/ 135 w 201"/>
                <a:gd name="T47" fmla="*/ 77 h 180"/>
                <a:gd name="T48" fmla="*/ 139 w 201"/>
                <a:gd name="T49" fmla="*/ 77 h 180"/>
                <a:gd name="T50" fmla="*/ 157 w 201"/>
                <a:gd name="T51" fmla="*/ 81 h 180"/>
                <a:gd name="T52" fmla="*/ 176 w 201"/>
                <a:gd name="T53" fmla="*/ 95 h 180"/>
                <a:gd name="T54" fmla="*/ 183 w 201"/>
                <a:gd name="T55" fmla="*/ 84 h 180"/>
                <a:gd name="T56" fmla="*/ 201 w 201"/>
                <a:gd name="T57" fmla="*/ 84 h 180"/>
                <a:gd name="T58" fmla="*/ 201 w 201"/>
                <a:gd name="T59" fmla="*/ 81 h 180"/>
                <a:gd name="T60" fmla="*/ 183 w 201"/>
                <a:gd name="T61" fmla="*/ 55 h 180"/>
                <a:gd name="T62" fmla="*/ 168 w 201"/>
                <a:gd name="T63" fmla="*/ 59 h 180"/>
                <a:gd name="T64" fmla="*/ 161 w 201"/>
                <a:gd name="T65" fmla="*/ 48 h 180"/>
                <a:gd name="T66" fmla="*/ 154 w 201"/>
                <a:gd name="T67" fmla="*/ 29 h 180"/>
                <a:gd name="T68" fmla="*/ 143 w 201"/>
                <a:gd name="T69" fmla="*/ 37 h 180"/>
                <a:gd name="T70" fmla="*/ 124 w 201"/>
                <a:gd name="T71" fmla="*/ 29 h 180"/>
                <a:gd name="T72" fmla="*/ 110 w 201"/>
                <a:gd name="T73" fmla="*/ 7 h 180"/>
                <a:gd name="T74" fmla="*/ 88 w 201"/>
                <a:gd name="T75" fmla="*/ 11 h 180"/>
                <a:gd name="T76" fmla="*/ 69 w 201"/>
                <a:gd name="T77" fmla="*/ 11 h 180"/>
                <a:gd name="T78" fmla="*/ 55 w 201"/>
                <a:gd name="T79" fmla="*/ 0 h 180"/>
                <a:gd name="T80" fmla="*/ 47 w 201"/>
                <a:gd name="T81" fmla="*/ 7 h 180"/>
                <a:gd name="T82" fmla="*/ 29 w 201"/>
                <a:gd name="T83" fmla="*/ 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1" h="180">
                  <a:moveTo>
                    <a:pt x="29" y="7"/>
                  </a:moveTo>
                  <a:lnTo>
                    <a:pt x="18" y="11"/>
                  </a:lnTo>
                  <a:lnTo>
                    <a:pt x="22" y="22"/>
                  </a:lnTo>
                  <a:lnTo>
                    <a:pt x="14" y="33"/>
                  </a:lnTo>
                  <a:lnTo>
                    <a:pt x="3" y="33"/>
                  </a:lnTo>
                  <a:lnTo>
                    <a:pt x="0" y="40"/>
                  </a:lnTo>
                  <a:lnTo>
                    <a:pt x="3" y="51"/>
                  </a:lnTo>
                  <a:lnTo>
                    <a:pt x="36" y="62"/>
                  </a:lnTo>
                  <a:lnTo>
                    <a:pt x="44" y="92"/>
                  </a:lnTo>
                  <a:lnTo>
                    <a:pt x="55" y="125"/>
                  </a:lnTo>
                  <a:lnTo>
                    <a:pt x="66" y="143"/>
                  </a:lnTo>
                  <a:lnTo>
                    <a:pt x="80" y="132"/>
                  </a:lnTo>
                  <a:lnTo>
                    <a:pt x="99" y="154"/>
                  </a:lnTo>
                  <a:lnTo>
                    <a:pt x="117" y="180"/>
                  </a:lnTo>
                  <a:lnTo>
                    <a:pt x="124" y="161"/>
                  </a:lnTo>
                  <a:lnTo>
                    <a:pt x="121" y="150"/>
                  </a:lnTo>
                  <a:lnTo>
                    <a:pt x="128" y="143"/>
                  </a:lnTo>
                  <a:lnTo>
                    <a:pt x="157" y="165"/>
                  </a:lnTo>
                  <a:lnTo>
                    <a:pt x="165" y="158"/>
                  </a:lnTo>
                  <a:lnTo>
                    <a:pt x="168" y="150"/>
                  </a:lnTo>
                  <a:lnTo>
                    <a:pt x="154" y="121"/>
                  </a:lnTo>
                  <a:lnTo>
                    <a:pt x="154" y="117"/>
                  </a:lnTo>
                  <a:lnTo>
                    <a:pt x="139" y="95"/>
                  </a:lnTo>
                  <a:lnTo>
                    <a:pt x="135" y="77"/>
                  </a:lnTo>
                  <a:lnTo>
                    <a:pt x="139" y="77"/>
                  </a:lnTo>
                  <a:lnTo>
                    <a:pt x="157" y="81"/>
                  </a:lnTo>
                  <a:lnTo>
                    <a:pt x="176" y="95"/>
                  </a:lnTo>
                  <a:lnTo>
                    <a:pt x="183" y="84"/>
                  </a:lnTo>
                  <a:lnTo>
                    <a:pt x="201" y="84"/>
                  </a:lnTo>
                  <a:lnTo>
                    <a:pt x="201" y="81"/>
                  </a:lnTo>
                  <a:lnTo>
                    <a:pt x="183" y="55"/>
                  </a:lnTo>
                  <a:lnTo>
                    <a:pt x="168" y="59"/>
                  </a:lnTo>
                  <a:lnTo>
                    <a:pt x="161" y="48"/>
                  </a:lnTo>
                  <a:lnTo>
                    <a:pt x="154" y="29"/>
                  </a:lnTo>
                  <a:lnTo>
                    <a:pt x="143" y="37"/>
                  </a:lnTo>
                  <a:lnTo>
                    <a:pt x="124" y="29"/>
                  </a:lnTo>
                  <a:lnTo>
                    <a:pt x="110" y="7"/>
                  </a:lnTo>
                  <a:lnTo>
                    <a:pt x="88" y="11"/>
                  </a:lnTo>
                  <a:lnTo>
                    <a:pt x="69" y="11"/>
                  </a:lnTo>
                  <a:lnTo>
                    <a:pt x="55" y="0"/>
                  </a:lnTo>
                  <a:lnTo>
                    <a:pt x="47" y="7"/>
                  </a:lnTo>
                  <a:lnTo>
                    <a:pt x="29" y="7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1" name="Freeform 92">
              <a:extLst>
                <a:ext uri="{FF2B5EF4-FFF2-40B4-BE49-F238E27FC236}">
                  <a16:creationId xmlns:a16="http://schemas.microsoft.com/office/drawing/2014/main" xmlns="" id="{5E407A42-CC1E-4DA7-99E1-9F82E3F0A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3845"/>
              <a:ext cx="179" cy="175"/>
            </a:xfrm>
            <a:custGeom>
              <a:avLst/>
              <a:gdLst>
                <a:gd name="T0" fmla="*/ 29 w 201"/>
                <a:gd name="T1" fmla="*/ 7 h 180"/>
                <a:gd name="T2" fmla="*/ 18 w 201"/>
                <a:gd name="T3" fmla="*/ 11 h 180"/>
                <a:gd name="T4" fmla="*/ 22 w 201"/>
                <a:gd name="T5" fmla="*/ 22 h 180"/>
                <a:gd name="T6" fmla="*/ 14 w 201"/>
                <a:gd name="T7" fmla="*/ 33 h 180"/>
                <a:gd name="T8" fmla="*/ 3 w 201"/>
                <a:gd name="T9" fmla="*/ 33 h 180"/>
                <a:gd name="T10" fmla="*/ 0 w 201"/>
                <a:gd name="T11" fmla="*/ 40 h 180"/>
                <a:gd name="T12" fmla="*/ 3 w 201"/>
                <a:gd name="T13" fmla="*/ 51 h 180"/>
                <a:gd name="T14" fmla="*/ 36 w 201"/>
                <a:gd name="T15" fmla="*/ 62 h 180"/>
                <a:gd name="T16" fmla="*/ 44 w 201"/>
                <a:gd name="T17" fmla="*/ 92 h 180"/>
                <a:gd name="T18" fmla="*/ 55 w 201"/>
                <a:gd name="T19" fmla="*/ 125 h 180"/>
                <a:gd name="T20" fmla="*/ 66 w 201"/>
                <a:gd name="T21" fmla="*/ 143 h 180"/>
                <a:gd name="T22" fmla="*/ 80 w 201"/>
                <a:gd name="T23" fmla="*/ 132 h 180"/>
                <a:gd name="T24" fmla="*/ 99 w 201"/>
                <a:gd name="T25" fmla="*/ 154 h 180"/>
                <a:gd name="T26" fmla="*/ 117 w 201"/>
                <a:gd name="T27" fmla="*/ 180 h 180"/>
                <a:gd name="T28" fmla="*/ 124 w 201"/>
                <a:gd name="T29" fmla="*/ 161 h 180"/>
                <a:gd name="T30" fmla="*/ 121 w 201"/>
                <a:gd name="T31" fmla="*/ 150 h 180"/>
                <a:gd name="T32" fmla="*/ 128 w 201"/>
                <a:gd name="T33" fmla="*/ 143 h 180"/>
                <a:gd name="T34" fmla="*/ 157 w 201"/>
                <a:gd name="T35" fmla="*/ 165 h 180"/>
                <a:gd name="T36" fmla="*/ 165 w 201"/>
                <a:gd name="T37" fmla="*/ 158 h 180"/>
                <a:gd name="T38" fmla="*/ 168 w 201"/>
                <a:gd name="T39" fmla="*/ 150 h 180"/>
                <a:gd name="T40" fmla="*/ 154 w 201"/>
                <a:gd name="T41" fmla="*/ 121 h 180"/>
                <a:gd name="T42" fmla="*/ 154 w 201"/>
                <a:gd name="T43" fmla="*/ 117 h 180"/>
                <a:gd name="T44" fmla="*/ 139 w 201"/>
                <a:gd name="T45" fmla="*/ 95 h 180"/>
                <a:gd name="T46" fmla="*/ 135 w 201"/>
                <a:gd name="T47" fmla="*/ 77 h 180"/>
                <a:gd name="T48" fmla="*/ 139 w 201"/>
                <a:gd name="T49" fmla="*/ 77 h 180"/>
                <a:gd name="T50" fmla="*/ 157 w 201"/>
                <a:gd name="T51" fmla="*/ 81 h 180"/>
                <a:gd name="T52" fmla="*/ 176 w 201"/>
                <a:gd name="T53" fmla="*/ 95 h 180"/>
                <a:gd name="T54" fmla="*/ 183 w 201"/>
                <a:gd name="T55" fmla="*/ 84 h 180"/>
                <a:gd name="T56" fmla="*/ 201 w 201"/>
                <a:gd name="T57" fmla="*/ 84 h 180"/>
                <a:gd name="T58" fmla="*/ 201 w 201"/>
                <a:gd name="T59" fmla="*/ 81 h 180"/>
                <a:gd name="T60" fmla="*/ 183 w 201"/>
                <a:gd name="T61" fmla="*/ 55 h 180"/>
                <a:gd name="T62" fmla="*/ 168 w 201"/>
                <a:gd name="T63" fmla="*/ 59 h 180"/>
                <a:gd name="T64" fmla="*/ 161 w 201"/>
                <a:gd name="T65" fmla="*/ 48 h 180"/>
                <a:gd name="T66" fmla="*/ 154 w 201"/>
                <a:gd name="T67" fmla="*/ 29 h 180"/>
                <a:gd name="T68" fmla="*/ 143 w 201"/>
                <a:gd name="T69" fmla="*/ 37 h 180"/>
                <a:gd name="T70" fmla="*/ 124 w 201"/>
                <a:gd name="T71" fmla="*/ 29 h 180"/>
                <a:gd name="T72" fmla="*/ 110 w 201"/>
                <a:gd name="T73" fmla="*/ 7 h 180"/>
                <a:gd name="T74" fmla="*/ 88 w 201"/>
                <a:gd name="T75" fmla="*/ 11 h 180"/>
                <a:gd name="T76" fmla="*/ 69 w 201"/>
                <a:gd name="T77" fmla="*/ 11 h 180"/>
                <a:gd name="T78" fmla="*/ 55 w 201"/>
                <a:gd name="T79" fmla="*/ 0 h 180"/>
                <a:gd name="T80" fmla="*/ 47 w 201"/>
                <a:gd name="T81" fmla="*/ 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1" h="180">
                  <a:moveTo>
                    <a:pt x="29" y="7"/>
                  </a:moveTo>
                  <a:lnTo>
                    <a:pt x="18" y="11"/>
                  </a:lnTo>
                  <a:lnTo>
                    <a:pt x="22" y="22"/>
                  </a:lnTo>
                  <a:lnTo>
                    <a:pt x="14" y="33"/>
                  </a:lnTo>
                  <a:lnTo>
                    <a:pt x="3" y="33"/>
                  </a:lnTo>
                  <a:lnTo>
                    <a:pt x="0" y="40"/>
                  </a:lnTo>
                  <a:lnTo>
                    <a:pt x="3" y="51"/>
                  </a:lnTo>
                  <a:lnTo>
                    <a:pt x="36" y="62"/>
                  </a:lnTo>
                  <a:lnTo>
                    <a:pt x="44" y="92"/>
                  </a:lnTo>
                  <a:lnTo>
                    <a:pt x="55" y="125"/>
                  </a:lnTo>
                  <a:lnTo>
                    <a:pt x="66" y="143"/>
                  </a:lnTo>
                  <a:lnTo>
                    <a:pt x="80" y="132"/>
                  </a:lnTo>
                  <a:lnTo>
                    <a:pt x="99" y="154"/>
                  </a:lnTo>
                  <a:lnTo>
                    <a:pt x="117" y="180"/>
                  </a:lnTo>
                  <a:lnTo>
                    <a:pt x="124" y="161"/>
                  </a:lnTo>
                  <a:lnTo>
                    <a:pt x="121" y="150"/>
                  </a:lnTo>
                  <a:lnTo>
                    <a:pt x="128" y="143"/>
                  </a:lnTo>
                  <a:lnTo>
                    <a:pt x="157" y="165"/>
                  </a:lnTo>
                  <a:lnTo>
                    <a:pt x="165" y="158"/>
                  </a:lnTo>
                  <a:lnTo>
                    <a:pt x="168" y="150"/>
                  </a:lnTo>
                  <a:lnTo>
                    <a:pt x="154" y="121"/>
                  </a:lnTo>
                  <a:lnTo>
                    <a:pt x="154" y="117"/>
                  </a:lnTo>
                  <a:lnTo>
                    <a:pt x="139" y="95"/>
                  </a:lnTo>
                  <a:lnTo>
                    <a:pt x="135" y="77"/>
                  </a:lnTo>
                  <a:lnTo>
                    <a:pt x="139" y="77"/>
                  </a:lnTo>
                  <a:lnTo>
                    <a:pt x="157" y="81"/>
                  </a:lnTo>
                  <a:lnTo>
                    <a:pt x="176" y="95"/>
                  </a:lnTo>
                  <a:lnTo>
                    <a:pt x="183" y="84"/>
                  </a:lnTo>
                  <a:lnTo>
                    <a:pt x="201" y="84"/>
                  </a:lnTo>
                  <a:lnTo>
                    <a:pt x="201" y="81"/>
                  </a:lnTo>
                  <a:lnTo>
                    <a:pt x="183" y="55"/>
                  </a:lnTo>
                  <a:lnTo>
                    <a:pt x="168" y="59"/>
                  </a:lnTo>
                  <a:lnTo>
                    <a:pt x="161" y="48"/>
                  </a:lnTo>
                  <a:lnTo>
                    <a:pt x="154" y="29"/>
                  </a:lnTo>
                  <a:lnTo>
                    <a:pt x="143" y="37"/>
                  </a:lnTo>
                  <a:lnTo>
                    <a:pt x="124" y="29"/>
                  </a:lnTo>
                  <a:lnTo>
                    <a:pt x="110" y="7"/>
                  </a:lnTo>
                  <a:lnTo>
                    <a:pt x="88" y="11"/>
                  </a:lnTo>
                  <a:lnTo>
                    <a:pt x="69" y="11"/>
                  </a:lnTo>
                  <a:lnTo>
                    <a:pt x="55" y="0"/>
                  </a:lnTo>
                  <a:lnTo>
                    <a:pt x="47" y="7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2" name="Freeform 93">
              <a:extLst>
                <a:ext uri="{FF2B5EF4-FFF2-40B4-BE49-F238E27FC236}">
                  <a16:creationId xmlns:a16="http://schemas.microsoft.com/office/drawing/2014/main" xmlns="" id="{F95D452C-50F8-418E-B51B-FAE23D60EA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2" y="3492"/>
              <a:ext cx="417" cy="413"/>
            </a:xfrm>
            <a:custGeom>
              <a:avLst/>
              <a:gdLst>
                <a:gd name="T0" fmla="*/ 84 w 469"/>
                <a:gd name="T1" fmla="*/ 113 h 425"/>
                <a:gd name="T2" fmla="*/ 58 w 469"/>
                <a:gd name="T3" fmla="*/ 183 h 425"/>
                <a:gd name="T4" fmla="*/ 47 w 469"/>
                <a:gd name="T5" fmla="*/ 201 h 425"/>
                <a:gd name="T6" fmla="*/ 25 w 469"/>
                <a:gd name="T7" fmla="*/ 220 h 425"/>
                <a:gd name="T8" fmla="*/ 0 w 469"/>
                <a:gd name="T9" fmla="*/ 223 h 425"/>
                <a:gd name="T10" fmla="*/ 33 w 469"/>
                <a:gd name="T11" fmla="*/ 286 h 425"/>
                <a:gd name="T12" fmla="*/ 62 w 469"/>
                <a:gd name="T13" fmla="*/ 286 h 425"/>
                <a:gd name="T14" fmla="*/ 51 w 469"/>
                <a:gd name="T15" fmla="*/ 304 h 425"/>
                <a:gd name="T16" fmla="*/ 62 w 469"/>
                <a:gd name="T17" fmla="*/ 337 h 425"/>
                <a:gd name="T18" fmla="*/ 80 w 469"/>
                <a:gd name="T19" fmla="*/ 363 h 425"/>
                <a:gd name="T20" fmla="*/ 99 w 469"/>
                <a:gd name="T21" fmla="*/ 348 h 425"/>
                <a:gd name="T22" fmla="*/ 117 w 469"/>
                <a:gd name="T23" fmla="*/ 352 h 425"/>
                <a:gd name="T24" fmla="*/ 172 w 469"/>
                <a:gd name="T25" fmla="*/ 359 h 425"/>
                <a:gd name="T26" fmla="*/ 209 w 469"/>
                <a:gd name="T27" fmla="*/ 374 h 425"/>
                <a:gd name="T28" fmla="*/ 227 w 469"/>
                <a:gd name="T29" fmla="*/ 400 h 425"/>
                <a:gd name="T30" fmla="*/ 249 w 469"/>
                <a:gd name="T31" fmla="*/ 389 h 425"/>
                <a:gd name="T32" fmla="*/ 297 w 469"/>
                <a:gd name="T33" fmla="*/ 425 h 425"/>
                <a:gd name="T34" fmla="*/ 304 w 469"/>
                <a:gd name="T35" fmla="*/ 403 h 425"/>
                <a:gd name="T36" fmla="*/ 301 w 469"/>
                <a:gd name="T37" fmla="*/ 370 h 425"/>
                <a:gd name="T38" fmla="*/ 282 w 469"/>
                <a:gd name="T39" fmla="*/ 356 h 425"/>
                <a:gd name="T40" fmla="*/ 234 w 469"/>
                <a:gd name="T41" fmla="*/ 326 h 425"/>
                <a:gd name="T42" fmla="*/ 205 w 469"/>
                <a:gd name="T43" fmla="*/ 315 h 425"/>
                <a:gd name="T44" fmla="*/ 194 w 469"/>
                <a:gd name="T45" fmla="*/ 301 h 425"/>
                <a:gd name="T46" fmla="*/ 212 w 469"/>
                <a:gd name="T47" fmla="*/ 282 h 425"/>
                <a:gd name="T48" fmla="*/ 201 w 469"/>
                <a:gd name="T49" fmla="*/ 260 h 425"/>
                <a:gd name="T50" fmla="*/ 220 w 469"/>
                <a:gd name="T51" fmla="*/ 267 h 425"/>
                <a:gd name="T52" fmla="*/ 234 w 469"/>
                <a:gd name="T53" fmla="*/ 260 h 425"/>
                <a:gd name="T54" fmla="*/ 209 w 469"/>
                <a:gd name="T55" fmla="*/ 223 h 425"/>
                <a:gd name="T56" fmla="*/ 187 w 469"/>
                <a:gd name="T57" fmla="*/ 176 h 425"/>
                <a:gd name="T58" fmla="*/ 179 w 469"/>
                <a:gd name="T59" fmla="*/ 146 h 425"/>
                <a:gd name="T60" fmla="*/ 190 w 469"/>
                <a:gd name="T61" fmla="*/ 128 h 425"/>
                <a:gd name="T62" fmla="*/ 201 w 469"/>
                <a:gd name="T63" fmla="*/ 154 h 425"/>
                <a:gd name="T64" fmla="*/ 209 w 469"/>
                <a:gd name="T65" fmla="*/ 161 h 425"/>
                <a:gd name="T66" fmla="*/ 249 w 469"/>
                <a:gd name="T67" fmla="*/ 194 h 425"/>
                <a:gd name="T68" fmla="*/ 253 w 469"/>
                <a:gd name="T69" fmla="*/ 172 h 425"/>
                <a:gd name="T70" fmla="*/ 282 w 469"/>
                <a:gd name="T71" fmla="*/ 194 h 425"/>
                <a:gd name="T72" fmla="*/ 267 w 469"/>
                <a:gd name="T73" fmla="*/ 168 h 425"/>
                <a:gd name="T74" fmla="*/ 282 w 469"/>
                <a:gd name="T75" fmla="*/ 154 h 425"/>
                <a:gd name="T76" fmla="*/ 315 w 469"/>
                <a:gd name="T77" fmla="*/ 161 h 425"/>
                <a:gd name="T78" fmla="*/ 301 w 469"/>
                <a:gd name="T79" fmla="*/ 143 h 425"/>
                <a:gd name="T80" fmla="*/ 267 w 469"/>
                <a:gd name="T81" fmla="*/ 124 h 425"/>
                <a:gd name="T82" fmla="*/ 271 w 469"/>
                <a:gd name="T83" fmla="*/ 106 h 425"/>
                <a:gd name="T84" fmla="*/ 326 w 469"/>
                <a:gd name="T85" fmla="*/ 95 h 425"/>
                <a:gd name="T86" fmla="*/ 381 w 469"/>
                <a:gd name="T87" fmla="*/ 91 h 425"/>
                <a:gd name="T88" fmla="*/ 414 w 469"/>
                <a:gd name="T89" fmla="*/ 95 h 425"/>
                <a:gd name="T90" fmla="*/ 444 w 469"/>
                <a:gd name="T91" fmla="*/ 84 h 425"/>
                <a:gd name="T92" fmla="*/ 469 w 469"/>
                <a:gd name="T93" fmla="*/ 51 h 425"/>
                <a:gd name="T94" fmla="*/ 469 w 469"/>
                <a:gd name="T95" fmla="*/ 7 h 425"/>
                <a:gd name="T96" fmla="*/ 447 w 469"/>
                <a:gd name="T97" fmla="*/ 0 h 425"/>
                <a:gd name="T98" fmla="*/ 440 w 469"/>
                <a:gd name="T99" fmla="*/ 22 h 425"/>
                <a:gd name="T100" fmla="*/ 425 w 469"/>
                <a:gd name="T101" fmla="*/ 36 h 425"/>
                <a:gd name="T102" fmla="*/ 407 w 469"/>
                <a:gd name="T103" fmla="*/ 47 h 425"/>
                <a:gd name="T104" fmla="*/ 370 w 469"/>
                <a:gd name="T105" fmla="*/ 36 h 425"/>
                <a:gd name="T106" fmla="*/ 334 w 469"/>
                <a:gd name="T107" fmla="*/ 22 h 425"/>
                <a:gd name="T108" fmla="*/ 297 w 469"/>
                <a:gd name="T109" fmla="*/ 47 h 425"/>
                <a:gd name="T110" fmla="*/ 253 w 469"/>
                <a:gd name="T111" fmla="*/ 62 h 425"/>
                <a:gd name="T112" fmla="*/ 220 w 469"/>
                <a:gd name="T113" fmla="*/ 66 h 425"/>
                <a:gd name="T114" fmla="*/ 201 w 469"/>
                <a:gd name="T115" fmla="*/ 84 h 425"/>
                <a:gd name="T116" fmla="*/ 168 w 469"/>
                <a:gd name="T117" fmla="*/ 91 h 425"/>
                <a:gd name="T118" fmla="*/ 135 w 469"/>
                <a:gd name="T119" fmla="*/ 106 h 425"/>
                <a:gd name="T120" fmla="*/ 106 w 469"/>
                <a:gd name="T121" fmla="*/ 106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69" h="425">
                  <a:moveTo>
                    <a:pt x="95" y="102"/>
                  </a:moveTo>
                  <a:lnTo>
                    <a:pt x="84" y="113"/>
                  </a:lnTo>
                  <a:lnTo>
                    <a:pt x="73" y="146"/>
                  </a:lnTo>
                  <a:lnTo>
                    <a:pt x="58" y="183"/>
                  </a:lnTo>
                  <a:lnTo>
                    <a:pt x="55" y="187"/>
                  </a:lnTo>
                  <a:lnTo>
                    <a:pt x="47" y="201"/>
                  </a:lnTo>
                  <a:lnTo>
                    <a:pt x="40" y="212"/>
                  </a:lnTo>
                  <a:lnTo>
                    <a:pt x="25" y="220"/>
                  </a:lnTo>
                  <a:lnTo>
                    <a:pt x="14" y="223"/>
                  </a:lnTo>
                  <a:lnTo>
                    <a:pt x="0" y="223"/>
                  </a:lnTo>
                  <a:lnTo>
                    <a:pt x="18" y="264"/>
                  </a:lnTo>
                  <a:lnTo>
                    <a:pt x="33" y="286"/>
                  </a:lnTo>
                  <a:lnTo>
                    <a:pt x="47" y="286"/>
                  </a:lnTo>
                  <a:lnTo>
                    <a:pt x="62" y="286"/>
                  </a:lnTo>
                  <a:lnTo>
                    <a:pt x="66" y="297"/>
                  </a:lnTo>
                  <a:lnTo>
                    <a:pt x="51" y="304"/>
                  </a:lnTo>
                  <a:lnTo>
                    <a:pt x="51" y="319"/>
                  </a:lnTo>
                  <a:lnTo>
                    <a:pt x="62" y="337"/>
                  </a:lnTo>
                  <a:lnTo>
                    <a:pt x="73" y="356"/>
                  </a:lnTo>
                  <a:lnTo>
                    <a:pt x="80" y="363"/>
                  </a:lnTo>
                  <a:lnTo>
                    <a:pt x="88" y="352"/>
                  </a:lnTo>
                  <a:lnTo>
                    <a:pt x="99" y="348"/>
                  </a:lnTo>
                  <a:lnTo>
                    <a:pt x="113" y="359"/>
                  </a:lnTo>
                  <a:lnTo>
                    <a:pt x="117" y="352"/>
                  </a:lnTo>
                  <a:lnTo>
                    <a:pt x="139" y="352"/>
                  </a:lnTo>
                  <a:lnTo>
                    <a:pt x="172" y="359"/>
                  </a:lnTo>
                  <a:lnTo>
                    <a:pt x="198" y="367"/>
                  </a:lnTo>
                  <a:lnTo>
                    <a:pt x="209" y="374"/>
                  </a:lnTo>
                  <a:lnTo>
                    <a:pt x="220" y="389"/>
                  </a:lnTo>
                  <a:lnTo>
                    <a:pt x="227" y="400"/>
                  </a:lnTo>
                  <a:lnTo>
                    <a:pt x="234" y="389"/>
                  </a:lnTo>
                  <a:lnTo>
                    <a:pt x="249" y="389"/>
                  </a:lnTo>
                  <a:lnTo>
                    <a:pt x="271" y="403"/>
                  </a:lnTo>
                  <a:lnTo>
                    <a:pt x="297" y="425"/>
                  </a:lnTo>
                  <a:lnTo>
                    <a:pt x="301" y="422"/>
                  </a:lnTo>
                  <a:lnTo>
                    <a:pt x="304" y="403"/>
                  </a:lnTo>
                  <a:lnTo>
                    <a:pt x="304" y="385"/>
                  </a:lnTo>
                  <a:lnTo>
                    <a:pt x="301" y="370"/>
                  </a:lnTo>
                  <a:lnTo>
                    <a:pt x="289" y="352"/>
                  </a:lnTo>
                  <a:lnTo>
                    <a:pt x="282" y="356"/>
                  </a:lnTo>
                  <a:lnTo>
                    <a:pt x="264" y="348"/>
                  </a:lnTo>
                  <a:lnTo>
                    <a:pt x="234" y="326"/>
                  </a:lnTo>
                  <a:lnTo>
                    <a:pt x="227" y="315"/>
                  </a:lnTo>
                  <a:lnTo>
                    <a:pt x="205" y="315"/>
                  </a:lnTo>
                  <a:lnTo>
                    <a:pt x="194" y="308"/>
                  </a:lnTo>
                  <a:lnTo>
                    <a:pt x="194" y="301"/>
                  </a:lnTo>
                  <a:lnTo>
                    <a:pt x="209" y="290"/>
                  </a:lnTo>
                  <a:lnTo>
                    <a:pt x="212" y="282"/>
                  </a:lnTo>
                  <a:lnTo>
                    <a:pt x="205" y="275"/>
                  </a:lnTo>
                  <a:lnTo>
                    <a:pt x="201" y="260"/>
                  </a:lnTo>
                  <a:lnTo>
                    <a:pt x="205" y="253"/>
                  </a:lnTo>
                  <a:lnTo>
                    <a:pt x="220" y="267"/>
                  </a:lnTo>
                  <a:lnTo>
                    <a:pt x="234" y="275"/>
                  </a:lnTo>
                  <a:lnTo>
                    <a:pt x="234" y="260"/>
                  </a:lnTo>
                  <a:lnTo>
                    <a:pt x="227" y="245"/>
                  </a:lnTo>
                  <a:lnTo>
                    <a:pt x="209" y="223"/>
                  </a:lnTo>
                  <a:lnTo>
                    <a:pt x="187" y="190"/>
                  </a:lnTo>
                  <a:lnTo>
                    <a:pt x="187" y="176"/>
                  </a:lnTo>
                  <a:lnTo>
                    <a:pt x="183" y="161"/>
                  </a:lnTo>
                  <a:lnTo>
                    <a:pt x="179" y="146"/>
                  </a:lnTo>
                  <a:lnTo>
                    <a:pt x="179" y="132"/>
                  </a:lnTo>
                  <a:lnTo>
                    <a:pt x="190" y="128"/>
                  </a:lnTo>
                  <a:lnTo>
                    <a:pt x="190" y="139"/>
                  </a:lnTo>
                  <a:lnTo>
                    <a:pt x="201" y="154"/>
                  </a:lnTo>
                  <a:lnTo>
                    <a:pt x="209" y="154"/>
                  </a:lnTo>
                  <a:lnTo>
                    <a:pt x="209" y="161"/>
                  </a:lnTo>
                  <a:lnTo>
                    <a:pt x="245" y="201"/>
                  </a:lnTo>
                  <a:lnTo>
                    <a:pt x="249" y="194"/>
                  </a:lnTo>
                  <a:lnTo>
                    <a:pt x="242" y="176"/>
                  </a:lnTo>
                  <a:lnTo>
                    <a:pt x="253" y="172"/>
                  </a:lnTo>
                  <a:lnTo>
                    <a:pt x="271" y="179"/>
                  </a:lnTo>
                  <a:lnTo>
                    <a:pt x="282" y="194"/>
                  </a:lnTo>
                  <a:lnTo>
                    <a:pt x="282" y="183"/>
                  </a:lnTo>
                  <a:lnTo>
                    <a:pt x="267" y="168"/>
                  </a:lnTo>
                  <a:lnTo>
                    <a:pt x="271" y="157"/>
                  </a:lnTo>
                  <a:lnTo>
                    <a:pt x="282" y="154"/>
                  </a:lnTo>
                  <a:lnTo>
                    <a:pt x="308" y="168"/>
                  </a:lnTo>
                  <a:lnTo>
                    <a:pt x="315" y="161"/>
                  </a:lnTo>
                  <a:lnTo>
                    <a:pt x="312" y="150"/>
                  </a:lnTo>
                  <a:lnTo>
                    <a:pt x="301" y="143"/>
                  </a:lnTo>
                  <a:lnTo>
                    <a:pt x="282" y="135"/>
                  </a:lnTo>
                  <a:lnTo>
                    <a:pt x="267" y="124"/>
                  </a:lnTo>
                  <a:lnTo>
                    <a:pt x="267" y="117"/>
                  </a:lnTo>
                  <a:lnTo>
                    <a:pt x="271" y="106"/>
                  </a:lnTo>
                  <a:lnTo>
                    <a:pt x="297" y="102"/>
                  </a:lnTo>
                  <a:lnTo>
                    <a:pt x="326" y="95"/>
                  </a:lnTo>
                  <a:lnTo>
                    <a:pt x="345" y="99"/>
                  </a:lnTo>
                  <a:lnTo>
                    <a:pt x="381" y="91"/>
                  </a:lnTo>
                  <a:lnTo>
                    <a:pt x="389" y="84"/>
                  </a:lnTo>
                  <a:lnTo>
                    <a:pt x="414" y="95"/>
                  </a:lnTo>
                  <a:lnTo>
                    <a:pt x="433" y="106"/>
                  </a:lnTo>
                  <a:lnTo>
                    <a:pt x="444" y="84"/>
                  </a:lnTo>
                  <a:lnTo>
                    <a:pt x="462" y="58"/>
                  </a:lnTo>
                  <a:lnTo>
                    <a:pt x="469" y="51"/>
                  </a:lnTo>
                  <a:lnTo>
                    <a:pt x="469" y="11"/>
                  </a:lnTo>
                  <a:lnTo>
                    <a:pt x="469" y="7"/>
                  </a:lnTo>
                  <a:lnTo>
                    <a:pt x="458" y="0"/>
                  </a:lnTo>
                  <a:lnTo>
                    <a:pt x="447" y="0"/>
                  </a:lnTo>
                  <a:lnTo>
                    <a:pt x="440" y="7"/>
                  </a:lnTo>
                  <a:lnTo>
                    <a:pt x="440" y="22"/>
                  </a:lnTo>
                  <a:lnTo>
                    <a:pt x="444" y="36"/>
                  </a:lnTo>
                  <a:lnTo>
                    <a:pt x="425" y="36"/>
                  </a:lnTo>
                  <a:lnTo>
                    <a:pt x="414" y="47"/>
                  </a:lnTo>
                  <a:lnTo>
                    <a:pt x="407" y="47"/>
                  </a:lnTo>
                  <a:lnTo>
                    <a:pt x="378" y="44"/>
                  </a:lnTo>
                  <a:lnTo>
                    <a:pt x="370" y="36"/>
                  </a:lnTo>
                  <a:lnTo>
                    <a:pt x="356" y="44"/>
                  </a:lnTo>
                  <a:lnTo>
                    <a:pt x="334" y="22"/>
                  </a:lnTo>
                  <a:lnTo>
                    <a:pt x="312" y="36"/>
                  </a:lnTo>
                  <a:lnTo>
                    <a:pt x="297" y="47"/>
                  </a:lnTo>
                  <a:lnTo>
                    <a:pt x="278" y="58"/>
                  </a:lnTo>
                  <a:lnTo>
                    <a:pt x="253" y="62"/>
                  </a:lnTo>
                  <a:lnTo>
                    <a:pt x="234" y="66"/>
                  </a:lnTo>
                  <a:lnTo>
                    <a:pt x="220" y="66"/>
                  </a:lnTo>
                  <a:lnTo>
                    <a:pt x="212" y="69"/>
                  </a:lnTo>
                  <a:lnTo>
                    <a:pt x="201" y="84"/>
                  </a:lnTo>
                  <a:lnTo>
                    <a:pt x="187" y="84"/>
                  </a:lnTo>
                  <a:lnTo>
                    <a:pt x="168" y="91"/>
                  </a:lnTo>
                  <a:lnTo>
                    <a:pt x="146" y="88"/>
                  </a:lnTo>
                  <a:lnTo>
                    <a:pt x="135" y="106"/>
                  </a:lnTo>
                  <a:lnTo>
                    <a:pt x="121" y="106"/>
                  </a:lnTo>
                  <a:lnTo>
                    <a:pt x="106" y="106"/>
                  </a:lnTo>
                  <a:lnTo>
                    <a:pt x="95" y="102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3" name="Freeform 94">
              <a:extLst>
                <a:ext uri="{FF2B5EF4-FFF2-40B4-BE49-F238E27FC236}">
                  <a16:creationId xmlns:a16="http://schemas.microsoft.com/office/drawing/2014/main" xmlns="" id="{BE2C17DD-2FCA-43F0-9408-2FAE45E53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0" y="3774"/>
              <a:ext cx="105" cy="96"/>
            </a:xfrm>
            <a:custGeom>
              <a:avLst/>
              <a:gdLst>
                <a:gd name="T0" fmla="*/ 11 w 118"/>
                <a:gd name="T1" fmla="*/ 0 h 99"/>
                <a:gd name="T2" fmla="*/ 0 w 118"/>
                <a:gd name="T3" fmla="*/ 11 h 99"/>
                <a:gd name="T4" fmla="*/ 11 w 118"/>
                <a:gd name="T5" fmla="*/ 29 h 99"/>
                <a:gd name="T6" fmla="*/ 26 w 118"/>
                <a:gd name="T7" fmla="*/ 36 h 99"/>
                <a:gd name="T8" fmla="*/ 44 w 118"/>
                <a:gd name="T9" fmla="*/ 51 h 99"/>
                <a:gd name="T10" fmla="*/ 55 w 118"/>
                <a:gd name="T11" fmla="*/ 62 h 99"/>
                <a:gd name="T12" fmla="*/ 81 w 118"/>
                <a:gd name="T13" fmla="*/ 80 h 99"/>
                <a:gd name="T14" fmla="*/ 96 w 118"/>
                <a:gd name="T15" fmla="*/ 84 h 99"/>
                <a:gd name="T16" fmla="*/ 111 w 118"/>
                <a:gd name="T17" fmla="*/ 99 h 99"/>
                <a:gd name="T18" fmla="*/ 118 w 118"/>
                <a:gd name="T19" fmla="*/ 91 h 99"/>
                <a:gd name="T20" fmla="*/ 81 w 118"/>
                <a:gd name="T21" fmla="*/ 62 h 99"/>
                <a:gd name="T22" fmla="*/ 78 w 118"/>
                <a:gd name="T23" fmla="*/ 51 h 99"/>
                <a:gd name="T24" fmla="*/ 74 w 118"/>
                <a:gd name="T25" fmla="*/ 36 h 99"/>
                <a:gd name="T26" fmla="*/ 59 w 118"/>
                <a:gd name="T27" fmla="*/ 25 h 99"/>
                <a:gd name="T28" fmla="*/ 55 w 118"/>
                <a:gd name="T29" fmla="*/ 25 h 99"/>
                <a:gd name="T30" fmla="*/ 33 w 118"/>
                <a:gd name="T31" fmla="*/ 11 h 99"/>
                <a:gd name="T32" fmla="*/ 22 w 118"/>
                <a:gd name="T33" fmla="*/ 7 h 99"/>
                <a:gd name="T34" fmla="*/ 11 w 118"/>
                <a:gd name="T35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99">
                  <a:moveTo>
                    <a:pt x="11" y="0"/>
                  </a:moveTo>
                  <a:lnTo>
                    <a:pt x="0" y="11"/>
                  </a:lnTo>
                  <a:lnTo>
                    <a:pt x="11" y="29"/>
                  </a:lnTo>
                  <a:lnTo>
                    <a:pt x="26" y="36"/>
                  </a:lnTo>
                  <a:lnTo>
                    <a:pt x="44" y="51"/>
                  </a:lnTo>
                  <a:lnTo>
                    <a:pt x="55" y="62"/>
                  </a:lnTo>
                  <a:lnTo>
                    <a:pt x="81" y="80"/>
                  </a:lnTo>
                  <a:lnTo>
                    <a:pt x="96" y="84"/>
                  </a:lnTo>
                  <a:lnTo>
                    <a:pt x="111" y="99"/>
                  </a:lnTo>
                  <a:lnTo>
                    <a:pt x="118" y="91"/>
                  </a:lnTo>
                  <a:lnTo>
                    <a:pt x="81" y="62"/>
                  </a:lnTo>
                  <a:lnTo>
                    <a:pt x="78" y="51"/>
                  </a:lnTo>
                  <a:lnTo>
                    <a:pt x="74" y="36"/>
                  </a:lnTo>
                  <a:lnTo>
                    <a:pt x="59" y="25"/>
                  </a:lnTo>
                  <a:lnTo>
                    <a:pt x="55" y="25"/>
                  </a:lnTo>
                  <a:lnTo>
                    <a:pt x="33" y="11"/>
                  </a:lnTo>
                  <a:lnTo>
                    <a:pt x="22" y="7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4" name="Freeform 95">
              <a:extLst>
                <a:ext uri="{FF2B5EF4-FFF2-40B4-BE49-F238E27FC236}">
                  <a16:creationId xmlns:a16="http://schemas.microsoft.com/office/drawing/2014/main" xmlns="" id="{9E5B8575-B8D8-4369-9220-2DAF103F2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0" y="3774"/>
              <a:ext cx="105" cy="96"/>
            </a:xfrm>
            <a:custGeom>
              <a:avLst/>
              <a:gdLst>
                <a:gd name="T0" fmla="*/ 11 w 118"/>
                <a:gd name="T1" fmla="*/ 0 h 99"/>
                <a:gd name="T2" fmla="*/ 0 w 118"/>
                <a:gd name="T3" fmla="*/ 11 h 99"/>
                <a:gd name="T4" fmla="*/ 11 w 118"/>
                <a:gd name="T5" fmla="*/ 29 h 99"/>
                <a:gd name="T6" fmla="*/ 26 w 118"/>
                <a:gd name="T7" fmla="*/ 36 h 99"/>
                <a:gd name="T8" fmla="*/ 44 w 118"/>
                <a:gd name="T9" fmla="*/ 51 h 99"/>
                <a:gd name="T10" fmla="*/ 55 w 118"/>
                <a:gd name="T11" fmla="*/ 62 h 99"/>
                <a:gd name="T12" fmla="*/ 81 w 118"/>
                <a:gd name="T13" fmla="*/ 80 h 99"/>
                <a:gd name="T14" fmla="*/ 96 w 118"/>
                <a:gd name="T15" fmla="*/ 84 h 99"/>
                <a:gd name="T16" fmla="*/ 111 w 118"/>
                <a:gd name="T17" fmla="*/ 99 h 99"/>
                <a:gd name="T18" fmla="*/ 118 w 118"/>
                <a:gd name="T19" fmla="*/ 91 h 99"/>
                <a:gd name="T20" fmla="*/ 81 w 118"/>
                <a:gd name="T21" fmla="*/ 62 h 99"/>
                <a:gd name="T22" fmla="*/ 78 w 118"/>
                <a:gd name="T23" fmla="*/ 51 h 99"/>
                <a:gd name="T24" fmla="*/ 74 w 118"/>
                <a:gd name="T25" fmla="*/ 36 h 99"/>
                <a:gd name="T26" fmla="*/ 59 w 118"/>
                <a:gd name="T27" fmla="*/ 25 h 99"/>
                <a:gd name="T28" fmla="*/ 55 w 118"/>
                <a:gd name="T29" fmla="*/ 25 h 99"/>
                <a:gd name="T30" fmla="*/ 33 w 118"/>
                <a:gd name="T31" fmla="*/ 11 h 99"/>
                <a:gd name="T32" fmla="*/ 22 w 118"/>
                <a:gd name="T33" fmla="*/ 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8" h="99">
                  <a:moveTo>
                    <a:pt x="11" y="0"/>
                  </a:moveTo>
                  <a:lnTo>
                    <a:pt x="0" y="11"/>
                  </a:lnTo>
                  <a:lnTo>
                    <a:pt x="11" y="29"/>
                  </a:lnTo>
                  <a:lnTo>
                    <a:pt x="26" y="36"/>
                  </a:lnTo>
                  <a:lnTo>
                    <a:pt x="44" y="51"/>
                  </a:lnTo>
                  <a:lnTo>
                    <a:pt x="55" y="62"/>
                  </a:lnTo>
                  <a:lnTo>
                    <a:pt x="81" y="80"/>
                  </a:lnTo>
                  <a:lnTo>
                    <a:pt x="96" y="84"/>
                  </a:lnTo>
                  <a:lnTo>
                    <a:pt x="111" y="99"/>
                  </a:lnTo>
                  <a:lnTo>
                    <a:pt x="118" y="91"/>
                  </a:lnTo>
                  <a:lnTo>
                    <a:pt x="81" y="62"/>
                  </a:lnTo>
                  <a:lnTo>
                    <a:pt x="78" y="51"/>
                  </a:lnTo>
                  <a:lnTo>
                    <a:pt x="74" y="36"/>
                  </a:lnTo>
                  <a:lnTo>
                    <a:pt x="59" y="25"/>
                  </a:lnTo>
                  <a:lnTo>
                    <a:pt x="55" y="25"/>
                  </a:lnTo>
                  <a:lnTo>
                    <a:pt x="33" y="11"/>
                  </a:lnTo>
                  <a:lnTo>
                    <a:pt x="22" y="7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5" name="Freeform 96">
              <a:extLst>
                <a:ext uri="{FF2B5EF4-FFF2-40B4-BE49-F238E27FC236}">
                  <a16:creationId xmlns:a16="http://schemas.microsoft.com/office/drawing/2014/main" xmlns="" id="{2F0DD9BD-4220-4F1F-827F-6AA359B57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" y="4087"/>
              <a:ext cx="196" cy="57"/>
            </a:xfrm>
            <a:custGeom>
              <a:avLst/>
              <a:gdLst>
                <a:gd name="T0" fmla="*/ 44 w 220"/>
                <a:gd name="T1" fmla="*/ 11 h 59"/>
                <a:gd name="T2" fmla="*/ 63 w 220"/>
                <a:gd name="T3" fmla="*/ 4 h 59"/>
                <a:gd name="T4" fmla="*/ 70 w 220"/>
                <a:gd name="T5" fmla="*/ 11 h 59"/>
                <a:gd name="T6" fmla="*/ 77 w 220"/>
                <a:gd name="T7" fmla="*/ 15 h 59"/>
                <a:gd name="T8" fmla="*/ 88 w 220"/>
                <a:gd name="T9" fmla="*/ 8 h 59"/>
                <a:gd name="T10" fmla="*/ 96 w 220"/>
                <a:gd name="T11" fmla="*/ 4 h 59"/>
                <a:gd name="T12" fmla="*/ 132 w 220"/>
                <a:gd name="T13" fmla="*/ 8 h 59"/>
                <a:gd name="T14" fmla="*/ 165 w 220"/>
                <a:gd name="T15" fmla="*/ 8 h 59"/>
                <a:gd name="T16" fmla="*/ 176 w 220"/>
                <a:gd name="T17" fmla="*/ 15 h 59"/>
                <a:gd name="T18" fmla="*/ 176 w 220"/>
                <a:gd name="T19" fmla="*/ 22 h 59"/>
                <a:gd name="T20" fmla="*/ 198 w 220"/>
                <a:gd name="T21" fmla="*/ 19 h 59"/>
                <a:gd name="T22" fmla="*/ 213 w 220"/>
                <a:gd name="T23" fmla="*/ 22 h 59"/>
                <a:gd name="T24" fmla="*/ 220 w 220"/>
                <a:gd name="T25" fmla="*/ 30 h 59"/>
                <a:gd name="T26" fmla="*/ 213 w 220"/>
                <a:gd name="T27" fmla="*/ 37 h 59"/>
                <a:gd name="T28" fmla="*/ 191 w 220"/>
                <a:gd name="T29" fmla="*/ 37 h 59"/>
                <a:gd name="T30" fmla="*/ 176 w 220"/>
                <a:gd name="T31" fmla="*/ 44 h 59"/>
                <a:gd name="T32" fmla="*/ 154 w 220"/>
                <a:gd name="T33" fmla="*/ 44 h 59"/>
                <a:gd name="T34" fmla="*/ 129 w 220"/>
                <a:gd name="T35" fmla="*/ 56 h 59"/>
                <a:gd name="T36" fmla="*/ 107 w 220"/>
                <a:gd name="T37" fmla="*/ 59 h 59"/>
                <a:gd name="T38" fmla="*/ 92 w 220"/>
                <a:gd name="T39" fmla="*/ 48 h 59"/>
                <a:gd name="T40" fmla="*/ 70 w 220"/>
                <a:gd name="T41" fmla="*/ 37 h 59"/>
                <a:gd name="T42" fmla="*/ 48 w 220"/>
                <a:gd name="T43" fmla="*/ 37 h 59"/>
                <a:gd name="T44" fmla="*/ 18 w 220"/>
                <a:gd name="T45" fmla="*/ 30 h 59"/>
                <a:gd name="T46" fmla="*/ 7 w 220"/>
                <a:gd name="T47" fmla="*/ 22 h 59"/>
                <a:gd name="T48" fmla="*/ 0 w 220"/>
                <a:gd name="T49" fmla="*/ 8 h 59"/>
                <a:gd name="T50" fmla="*/ 4 w 220"/>
                <a:gd name="T51" fmla="*/ 0 h 59"/>
                <a:gd name="T52" fmla="*/ 30 w 220"/>
                <a:gd name="T53" fmla="*/ 4 h 59"/>
                <a:gd name="T54" fmla="*/ 44 w 220"/>
                <a:gd name="T55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20" h="59">
                  <a:moveTo>
                    <a:pt x="44" y="11"/>
                  </a:moveTo>
                  <a:lnTo>
                    <a:pt x="63" y="4"/>
                  </a:lnTo>
                  <a:lnTo>
                    <a:pt x="70" y="11"/>
                  </a:lnTo>
                  <a:lnTo>
                    <a:pt x="77" y="15"/>
                  </a:lnTo>
                  <a:lnTo>
                    <a:pt x="88" y="8"/>
                  </a:lnTo>
                  <a:lnTo>
                    <a:pt x="96" y="4"/>
                  </a:lnTo>
                  <a:lnTo>
                    <a:pt x="132" y="8"/>
                  </a:lnTo>
                  <a:lnTo>
                    <a:pt x="165" y="8"/>
                  </a:lnTo>
                  <a:lnTo>
                    <a:pt x="176" y="15"/>
                  </a:lnTo>
                  <a:lnTo>
                    <a:pt x="176" y="22"/>
                  </a:lnTo>
                  <a:lnTo>
                    <a:pt x="198" y="19"/>
                  </a:lnTo>
                  <a:lnTo>
                    <a:pt x="213" y="22"/>
                  </a:lnTo>
                  <a:lnTo>
                    <a:pt x="220" y="30"/>
                  </a:lnTo>
                  <a:lnTo>
                    <a:pt x="213" y="37"/>
                  </a:lnTo>
                  <a:lnTo>
                    <a:pt x="191" y="37"/>
                  </a:lnTo>
                  <a:lnTo>
                    <a:pt x="176" y="44"/>
                  </a:lnTo>
                  <a:lnTo>
                    <a:pt x="154" y="44"/>
                  </a:lnTo>
                  <a:lnTo>
                    <a:pt x="129" y="56"/>
                  </a:lnTo>
                  <a:lnTo>
                    <a:pt x="107" y="59"/>
                  </a:lnTo>
                  <a:lnTo>
                    <a:pt x="92" y="48"/>
                  </a:lnTo>
                  <a:lnTo>
                    <a:pt x="70" y="37"/>
                  </a:lnTo>
                  <a:lnTo>
                    <a:pt x="48" y="37"/>
                  </a:lnTo>
                  <a:lnTo>
                    <a:pt x="18" y="30"/>
                  </a:lnTo>
                  <a:lnTo>
                    <a:pt x="7" y="22"/>
                  </a:lnTo>
                  <a:lnTo>
                    <a:pt x="0" y="8"/>
                  </a:lnTo>
                  <a:lnTo>
                    <a:pt x="4" y="0"/>
                  </a:lnTo>
                  <a:lnTo>
                    <a:pt x="30" y="4"/>
                  </a:lnTo>
                  <a:lnTo>
                    <a:pt x="44" y="11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6" name="Freeform 97">
              <a:extLst>
                <a:ext uri="{FF2B5EF4-FFF2-40B4-BE49-F238E27FC236}">
                  <a16:creationId xmlns:a16="http://schemas.microsoft.com/office/drawing/2014/main" xmlns="" id="{9AEBFA85-7BEC-4C1D-9C50-EE46C62636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" y="4087"/>
              <a:ext cx="196" cy="57"/>
            </a:xfrm>
            <a:custGeom>
              <a:avLst/>
              <a:gdLst>
                <a:gd name="T0" fmla="*/ 44 w 220"/>
                <a:gd name="T1" fmla="*/ 11 h 59"/>
                <a:gd name="T2" fmla="*/ 63 w 220"/>
                <a:gd name="T3" fmla="*/ 4 h 59"/>
                <a:gd name="T4" fmla="*/ 70 w 220"/>
                <a:gd name="T5" fmla="*/ 11 h 59"/>
                <a:gd name="T6" fmla="*/ 77 w 220"/>
                <a:gd name="T7" fmla="*/ 15 h 59"/>
                <a:gd name="T8" fmla="*/ 88 w 220"/>
                <a:gd name="T9" fmla="*/ 8 h 59"/>
                <a:gd name="T10" fmla="*/ 96 w 220"/>
                <a:gd name="T11" fmla="*/ 4 h 59"/>
                <a:gd name="T12" fmla="*/ 132 w 220"/>
                <a:gd name="T13" fmla="*/ 8 h 59"/>
                <a:gd name="T14" fmla="*/ 165 w 220"/>
                <a:gd name="T15" fmla="*/ 8 h 59"/>
                <a:gd name="T16" fmla="*/ 176 w 220"/>
                <a:gd name="T17" fmla="*/ 15 h 59"/>
                <a:gd name="T18" fmla="*/ 176 w 220"/>
                <a:gd name="T19" fmla="*/ 22 h 59"/>
                <a:gd name="T20" fmla="*/ 198 w 220"/>
                <a:gd name="T21" fmla="*/ 19 h 59"/>
                <a:gd name="T22" fmla="*/ 213 w 220"/>
                <a:gd name="T23" fmla="*/ 22 h 59"/>
                <a:gd name="T24" fmla="*/ 220 w 220"/>
                <a:gd name="T25" fmla="*/ 30 h 59"/>
                <a:gd name="T26" fmla="*/ 213 w 220"/>
                <a:gd name="T27" fmla="*/ 37 h 59"/>
                <a:gd name="T28" fmla="*/ 191 w 220"/>
                <a:gd name="T29" fmla="*/ 37 h 59"/>
                <a:gd name="T30" fmla="*/ 176 w 220"/>
                <a:gd name="T31" fmla="*/ 44 h 59"/>
                <a:gd name="T32" fmla="*/ 154 w 220"/>
                <a:gd name="T33" fmla="*/ 44 h 59"/>
                <a:gd name="T34" fmla="*/ 129 w 220"/>
                <a:gd name="T35" fmla="*/ 56 h 59"/>
                <a:gd name="T36" fmla="*/ 107 w 220"/>
                <a:gd name="T37" fmla="*/ 59 h 59"/>
                <a:gd name="T38" fmla="*/ 92 w 220"/>
                <a:gd name="T39" fmla="*/ 48 h 59"/>
                <a:gd name="T40" fmla="*/ 70 w 220"/>
                <a:gd name="T41" fmla="*/ 37 h 59"/>
                <a:gd name="T42" fmla="*/ 48 w 220"/>
                <a:gd name="T43" fmla="*/ 37 h 59"/>
                <a:gd name="T44" fmla="*/ 18 w 220"/>
                <a:gd name="T45" fmla="*/ 30 h 59"/>
                <a:gd name="T46" fmla="*/ 7 w 220"/>
                <a:gd name="T47" fmla="*/ 22 h 59"/>
                <a:gd name="T48" fmla="*/ 0 w 220"/>
                <a:gd name="T49" fmla="*/ 8 h 59"/>
                <a:gd name="T50" fmla="*/ 4 w 220"/>
                <a:gd name="T51" fmla="*/ 0 h 59"/>
                <a:gd name="T52" fmla="*/ 30 w 220"/>
                <a:gd name="T53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0" h="59">
                  <a:moveTo>
                    <a:pt x="44" y="11"/>
                  </a:moveTo>
                  <a:lnTo>
                    <a:pt x="63" y="4"/>
                  </a:lnTo>
                  <a:lnTo>
                    <a:pt x="70" y="11"/>
                  </a:lnTo>
                  <a:lnTo>
                    <a:pt x="77" y="15"/>
                  </a:lnTo>
                  <a:lnTo>
                    <a:pt x="88" y="8"/>
                  </a:lnTo>
                  <a:lnTo>
                    <a:pt x="96" y="4"/>
                  </a:lnTo>
                  <a:lnTo>
                    <a:pt x="132" y="8"/>
                  </a:lnTo>
                  <a:lnTo>
                    <a:pt x="165" y="8"/>
                  </a:lnTo>
                  <a:lnTo>
                    <a:pt x="176" y="15"/>
                  </a:lnTo>
                  <a:lnTo>
                    <a:pt x="176" y="22"/>
                  </a:lnTo>
                  <a:lnTo>
                    <a:pt x="198" y="19"/>
                  </a:lnTo>
                  <a:lnTo>
                    <a:pt x="213" y="22"/>
                  </a:lnTo>
                  <a:lnTo>
                    <a:pt x="220" y="30"/>
                  </a:lnTo>
                  <a:lnTo>
                    <a:pt x="213" y="37"/>
                  </a:lnTo>
                  <a:lnTo>
                    <a:pt x="191" y="37"/>
                  </a:lnTo>
                  <a:lnTo>
                    <a:pt x="176" y="44"/>
                  </a:lnTo>
                  <a:lnTo>
                    <a:pt x="154" y="44"/>
                  </a:lnTo>
                  <a:lnTo>
                    <a:pt x="129" y="56"/>
                  </a:lnTo>
                  <a:lnTo>
                    <a:pt x="107" y="59"/>
                  </a:lnTo>
                  <a:lnTo>
                    <a:pt x="92" y="48"/>
                  </a:lnTo>
                  <a:lnTo>
                    <a:pt x="70" y="37"/>
                  </a:lnTo>
                  <a:lnTo>
                    <a:pt x="48" y="37"/>
                  </a:lnTo>
                  <a:lnTo>
                    <a:pt x="18" y="30"/>
                  </a:lnTo>
                  <a:lnTo>
                    <a:pt x="7" y="22"/>
                  </a:lnTo>
                  <a:lnTo>
                    <a:pt x="0" y="8"/>
                  </a:lnTo>
                  <a:lnTo>
                    <a:pt x="4" y="0"/>
                  </a:lnTo>
                  <a:lnTo>
                    <a:pt x="30" y="4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7" name="Freeform 98">
              <a:extLst>
                <a:ext uri="{FF2B5EF4-FFF2-40B4-BE49-F238E27FC236}">
                  <a16:creationId xmlns:a16="http://schemas.microsoft.com/office/drawing/2014/main" xmlns="" id="{1C1425B4-7359-432E-805E-27D98031F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" y="3666"/>
              <a:ext cx="30" cy="29"/>
            </a:xfrm>
            <a:custGeom>
              <a:avLst/>
              <a:gdLst>
                <a:gd name="T0" fmla="*/ 33 w 33"/>
                <a:gd name="T1" fmla="*/ 0 h 30"/>
                <a:gd name="T2" fmla="*/ 11 w 33"/>
                <a:gd name="T3" fmla="*/ 0 h 30"/>
                <a:gd name="T4" fmla="*/ 0 w 33"/>
                <a:gd name="T5" fmla="*/ 4 h 30"/>
                <a:gd name="T6" fmla="*/ 0 w 33"/>
                <a:gd name="T7" fmla="*/ 15 h 30"/>
                <a:gd name="T8" fmla="*/ 0 w 33"/>
                <a:gd name="T9" fmla="*/ 26 h 30"/>
                <a:gd name="T10" fmla="*/ 7 w 33"/>
                <a:gd name="T11" fmla="*/ 30 h 30"/>
                <a:gd name="T12" fmla="*/ 25 w 33"/>
                <a:gd name="T13" fmla="*/ 19 h 30"/>
                <a:gd name="T14" fmla="*/ 33 w 33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0">
                  <a:moveTo>
                    <a:pt x="33" y="0"/>
                  </a:moveTo>
                  <a:lnTo>
                    <a:pt x="11" y="0"/>
                  </a:lnTo>
                  <a:lnTo>
                    <a:pt x="0" y="4"/>
                  </a:lnTo>
                  <a:lnTo>
                    <a:pt x="0" y="15"/>
                  </a:lnTo>
                  <a:lnTo>
                    <a:pt x="0" y="26"/>
                  </a:lnTo>
                  <a:lnTo>
                    <a:pt x="7" y="30"/>
                  </a:lnTo>
                  <a:lnTo>
                    <a:pt x="25" y="19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8" name="Freeform 99">
              <a:extLst>
                <a:ext uri="{FF2B5EF4-FFF2-40B4-BE49-F238E27FC236}">
                  <a16:creationId xmlns:a16="http://schemas.microsoft.com/office/drawing/2014/main" xmlns="" id="{E433690D-0C56-432C-BD3E-C4CA739DF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" y="3666"/>
              <a:ext cx="30" cy="29"/>
            </a:xfrm>
            <a:custGeom>
              <a:avLst/>
              <a:gdLst>
                <a:gd name="T0" fmla="*/ 33 w 33"/>
                <a:gd name="T1" fmla="*/ 0 h 30"/>
                <a:gd name="T2" fmla="*/ 11 w 33"/>
                <a:gd name="T3" fmla="*/ 0 h 30"/>
                <a:gd name="T4" fmla="*/ 0 w 33"/>
                <a:gd name="T5" fmla="*/ 4 h 30"/>
                <a:gd name="T6" fmla="*/ 0 w 33"/>
                <a:gd name="T7" fmla="*/ 15 h 30"/>
                <a:gd name="T8" fmla="*/ 0 w 33"/>
                <a:gd name="T9" fmla="*/ 26 h 30"/>
                <a:gd name="T10" fmla="*/ 7 w 33"/>
                <a:gd name="T11" fmla="*/ 30 h 30"/>
                <a:gd name="T12" fmla="*/ 25 w 33"/>
                <a:gd name="T13" fmla="*/ 1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0">
                  <a:moveTo>
                    <a:pt x="33" y="0"/>
                  </a:moveTo>
                  <a:lnTo>
                    <a:pt x="11" y="0"/>
                  </a:lnTo>
                  <a:lnTo>
                    <a:pt x="0" y="4"/>
                  </a:lnTo>
                  <a:lnTo>
                    <a:pt x="0" y="15"/>
                  </a:lnTo>
                  <a:lnTo>
                    <a:pt x="0" y="26"/>
                  </a:lnTo>
                  <a:lnTo>
                    <a:pt x="7" y="30"/>
                  </a:lnTo>
                  <a:lnTo>
                    <a:pt x="25" y="19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29" name="Freeform 100">
              <a:extLst>
                <a:ext uri="{FF2B5EF4-FFF2-40B4-BE49-F238E27FC236}">
                  <a16:creationId xmlns:a16="http://schemas.microsoft.com/office/drawing/2014/main" xmlns="" id="{B55E8E3D-22BD-4EE2-AB1F-071E48559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" y="3948"/>
              <a:ext cx="39" cy="21"/>
            </a:xfrm>
            <a:custGeom>
              <a:avLst/>
              <a:gdLst>
                <a:gd name="T0" fmla="*/ 44 w 44"/>
                <a:gd name="T1" fmla="*/ 4 h 22"/>
                <a:gd name="T2" fmla="*/ 22 w 44"/>
                <a:gd name="T3" fmla="*/ 22 h 22"/>
                <a:gd name="T4" fmla="*/ 8 w 44"/>
                <a:gd name="T5" fmla="*/ 22 h 22"/>
                <a:gd name="T6" fmla="*/ 0 w 44"/>
                <a:gd name="T7" fmla="*/ 15 h 22"/>
                <a:gd name="T8" fmla="*/ 8 w 44"/>
                <a:gd name="T9" fmla="*/ 0 h 22"/>
                <a:gd name="T10" fmla="*/ 30 w 44"/>
                <a:gd name="T11" fmla="*/ 0 h 22"/>
                <a:gd name="T12" fmla="*/ 44 w 44"/>
                <a:gd name="T13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2">
                  <a:moveTo>
                    <a:pt x="44" y="4"/>
                  </a:moveTo>
                  <a:lnTo>
                    <a:pt x="22" y="22"/>
                  </a:lnTo>
                  <a:lnTo>
                    <a:pt x="8" y="22"/>
                  </a:lnTo>
                  <a:lnTo>
                    <a:pt x="0" y="15"/>
                  </a:lnTo>
                  <a:lnTo>
                    <a:pt x="8" y="0"/>
                  </a:lnTo>
                  <a:lnTo>
                    <a:pt x="30" y="0"/>
                  </a:lnTo>
                  <a:lnTo>
                    <a:pt x="44" y="4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0" name="Freeform 101">
              <a:extLst>
                <a:ext uri="{FF2B5EF4-FFF2-40B4-BE49-F238E27FC236}">
                  <a16:creationId xmlns:a16="http://schemas.microsoft.com/office/drawing/2014/main" xmlns="" id="{3D5E510E-B5CF-46FA-8711-E876EA059E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" y="3948"/>
              <a:ext cx="39" cy="21"/>
            </a:xfrm>
            <a:custGeom>
              <a:avLst/>
              <a:gdLst>
                <a:gd name="T0" fmla="*/ 44 w 44"/>
                <a:gd name="T1" fmla="*/ 4 h 22"/>
                <a:gd name="T2" fmla="*/ 22 w 44"/>
                <a:gd name="T3" fmla="*/ 22 h 22"/>
                <a:gd name="T4" fmla="*/ 8 w 44"/>
                <a:gd name="T5" fmla="*/ 22 h 22"/>
                <a:gd name="T6" fmla="*/ 0 w 44"/>
                <a:gd name="T7" fmla="*/ 15 h 22"/>
                <a:gd name="T8" fmla="*/ 8 w 44"/>
                <a:gd name="T9" fmla="*/ 0 h 22"/>
                <a:gd name="T10" fmla="*/ 30 w 44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2">
                  <a:moveTo>
                    <a:pt x="44" y="4"/>
                  </a:moveTo>
                  <a:lnTo>
                    <a:pt x="22" y="22"/>
                  </a:lnTo>
                  <a:lnTo>
                    <a:pt x="8" y="22"/>
                  </a:lnTo>
                  <a:lnTo>
                    <a:pt x="0" y="15"/>
                  </a:lnTo>
                  <a:lnTo>
                    <a:pt x="8" y="0"/>
                  </a:lnTo>
                  <a:lnTo>
                    <a:pt x="30" y="0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1" name="Freeform 102">
              <a:extLst>
                <a:ext uri="{FF2B5EF4-FFF2-40B4-BE49-F238E27FC236}">
                  <a16:creationId xmlns:a16="http://schemas.microsoft.com/office/drawing/2014/main" xmlns="" id="{9B159AE1-17BC-4E62-9C21-0EA3E703E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4" y="4001"/>
              <a:ext cx="39" cy="32"/>
            </a:xfrm>
            <a:custGeom>
              <a:avLst/>
              <a:gdLst>
                <a:gd name="T0" fmla="*/ 44 w 44"/>
                <a:gd name="T1" fmla="*/ 0 h 33"/>
                <a:gd name="T2" fmla="*/ 44 w 44"/>
                <a:gd name="T3" fmla="*/ 11 h 33"/>
                <a:gd name="T4" fmla="*/ 14 w 44"/>
                <a:gd name="T5" fmla="*/ 30 h 33"/>
                <a:gd name="T6" fmla="*/ 3 w 44"/>
                <a:gd name="T7" fmla="*/ 33 h 33"/>
                <a:gd name="T8" fmla="*/ 0 w 44"/>
                <a:gd name="T9" fmla="*/ 33 h 33"/>
                <a:gd name="T10" fmla="*/ 3 w 44"/>
                <a:gd name="T11" fmla="*/ 19 h 33"/>
                <a:gd name="T12" fmla="*/ 22 w 44"/>
                <a:gd name="T13" fmla="*/ 4 h 33"/>
                <a:gd name="T14" fmla="*/ 44 w 44"/>
                <a:gd name="T1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33">
                  <a:moveTo>
                    <a:pt x="44" y="0"/>
                  </a:moveTo>
                  <a:lnTo>
                    <a:pt x="44" y="11"/>
                  </a:lnTo>
                  <a:lnTo>
                    <a:pt x="14" y="30"/>
                  </a:lnTo>
                  <a:lnTo>
                    <a:pt x="3" y="33"/>
                  </a:lnTo>
                  <a:lnTo>
                    <a:pt x="0" y="33"/>
                  </a:lnTo>
                  <a:lnTo>
                    <a:pt x="3" y="19"/>
                  </a:lnTo>
                  <a:lnTo>
                    <a:pt x="22" y="4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2" name="Freeform 103">
              <a:extLst>
                <a:ext uri="{FF2B5EF4-FFF2-40B4-BE49-F238E27FC236}">
                  <a16:creationId xmlns:a16="http://schemas.microsoft.com/office/drawing/2014/main" xmlns="" id="{A6EF6950-D699-4F10-A710-2E49970B4C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4" y="4001"/>
              <a:ext cx="39" cy="32"/>
            </a:xfrm>
            <a:custGeom>
              <a:avLst/>
              <a:gdLst>
                <a:gd name="T0" fmla="*/ 44 w 44"/>
                <a:gd name="T1" fmla="*/ 0 h 33"/>
                <a:gd name="T2" fmla="*/ 44 w 44"/>
                <a:gd name="T3" fmla="*/ 11 h 33"/>
                <a:gd name="T4" fmla="*/ 14 w 44"/>
                <a:gd name="T5" fmla="*/ 30 h 33"/>
                <a:gd name="T6" fmla="*/ 3 w 44"/>
                <a:gd name="T7" fmla="*/ 33 h 33"/>
                <a:gd name="T8" fmla="*/ 0 w 44"/>
                <a:gd name="T9" fmla="*/ 33 h 33"/>
                <a:gd name="T10" fmla="*/ 3 w 44"/>
                <a:gd name="T11" fmla="*/ 19 h 33"/>
                <a:gd name="T12" fmla="*/ 22 w 44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44" y="0"/>
                  </a:moveTo>
                  <a:lnTo>
                    <a:pt x="44" y="11"/>
                  </a:lnTo>
                  <a:lnTo>
                    <a:pt x="14" y="30"/>
                  </a:lnTo>
                  <a:lnTo>
                    <a:pt x="3" y="33"/>
                  </a:lnTo>
                  <a:lnTo>
                    <a:pt x="0" y="33"/>
                  </a:lnTo>
                  <a:lnTo>
                    <a:pt x="3" y="19"/>
                  </a:lnTo>
                  <a:lnTo>
                    <a:pt x="22" y="4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3" name="Freeform 104">
              <a:extLst>
                <a:ext uri="{FF2B5EF4-FFF2-40B4-BE49-F238E27FC236}">
                  <a16:creationId xmlns:a16="http://schemas.microsoft.com/office/drawing/2014/main" xmlns="" id="{8F1A9391-0BD5-409C-9AA3-2EE980D2A1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0" y="3717"/>
              <a:ext cx="52" cy="39"/>
            </a:xfrm>
            <a:custGeom>
              <a:avLst/>
              <a:gdLst>
                <a:gd name="T0" fmla="*/ 33 w 59"/>
                <a:gd name="T1" fmla="*/ 0 h 40"/>
                <a:gd name="T2" fmla="*/ 59 w 59"/>
                <a:gd name="T3" fmla="*/ 29 h 40"/>
                <a:gd name="T4" fmla="*/ 55 w 59"/>
                <a:gd name="T5" fmla="*/ 36 h 40"/>
                <a:gd name="T6" fmla="*/ 41 w 59"/>
                <a:gd name="T7" fmla="*/ 40 h 40"/>
                <a:gd name="T8" fmla="*/ 37 w 59"/>
                <a:gd name="T9" fmla="*/ 29 h 40"/>
                <a:gd name="T10" fmla="*/ 33 w 59"/>
                <a:gd name="T11" fmla="*/ 25 h 40"/>
                <a:gd name="T12" fmla="*/ 22 w 59"/>
                <a:gd name="T13" fmla="*/ 29 h 40"/>
                <a:gd name="T14" fmla="*/ 15 w 59"/>
                <a:gd name="T15" fmla="*/ 25 h 40"/>
                <a:gd name="T16" fmla="*/ 8 w 59"/>
                <a:gd name="T17" fmla="*/ 18 h 40"/>
                <a:gd name="T18" fmla="*/ 15 w 59"/>
                <a:gd name="T19" fmla="*/ 14 h 40"/>
                <a:gd name="T20" fmla="*/ 4 w 59"/>
                <a:gd name="T21" fmla="*/ 22 h 40"/>
                <a:gd name="T22" fmla="*/ 0 w 59"/>
                <a:gd name="T23" fmla="*/ 14 h 40"/>
                <a:gd name="T24" fmla="*/ 19 w 59"/>
                <a:gd name="T25" fmla="*/ 7 h 40"/>
                <a:gd name="T26" fmla="*/ 33 w 59"/>
                <a:gd name="T2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40">
                  <a:moveTo>
                    <a:pt x="33" y="0"/>
                  </a:moveTo>
                  <a:lnTo>
                    <a:pt x="59" y="29"/>
                  </a:lnTo>
                  <a:lnTo>
                    <a:pt x="55" y="36"/>
                  </a:lnTo>
                  <a:lnTo>
                    <a:pt x="41" y="40"/>
                  </a:lnTo>
                  <a:lnTo>
                    <a:pt x="37" y="29"/>
                  </a:lnTo>
                  <a:lnTo>
                    <a:pt x="33" y="25"/>
                  </a:lnTo>
                  <a:lnTo>
                    <a:pt x="22" y="29"/>
                  </a:lnTo>
                  <a:lnTo>
                    <a:pt x="15" y="25"/>
                  </a:lnTo>
                  <a:lnTo>
                    <a:pt x="8" y="18"/>
                  </a:lnTo>
                  <a:lnTo>
                    <a:pt x="15" y="14"/>
                  </a:lnTo>
                  <a:lnTo>
                    <a:pt x="4" y="22"/>
                  </a:lnTo>
                  <a:lnTo>
                    <a:pt x="0" y="14"/>
                  </a:lnTo>
                  <a:lnTo>
                    <a:pt x="19" y="7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4" name="Freeform 105">
              <a:extLst>
                <a:ext uri="{FF2B5EF4-FFF2-40B4-BE49-F238E27FC236}">
                  <a16:creationId xmlns:a16="http://schemas.microsoft.com/office/drawing/2014/main" xmlns="" id="{F6DC8DC2-0A86-479A-BFDD-DAC9BCDB40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0" y="3717"/>
              <a:ext cx="52" cy="39"/>
            </a:xfrm>
            <a:custGeom>
              <a:avLst/>
              <a:gdLst>
                <a:gd name="T0" fmla="*/ 33 w 59"/>
                <a:gd name="T1" fmla="*/ 0 h 40"/>
                <a:gd name="T2" fmla="*/ 59 w 59"/>
                <a:gd name="T3" fmla="*/ 29 h 40"/>
                <a:gd name="T4" fmla="*/ 55 w 59"/>
                <a:gd name="T5" fmla="*/ 36 h 40"/>
                <a:gd name="T6" fmla="*/ 41 w 59"/>
                <a:gd name="T7" fmla="*/ 40 h 40"/>
                <a:gd name="T8" fmla="*/ 37 w 59"/>
                <a:gd name="T9" fmla="*/ 29 h 40"/>
                <a:gd name="T10" fmla="*/ 33 w 59"/>
                <a:gd name="T11" fmla="*/ 25 h 40"/>
                <a:gd name="T12" fmla="*/ 22 w 59"/>
                <a:gd name="T13" fmla="*/ 29 h 40"/>
                <a:gd name="T14" fmla="*/ 15 w 59"/>
                <a:gd name="T15" fmla="*/ 25 h 40"/>
                <a:gd name="T16" fmla="*/ 8 w 59"/>
                <a:gd name="T17" fmla="*/ 18 h 40"/>
                <a:gd name="T18" fmla="*/ 15 w 59"/>
                <a:gd name="T19" fmla="*/ 14 h 40"/>
                <a:gd name="T20" fmla="*/ 4 w 59"/>
                <a:gd name="T21" fmla="*/ 22 h 40"/>
                <a:gd name="T22" fmla="*/ 0 w 59"/>
                <a:gd name="T23" fmla="*/ 14 h 40"/>
                <a:gd name="T24" fmla="*/ 19 w 59"/>
                <a:gd name="T25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0">
                  <a:moveTo>
                    <a:pt x="33" y="0"/>
                  </a:moveTo>
                  <a:lnTo>
                    <a:pt x="59" y="29"/>
                  </a:lnTo>
                  <a:lnTo>
                    <a:pt x="55" y="36"/>
                  </a:lnTo>
                  <a:lnTo>
                    <a:pt x="41" y="40"/>
                  </a:lnTo>
                  <a:lnTo>
                    <a:pt x="37" y="29"/>
                  </a:lnTo>
                  <a:lnTo>
                    <a:pt x="33" y="25"/>
                  </a:lnTo>
                  <a:lnTo>
                    <a:pt x="22" y="29"/>
                  </a:lnTo>
                  <a:lnTo>
                    <a:pt x="15" y="25"/>
                  </a:lnTo>
                  <a:lnTo>
                    <a:pt x="8" y="18"/>
                  </a:lnTo>
                  <a:lnTo>
                    <a:pt x="15" y="14"/>
                  </a:lnTo>
                  <a:lnTo>
                    <a:pt x="4" y="22"/>
                  </a:lnTo>
                  <a:lnTo>
                    <a:pt x="0" y="14"/>
                  </a:lnTo>
                  <a:lnTo>
                    <a:pt x="19" y="7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5" name="Freeform 106">
              <a:extLst>
                <a:ext uri="{FF2B5EF4-FFF2-40B4-BE49-F238E27FC236}">
                  <a16:creationId xmlns:a16="http://schemas.microsoft.com/office/drawing/2014/main" xmlns="" id="{EA4C9AA1-7FF6-4EE1-8E87-319FCFCAA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" y="3352"/>
              <a:ext cx="65" cy="130"/>
            </a:xfrm>
            <a:custGeom>
              <a:avLst/>
              <a:gdLst>
                <a:gd name="T0" fmla="*/ 74 w 74"/>
                <a:gd name="T1" fmla="*/ 0 h 133"/>
                <a:gd name="T2" fmla="*/ 52 w 74"/>
                <a:gd name="T3" fmla="*/ 26 h 133"/>
                <a:gd name="T4" fmla="*/ 22 w 74"/>
                <a:gd name="T5" fmla="*/ 26 h 133"/>
                <a:gd name="T6" fmla="*/ 0 w 74"/>
                <a:gd name="T7" fmla="*/ 44 h 133"/>
                <a:gd name="T8" fmla="*/ 4 w 74"/>
                <a:gd name="T9" fmla="*/ 67 h 133"/>
                <a:gd name="T10" fmla="*/ 4 w 74"/>
                <a:gd name="T11" fmla="*/ 103 h 133"/>
                <a:gd name="T12" fmla="*/ 22 w 74"/>
                <a:gd name="T13" fmla="*/ 133 h 133"/>
                <a:gd name="T14" fmla="*/ 41 w 74"/>
                <a:gd name="T15" fmla="*/ 125 h 133"/>
                <a:gd name="T16" fmla="*/ 44 w 74"/>
                <a:gd name="T17" fmla="*/ 107 h 133"/>
                <a:gd name="T18" fmla="*/ 66 w 74"/>
                <a:gd name="T19" fmla="*/ 70 h 133"/>
                <a:gd name="T20" fmla="*/ 66 w 74"/>
                <a:gd name="T21" fmla="*/ 52 h 133"/>
                <a:gd name="T22" fmla="*/ 74 w 74"/>
                <a:gd name="T2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133">
                  <a:moveTo>
                    <a:pt x="74" y="0"/>
                  </a:moveTo>
                  <a:lnTo>
                    <a:pt x="52" y="26"/>
                  </a:lnTo>
                  <a:lnTo>
                    <a:pt x="22" y="26"/>
                  </a:lnTo>
                  <a:lnTo>
                    <a:pt x="0" y="44"/>
                  </a:lnTo>
                  <a:lnTo>
                    <a:pt x="4" y="67"/>
                  </a:lnTo>
                  <a:lnTo>
                    <a:pt x="4" y="103"/>
                  </a:lnTo>
                  <a:lnTo>
                    <a:pt x="22" y="133"/>
                  </a:lnTo>
                  <a:lnTo>
                    <a:pt x="41" y="125"/>
                  </a:lnTo>
                  <a:lnTo>
                    <a:pt x="44" y="107"/>
                  </a:lnTo>
                  <a:lnTo>
                    <a:pt x="66" y="70"/>
                  </a:lnTo>
                  <a:lnTo>
                    <a:pt x="66" y="52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6" name="Freeform 107">
              <a:extLst>
                <a:ext uri="{FF2B5EF4-FFF2-40B4-BE49-F238E27FC236}">
                  <a16:creationId xmlns:a16="http://schemas.microsoft.com/office/drawing/2014/main" xmlns="" id="{46620A51-3238-49D3-BC68-13D46E90B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" y="3352"/>
              <a:ext cx="65" cy="130"/>
            </a:xfrm>
            <a:custGeom>
              <a:avLst/>
              <a:gdLst>
                <a:gd name="T0" fmla="*/ 74 w 74"/>
                <a:gd name="T1" fmla="*/ 0 h 133"/>
                <a:gd name="T2" fmla="*/ 52 w 74"/>
                <a:gd name="T3" fmla="*/ 26 h 133"/>
                <a:gd name="T4" fmla="*/ 22 w 74"/>
                <a:gd name="T5" fmla="*/ 26 h 133"/>
                <a:gd name="T6" fmla="*/ 0 w 74"/>
                <a:gd name="T7" fmla="*/ 44 h 133"/>
                <a:gd name="T8" fmla="*/ 4 w 74"/>
                <a:gd name="T9" fmla="*/ 67 h 133"/>
                <a:gd name="T10" fmla="*/ 4 w 74"/>
                <a:gd name="T11" fmla="*/ 103 h 133"/>
                <a:gd name="T12" fmla="*/ 22 w 74"/>
                <a:gd name="T13" fmla="*/ 133 h 133"/>
                <a:gd name="T14" fmla="*/ 41 w 74"/>
                <a:gd name="T15" fmla="*/ 125 h 133"/>
                <a:gd name="T16" fmla="*/ 44 w 74"/>
                <a:gd name="T17" fmla="*/ 107 h 133"/>
                <a:gd name="T18" fmla="*/ 66 w 74"/>
                <a:gd name="T19" fmla="*/ 70 h 133"/>
                <a:gd name="T20" fmla="*/ 66 w 74"/>
                <a:gd name="T21" fmla="*/ 5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133">
                  <a:moveTo>
                    <a:pt x="74" y="0"/>
                  </a:moveTo>
                  <a:lnTo>
                    <a:pt x="52" y="26"/>
                  </a:lnTo>
                  <a:lnTo>
                    <a:pt x="22" y="26"/>
                  </a:lnTo>
                  <a:lnTo>
                    <a:pt x="0" y="44"/>
                  </a:lnTo>
                  <a:lnTo>
                    <a:pt x="4" y="67"/>
                  </a:lnTo>
                  <a:lnTo>
                    <a:pt x="4" y="103"/>
                  </a:lnTo>
                  <a:lnTo>
                    <a:pt x="22" y="133"/>
                  </a:lnTo>
                  <a:lnTo>
                    <a:pt x="41" y="125"/>
                  </a:lnTo>
                  <a:lnTo>
                    <a:pt x="44" y="107"/>
                  </a:lnTo>
                  <a:lnTo>
                    <a:pt x="66" y="70"/>
                  </a:lnTo>
                  <a:lnTo>
                    <a:pt x="66" y="52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7" name="Freeform 108">
              <a:extLst>
                <a:ext uri="{FF2B5EF4-FFF2-40B4-BE49-F238E27FC236}">
                  <a16:creationId xmlns:a16="http://schemas.microsoft.com/office/drawing/2014/main" xmlns="" id="{26977E5C-1563-4A0D-B632-3E5B559A3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6" y="2515"/>
              <a:ext cx="744" cy="795"/>
            </a:xfrm>
            <a:custGeom>
              <a:avLst/>
              <a:gdLst>
                <a:gd name="T0" fmla="*/ 11 w 837"/>
                <a:gd name="T1" fmla="*/ 158 h 818"/>
                <a:gd name="T2" fmla="*/ 11 w 837"/>
                <a:gd name="T3" fmla="*/ 191 h 818"/>
                <a:gd name="T4" fmla="*/ 81 w 837"/>
                <a:gd name="T5" fmla="*/ 242 h 818"/>
                <a:gd name="T6" fmla="*/ 132 w 837"/>
                <a:gd name="T7" fmla="*/ 275 h 818"/>
                <a:gd name="T8" fmla="*/ 128 w 837"/>
                <a:gd name="T9" fmla="*/ 316 h 818"/>
                <a:gd name="T10" fmla="*/ 158 w 837"/>
                <a:gd name="T11" fmla="*/ 382 h 818"/>
                <a:gd name="T12" fmla="*/ 172 w 837"/>
                <a:gd name="T13" fmla="*/ 470 h 818"/>
                <a:gd name="T14" fmla="*/ 143 w 837"/>
                <a:gd name="T15" fmla="*/ 470 h 818"/>
                <a:gd name="T16" fmla="*/ 125 w 837"/>
                <a:gd name="T17" fmla="*/ 514 h 818"/>
                <a:gd name="T18" fmla="*/ 106 w 837"/>
                <a:gd name="T19" fmla="*/ 562 h 818"/>
                <a:gd name="T20" fmla="*/ 62 w 837"/>
                <a:gd name="T21" fmla="*/ 639 h 818"/>
                <a:gd name="T22" fmla="*/ 62 w 837"/>
                <a:gd name="T23" fmla="*/ 679 h 818"/>
                <a:gd name="T24" fmla="*/ 176 w 837"/>
                <a:gd name="T25" fmla="*/ 752 h 818"/>
                <a:gd name="T26" fmla="*/ 271 w 837"/>
                <a:gd name="T27" fmla="*/ 796 h 818"/>
                <a:gd name="T28" fmla="*/ 356 w 837"/>
                <a:gd name="T29" fmla="*/ 818 h 818"/>
                <a:gd name="T30" fmla="*/ 385 w 837"/>
                <a:gd name="T31" fmla="*/ 756 h 818"/>
                <a:gd name="T32" fmla="*/ 462 w 837"/>
                <a:gd name="T33" fmla="*/ 730 h 818"/>
                <a:gd name="T34" fmla="*/ 517 w 837"/>
                <a:gd name="T35" fmla="*/ 756 h 818"/>
                <a:gd name="T36" fmla="*/ 594 w 837"/>
                <a:gd name="T37" fmla="*/ 796 h 818"/>
                <a:gd name="T38" fmla="*/ 660 w 837"/>
                <a:gd name="T39" fmla="*/ 782 h 818"/>
                <a:gd name="T40" fmla="*/ 712 w 837"/>
                <a:gd name="T41" fmla="*/ 727 h 818"/>
                <a:gd name="T42" fmla="*/ 682 w 837"/>
                <a:gd name="T43" fmla="*/ 705 h 818"/>
                <a:gd name="T44" fmla="*/ 675 w 837"/>
                <a:gd name="T45" fmla="*/ 631 h 818"/>
                <a:gd name="T46" fmla="*/ 697 w 837"/>
                <a:gd name="T47" fmla="*/ 562 h 818"/>
                <a:gd name="T48" fmla="*/ 697 w 837"/>
                <a:gd name="T49" fmla="*/ 495 h 818"/>
                <a:gd name="T50" fmla="*/ 660 w 837"/>
                <a:gd name="T51" fmla="*/ 499 h 818"/>
                <a:gd name="T52" fmla="*/ 642 w 837"/>
                <a:gd name="T53" fmla="*/ 488 h 818"/>
                <a:gd name="T54" fmla="*/ 682 w 837"/>
                <a:gd name="T55" fmla="*/ 444 h 818"/>
                <a:gd name="T56" fmla="*/ 741 w 837"/>
                <a:gd name="T57" fmla="*/ 385 h 818"/>
                <a:gd name="T58" fmla="*/ 771 w 837"/>
                <a:gd name="T59" fmla="*/ 356 h 818"/>
                <a:gd name="T60" fmla="*/ 796 w 837"/>
                <a:gd name="T61" fmla="*/ 301 h 818"/>
                <a:gd name="T62" fmla="*/ 837 w 837"/>
                <a:gd name="T63" fmla="*/ 257 h 818"/>
                <a:gd name="T64" fmla="*/ 789 w 837"/>
                <a:gd name="T65" fmla="*/ 235 h 818"/>
                <a:gd name="T66" fmla="*/ 730 w 837"/>
                <a:gd name="T67" fmla="*/ 213 h 818"/>
                <a:gd name="T68" fmla="*/ 693 w 837"/>
                <a:gd name="T69" fmla="*/ 176 h 818"/>
                <a:gd name="T70" fmla="*/ 638 w 837"/>
                <a:gd name="T71" fmla="*/ 128 h 818"/>
                <a:gd name="T72" fmla="*/ 591 w 837"/>
                <a:gd name="T73" fmla="*/ 81 h 818"/>
                <a:gd name="T74" fmla="*/ 558 w 837"/>
                <a:gd name="T75" fmla="*/ 33 h 818"/>
                <a:gd name="T76" fmla="*/ 484 w 837"/>
                <a:gd name="T77" fmla="*/ 0 h 818"/>
                <a:gd name="T78" fmla="*/ 455 w 837"/>
                <a:gd name="T79" fmla="*/ 37 h 818"/>
                <a:gd name="T80" fmla="*/ 349 w 837"/>
                <a:gd name="T81" fmla="*/ 95 h 818"/>
                <a:gd name="T82" fmla="*/ 290 w 837"/>
                <a:gd name="T83" fmla="*/ 114 h 818"/>
                <a:gd name="T84" fmla="*/ 238 w 837"/>
                <a:gd name="T85" fmla="*/ 84 h 818"/>
                <a:gd name="T86" fmla="*/ 216 w 837"/>
                <a:gd name="T87" fmla="*/ 59 h 818"/>
                <a:gd name="T88" fmla="*/ 224 w 837"/>
                <a:gd name="T89" fmla="*/ 88 h 818"/>
                <a:gd name="T90" fmla="*/ 216 w 837"/>
                <a:gd name="T91" fmla="*/ 121 h 818"/>
                <a:gd name="T92" fmla="*/ 198 w 837"/>
                <a:gd name="T93" fmla="*/ 150 h 818"/>
                <a:gd name="T94" fmla="*/ 154 w 837"/>
                <a:gd name="T95" fmla="*/ 136 h 818"/>
                <a:gd name="T96" fmla="*/ 99 w 837"/>
                <a:gd name="T97" fmla="*/ 103 h 818"/>
                <a:gd name="T98" fmla="*/ 62 w 837"/>
                <a:gd name="T99" fmla="*/ 117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37" h="818">
                  <a:moveTo>
                    <a:pt x="11" y="114"/>
                  </a:moveTo>
                  <a:lnTo>
                    <a:pt x="22" y="136"/>
                  </a:lnTo>
                  <a:lnTo>
                    <a:pt x="11" y="150"/>
                  </a:lnTo>
                  <a:lnTo>
                    <a:pt x="11" y="158"/>
                  </a:lnTo>
                  <a:lnTo>
                    <a:pt x="0" y="154"/>
                  </a:lnTo>
                  <a:lnTo>
                    <a:pt x="4" y="165"/>
                  </a:lnTo>
                  <a:lnTo>
                    <a:pt x="4" y="173"/>
                  </a:lnTo>
                  <a:lnTo>
                    <a:pt x="11" y="191"/>
                  </a:lnTo>
                  <a:lnTo>
                    <a:pt x="33" y="184"/>
                  </a:lnTo>
                  <a:lnTo>
                    <a:pt x="55" y="209"/>
                  </a:lnTo>
                  <a:lnTo>
                    <a:pt x="66" y="228"/>
                  </a:lnTo>
                  <a:lnTo>
                    <a:pt x="81" y="242"/>
                  </a:lnTo>
                  <a:lnTo>
                    <a:pt x="99" y="242"/>
                  </a:lnTo>
                  <a:lnTo>
                    <a:pt x="106" y="257"/>
                  </a:lnTo>
                  <a:lnTo>
                    <a:pt x="121" y="272"/>
                  </a:lnTo>
                  <a:lnTo>
                    <a:pt x="132" y="275"/>
                  </a:lnTo>
                  <a:lnTo>
                    <a:pt x="136" y="279"/>
                  </a:lnTo>
                  <a:lnTo>
                    <a:pt x="128" y="294"/>
                  </a:lnTo>
                  <a:lnTo>
                    <a:pt x="128" y="305"/>
                  </a:lnTo>
                  <a:lnTo>
                    <a:pt x="128" y="316"/>
                  </a:lnTo>
                  <a:lnTo>
                    <a:pt x="121" y="338"/>
                  </a:lnTo>
                  <a:lnTo>
                    <a:pt x="139" y="356"/>
                  </a:lnTo>
                  <a:lnTo>
                    <a:pt x="158" y="371"/>
                  </a:lnTo>
                  <a:lnTo>
                    <a:pt x="158" y="382"/>
                  </a:lnTo>
                  <a:lnTo>
                    <a:pt x="154" y="418"/>
                  </a:lnTo>
                  <a:lnTo>
                    <a:pt x="150" y="444"/>
                  </a:lnTo>
                  <a:lnTo>
                    <a:pt x="154" y="459"/>
                  </a:lnTo>
                  <a:lnTo>
                    <a:pt x="172" y="470"/>
                  </a:lnTo>
                  <a:lnTo>
                    <a:pt x="172" y="495"/>
                  </a:lnTo>
                  <a:lnTo>
                    <a:pt x="172" y="510"/>
                  </a:lnTo>
                  <a:lnTo>
                    <a:pt x="154" y="488"/>
                  </a:lnTo>
                  <a:lnTo>
                    <a:pt x="143" y="470"/>
                  </a:lnTo>
                  <a:lnTo>
                    <a:pt x="136" y="473"/>
                  </a:lnTo>
                  <a:lnTo>
                    <a:pt x="143" y="488"/>
                  </a:lnTo>
                  <a:lnTo>
                    <a:pt x="136" y="499"/>
                  </a:lnTo>
                  <a:lnTo>
                    <a:pt x="125" y="514"/>
                  </a:lnTo>
                  <a:lnTo>
                    <a:pt x="117" y="525"/>
                  </a:lnTo>
                  <a:lnTo>
                    <a:pt x="128" y="536"/>
                  </a:lnTo>
                  <a:lnTo>
                    <a:pt x="121" y="547"/>
                  </a:lnTo>
                  <a:lnTo>
                    <a:pt x="106" y="562"/>
                  </a:lnTo>
                  <a:lnTo>
                    <a:pt x="103" y="573"/>
                  </a:lnTo>
                  <a:lnTo>
                    <a:pt x="95" y="587"/>
                  </a:lnTo>
                  <a:lnTo>
                    <a:pt x="73" y="613"/>
                  </a:lnTo>
                  <a:lnTo>
                    <a:pt x="62" y="639"/>
                  </a:lnTo>
                  <a:lnTo>
                    <a:pt x="62" y="642"/>
                  </a:lnTo>
                  <a:lnTo>
                    <a:pt x="66" y="653"/>
                  </a:lnTo>
                  <a:lnTo>
                    <a:pt x="59" y="664"/>
                  </a:lnTo>
                  <a:lnTo>
                    <a:pt x="62" y="679"/>
                  </a:lnTo>
                  <a:lnTo>
                    <a:pt x="77" y="697"/>
                  </a:lnTo>
                  <a:lnTo>
                    <a:pt x="128" y="727"/>
                  </a:lnTo>
                  <a:lnTo>
                    <a:pt x="165" y="756"/>
                  </a:lnTo>
                  <a:lnTo>
                    <a:pt x="176" y="752"/>
                  </a:lnTo>
                  <a:lnTo>
                    <a:pt x="194" y="745"/>
                  </a:lnTo>
                  <a:lnTo>
                    <a:pt x="257" y="771"/>
                  </a:lnTo>
                  <a:lnTo>
                    <a:pt x="264" y="782"/>
                  </a:lnTo>
                  <a:lnTo>
                    <a:pt x="271" y="796"/>
                  </a:lnTo>
                  <a:lnTo>
                    <a:pt x="282" y="804"/>
                  </a:lnTo>
                  <a:lnTo>
                    <a:pt x="297" y="804"/>
                  </a:lnTo>
                  <a:lnTo>
                    <a:pt x="319" y="818"/>
                  </a:lnTo>
                  <a:lnTo>
                    <a:pt x="356" y="818"/>
                  </a:lnTo>
                  <a:lnTo>
                    <a:pt x="367" y="804"/>
                  </a:lnTo>
                  <a:lnTo>
                    <a:pt x="371" y="789"/>
                  </a:lnTo>
                  <a:lnTo>
                    <a:pt x="371" y="771"/>
                  </a:lnTo>
                  <a:lnTo>
                    <a:pt x="385" y="756"/>
                  </a:lnTo>
                  <a:lnTo>
                    <a:pt x="418" y="741"/>
                  </a:lnTo>
                  <a:lnTo>
                    <a:pt x="429" y="738"/>
                  </a:lnTo>
                  <a:lnTo>
                    <a:pt x="448" y="730"/>
                  </a:lnTo>
                  <a:lnTo>
                    <a:pt x="462" y="730"/>
                  </a:lnTo>
                  <a:lnTo>
                    <a:pt x="477" y="741"/>
                  </a:lnTo>
                  <a:lnTo>
                    <a:pt x="492" y="752"/>
                  </a:lnTo>
                  <a:lnTo>
                    <a:pt x="506" y="752"/>
                  </a:lnTo>
                  <a:lnTo>
                    <a:pt x="517" y="756"/>
                  </a:lnTo>
                  <a:lnTo>
                    <a:pt x="539" y="760"/>
                  </a:lnTo>
                  <a:lnTo>
                    <a:pt x="558" y="782"/>
                  </a:lnTo>
                  <a:lnTo>
                    <a:pt x="572" y="789"/>
                  </a:lnTo>
                  <a:lnTo>
                    <a:pt x="594" y="796"/>
                  </a:lnTo>
                  <a:lnTo>
                    <a:pt x="609" y="807"/>
                  </a:lnTo>
                  <a:lnTo>
                    <a:pt x="620" y="811"/>
                  </a:lnTo>
                  <a:lnTo>
                    <a:pt x="646" y="785"/>
                  </a:lnTo>
                  <a:lnTo>
                    <a:pt x="660" y="782"/>
                  </a:lnTo>
                  <a:lnTo>
                    <a:pt x="675" y="771"/>
                  </a:lnTo>
                  <a:lnTo>
                    <a:pt x="693" y="756"/>
                  </a:lnTo>
                  <a:lnTo>
                    <a:pt x="715" y="756"/>
                  </a:lnTo>
                  <a:lnTo>
                    <a:pt x="712" y="727"/>
                  </a:lnTo>
                  <a:lnTo>
                    <a:pt x="708" y="719"/>
                  </a:lnTo>
                  <a:lnTo>
                    <a:pt x="697" y="705"/>
                  </a:lnTo>
                  <a:lnTo>
                    <a:pt x="690" y="708"/>
                  </a:lnTo>
                  <a:lnTo>
                    <a:pt x="682" y="705"/>
                  </a:lnTo>
                  <a:lnTo>
                    <a:pt x="675" y="694"/>
                  </a:lnTo>
                  <a:lnTo>
                    <a:pt x="671" y="664"/>
                  </a:lnTo>
                  <a:lnTo>
                    <a:pt x="690" y="646"/>
                  </a:lnTo>
                  <a:lnTo>
                    <a:pt x="675" y="631"/>
                  </a:lnTo>
                  <a:lnTo>
                    <a:pt x="675" y="624"/>
                  </a:lnTo>
                  <a:lnTo>
                    <a:pt x="701" y="598"/>
                  </a:lnTo>
                  <a:lnTo>
                    <a:pt x="701" y="591"/>
                  </a:lnTo>
                  <a:lnTo>
                    <a:pt x="697" y="562"/>
                  </a:lnTo>
                  <a:lnTo>
                    <a:pt x="712" y="547"/>
                  </a:lnTo>
                  <a:lnTo>
                    <a:pt x="697" y="528"/>
                  </a:lnTo>
                  <a:lnTo>
                    <a:pt x="697" y="517"/>
                  </a:lnTo>
                  <a:lnTo>
                    <a:pt x="697" y="495"/>
                  </a:lnTo>
                  <a:lnTo>
                    <a:pt x="690" y="492"/>
                  </a:lnTo>
                  <a:lnTo>
                    <a:pt x="675" y="492"/>
                  </a:lnTo>
                  <a:lnTo>
                    <a:pt x="664" y="495"/>
                  </a:lnTo>
                  <a:lnTo>
                    <a:pt x="660" y="499"/>
                  </a:lnTo>
                  <a:lnTo>
                    <a:pt x="649" y="506"/>
                  </a:lnTo>
                  <a:lnTo>
                    <a:pt x="638" y="510"/>
                  </a:lnTo>
                  <a:lnTo>
                    <a:pt x="635" y="499"/>
                  </a:lnTo>
                  <a:lnTo>
                    <a:pt x="642" y="488"/>
                  </a:lnTo>
                  <a:lnTo>
                    <a:pt x="649" y="481"/>
                  </a:lnTo>
                  <a:lnTo>
                    <a:pt x="649" y="470"/>
                  </a:lnTo>
                  <a:lnTo>
                    <a:pt x="671" y="448"/>
                  </a:lnTo>
                  <a:lnTo>
                    <a:pt x="682" y="444"/>
                  </a:lnTo>
                  <a:lnTo>
                    <a:pt x="682" y="426"/>
                  </a:lnTo>
                  <a:lnTo>
                    <a:pt x="697" y="411"/>
                  </a:lnTo>
                  <a:lnTo>
                    <a:pt x="730" y="385"/>
                  </a:lnTo>
                  <a:lnTo>
                    <a:pt x="741" y="385"/>
                  </a:lnTo>
                  <a:lnTo>
                    <a:pt x="745" y="378"/>
                  </a:lnTo>
                  <a:lnTo>
                    <a:pt x="760" y="363"/>
                  </a:lnTo>
                  <a:lnTo>
                    <a:pt x="767" y="363"/>
                  </a:lnTo>
                  <a:lnTo>
                    <a:pt x="771" y="356"/>
                  </a:lnTo>
                  <a:lnTo>
                    <a:pt x="778" y="352"/>
                  </a:lnTo>
                  <a:lnTo>
                    <a:pt x="785" y="338"/>
                  </a:lnTo>
                  <a:lnTo>
                    <a:pt x="793" y="316"/>
                  </a:lnTo>
                  <a:lnTo>
                    <a:pt x="796" y="301"/>
                  </a:lnTo>
                  <a:lnTo>
                    <a:pt x="796" y="290"/>
                  </a:lnTo>
                  <a:lnTo>
                    <a:pt x="807" y="275"/>
                  </a:lnTo>
                  <a:lnTo>
                    <a:pt x="826" y="268"/>
                  </a:lnTo>
                  <a:lnTo>
                    <a:pt x="837" y="257"/>
                  </a:lnTo>
                  <a:lnTo>
                    <a:pt x="837" y="253"/>
                  </a:lnTo>
                  <a:lnTo>
                    <a:pt x="822" y="239"/>
                  </a:lnTo>
                  <a:lnTo>
                    <a:pt x="815" y="235"/>
                  </a:lnTo>
                  <a:lnTo>
                    <a:pt x="789" y="235"/>
                  </a:lnTo>
                  <a:lnTo>
                    <a:pt x="760" y="228"/>
                  </a:lnTo>
                  <a:lnTo>
                    <a:pt x="752" y="228"/>
                  </a:lnTo>
                  <a:lnTo>
                    <a:pt x="741" y="224"/>
                  </a:lnTo>
                  <a:lnTo>
                    <a:pt x="730" y="213"/>
                  </a:lnTo>
                  <a:lnTo>
                    <a:pt x="723" y="198"/>
                  </a:lnTo>
                  <a:lnTo>
                    <a:pt x="715" y="187"/>
                  </a:lnTo>
                  <a:lnTo>
                    <a:pt x="704" y="184"/>
                  </a:lnTo>
                  <a:lnTo>
                    <a:pt x="693" y="176"/>
                  </a:lnTo>
                  <a:lnTo>
                    <a:pt x="686" y="176"/>
                  </a:lnTo>
                  <a:lnTo>
                    <a:pt x="671" y="162"/>
                  </a:lnTo>
                  <a:lnTo>
                    <a:pt x="649" y="143"/>
                  </a:lnTo>
                  <a:lnTo>
                    <a:pt x="638" y="128"/>
                  </a:lnTo>
                  <a:lnTo>
                    <a:pt x="624" y="125"/>
                  </a:lnTo>
                  <a:lnTo>
                    <a:pt x="616" y="117"/>
                  </a:lnTo>
                  <a:lnTo>
                    <a:pt x="609" y="103"/>
                  </a:lnTo>
                  <a:lnTo>
                    <a:pt x="591" y="81"/>
                  </a:lnTo>
                  <a:lnTo>
                    <a:pt x="587" y="66"/>
                  </a:lnTo>
                  <a:lnTo>
                    <a:pt x="572" y="55"/>
                  </a:lnTo>
                  <a:lnTo>
                    <a:pt x="565" y="40"/>
                  </a:lnTo>
                  <a:lnTo>
                    <a:pt x="558" y="33"/>
                  </a:lnTo>
                  <a:lnTo>
                    <a:pt x="543" y="22"/>
                  </a:lnTo>
                  <a:lnTo>
                    <a:pt x="528" y="4"/>
                  </a:lnTo>
                  <a:lnTo>
                    <a:pt x="517" y="0"/>
                  </a:lnTo>
                  <a:lnTo>
                    <a:pt x="484" y="0"/>
                  </a:lnTo>
                  <a:lnTo>
                    <a:pt x="473" y="0"/>
                  </a:lnTo>
                  <a:lnTo>
                    <a:pt x="459" y="11"/>
                  </a:lnTo>
                  <a:lnTo>
                    <a:pt x="466" y="22"/>
                  </a:lnTo>
                  <a:lnTo>
                    <a:pt x="455" y="37"/>
                  </a:lnTo>
                  <a:lnTo>
                    <a:pt x="426" y="77"/>
                  </a:lnTo>
                  <a:lnTo>
                    <a:pt x="407" y="84"/>
                  </a:lnTo>
                  <a:lnTo>
                    <a:pt x="367" y="88"/>
                  </a:lnTo>
                  <a:lnTo>
                    <a:pt x="349" y="95"/>
                  </a:lnTo>
                  <a:lnTo>
                    <a:pt x="338" y="103"/>
                  </a:lnTo>
                  <a:lnTo>
                    <a:pt x="334" y="114"/>
                  </a:lnTo>
                  <a:lnTo>
                    <a:pt x="315" y="110"/>
                  </a:lnTo>
                  <a:lnTo>
                    <a:pt x="290" y="114"/>
                  </a:lnTo>
                  <a:lnTo>
                    <a:pt x="275" y="110"/>
                  </a:lnTo>
                  <a:lnTo>
                    <a:pt x="260" y="99"/>
                  </a:lnTo>
                  <a:lnTo>
                    <a:pt x="249" y="88"/>
                  </a:lnTo>
                  <a:lnTo>
                    <a:pt x="238" y="84"/>
                  </a:lnTo>
                  <a:lnTo>
                    <a:pt x="246" y="73"/>
                  </a:lnTo>
                  <a:lnTo>
                    <a:pt x="235" y="62"/>
                  </a:lnTo>
                  <a:lnTo>
                    <a:pt x="224" y="62"/>
                  </a:lnTo>
                  <a:lnTo>
                    <a:pt x="216" y="59"/>
                  </a:lnTo>
                  <a:lnTo>
                    <a:pt x="216" y="62"/>
                  </a:lnTo>
                  <a:lnTo>
                    <a:pt x="224" y="73"/>
                  </a:lnTo>
                  <a:lnTo>
                    <a:pt x="220" y="77"/>
                  </a:lnTo>
                  <a:lnTo>
                    <a:pt x="224" y="88"/>
                  </a:lnTo>
                  <a:lnTo>
                    <a:pt x="224" y="103"/>
                  </a:lnTo>
                  <a:lnTo>
                    <a:pt x="224" y="114"/>
                  </a:lnTo>
                  <a:lnTo>
                    <a:pt x="224" y="117"/>
                  </a:lnTo>
                  <a:lnTo>
                    <a:pt x="216" y="121"/>
                  </a:lnTo>
                  <a:lnTo>
                    <a:pt x="213" y="132"/>
                  </a:lnTo>
                  <a:lnTo>
                    <a:pt x="213" y="143"/>
                  </a:lnTo>
                  <a:lnTo>
                    <a:pt x="209" y="150"/>
                  </a:lnTo>
                  <a:lnTo>
                    <a:pt x="198" y="150"/>
                  </a:lnTo>
                  <a:lnTo>
                    <a:pt x="183" y="143"/>
                  </a:lnTo>
                  <a:lnTo>
                    <a:pt x="176" y="150"/>
                  </a:lnTo>
                  <a:lnTo>
                    <a:pt x="161" y="139"/>
                  </a:lnTo>
                  <a:lnTo>
                    <a:pt x="154" y="136"/>
                  </a:lnTo>
                  <a:lnTo>
                    <a:pt x="143" y="143"/>
                  </a:lnTo>
                  <a:lnTo>
                    <a:pt x="136" y="143"/>
                  </a:lnTo>
                  <a:lnTo>
                    <a:pt x="136" y="136"/>
                  </a:lnTo>
                  <a:lnTo>
                    <a:pt x="99" y="103"/>
                  </a:lnTo>
                  <a:lnTo>
                    <a:pt x="92" y="103"/>
                  </a:lnTo>
                  <a:lnTo>
                    <a:pt x="88" y="110"/>
                  </a:lnTo>
                  <a:lnTo>
                    <a:pt x="73" y="114"/>
                  </a:lnTo>
                  <a:lnTo>
                    <a:pt x="62" y="117"/>
                  </a:lnTo>
                  <a:lnTo>
                    <a:pt x="55" y="106"/>
                  </a:lnTo>
                  <a:lnTo>
                    <a:pt x="29" y="106"/>
                  </a:lnTo>
                  <a:lnTo>
                    <a:pt x="11" y="114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8" name="Freeform 109">
              <a:extLst>
                <a:ext uri="{FF2B5EF4-FFF2-40B4-BE49-F238E27FC236}">
                  <a16:creationId xmlns:a16="http://schemas.microsoft.com/office/drawing/2014/main" xmlns="" id="{80479ED9-3D2B-4460-A4D6-C2C5671F4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8" y="1977"/>
              <a:ext cx="362" cy="207"/>
            </a:xfrm>
            <a:custGeom>
              <a:avLst/>
              <a:gdLst>
                <a:gd name="T0" fmla="*/ 99 w 407"/>
                <a:gd name="T1" fmla="*/ 73 h 213"/>
                <a:gd name="T2" fmla="*/ 92 w 407"/>
                <a:gd name="T3" fmla="*/ 44 h 213"/>
                <a:gd name="T4" fmla="*/ 66 w 407"/>
                <a:gd name="T5" fmla="*/ 29 h 213"/>
                <a:gd name="T6" fmla="*/ 37 w 407"/>
                <a:gd name="T7" fmla="*/ 51 h 213"/>
                <a:gd name="T8" fmla="*/ 18 w 407"/>
                <a:gd name="T9" fmla="*/ 99 h 213"/>
                <a:gd name="T10" fmla="*/ 15 w 407"/>
                <a:gd name="T11" fmla="*/ 114 h 213"/>
                <a:gd name="T12" fmla="*/ 0 w 407"/>
                <a:gd name="T13" fmla="*/ 132 h 213"/>
                <a:gd name="T14" fmla="*/ 4 w 407"/>
                <a:gd name="T15" fmla="*/ 165 h 213"/>
                <a:gd name="T16" fmla="*/ 18 w 407"/>
                <a:gd name="T17" fmla="*/ 187 h 213"/>
                <a:gd name="T18" fmla="*/ 51 w 407"/>
                <a:gd name="T19" fmla="*/ 169 h 213"/>
                <a:gd name="T20" fmla="*/ 77 w 407"/>
                <a:gd name="T21" fmla="*/ 165 h 213"/>
                <a:gd name="T22" fmla="*/ 106 w 407"/>
                <a:gd name="T23" fmla="*/ 172 h 213"/>
                <a:gd name="T24" fmla="*/ 139 w 407"/>
                <a:gd name="T25" fmla="*/ 165 h 213"/>
                <a:gd name="T26" fmla="*/ 158 w 407"/>
                <a:gd name="T27" fmla="*/ 169 h 213"/>
                <a:gd name="T28" fmla="*/ 183 w 407"/>
                <a:gd name="T29" fmla="*/ 165 h 213"/>
                <a:gd name="T30" fmla="*/ 216 w 407"/>
                <a:gd name="T31" fmla="*/ 161 h 213"/>
                <a:gd name="T32" fmla="*/ 246 w 407"/>
                <a:gd name="T33" fmla="*/ 183 h 213"/>
                <a:gd name="T34" fmla="*/ 286 w 407"/>
                <a:gd name="T35" fmla="*/ 198 h 213"/>
                <a:gd name="T36" fmla="*/ 312 w 407"/>
                <a:gd name="T37" fmla="*/ 213 h 213"/>
                <a:gd name="T38" fmla="*/ 349 w 407"/>
                <a:gd name="T39" fmla="*/ 202 h 213"/>
                <a:gd name="T40" fmla="*/ 367 w 407"/>
                <a:gd name="T41" fmla="*/ 183 h 213"/>
                <a:gd name="T42" fmla="*/ 400 w 407"/>
                <a:gd name="T43" fmla="*/ 147 h 213"/>
                <a:gd name="T44" fmla="*/ 404 w 407"/>
                <a:gd name="T45" fmla="*/ 99 h 213"/>
                <a:gd name="T46" fmla="*/ 374 w 407"/>
                <a:gd name="T47" fmla="*/ 77 h 213"/>
                <a:gd name="T48" fmla="*/ 360 w 407"/>
                <a:gd name="T49" fmla="*/ 37 h 213"/>
                <a:gd name="T50" fmla="*/ 334 w 407"/>
                <a:gd name="T51" fmla="*/ 22 h 213"/>
                <a:gd name="T52" fmla="*/ 286 w 407"/>
                <a:gd name="T53" fmla="*/ 33 h 213"/>
                <a:gd name="T54" fmla="*/ 260 w 407"/>
                <a:gd name="T55" fmla="*/ 22 h 213"/>
                <a:gd name="T56" fmla="*/ 235 w 407"/>
                <a:gd name="T57" fmla="*/ 4 h 213"/>
                <a:gd name="T58" fmla="*/ 209 w 407"/>
                <a:gd name="T59" fmla="*/ 0 h 213"/>
                <a:gd name="T60" fmla="*/ 183 w 407"/>
                <a:gd name="T61" fmla="*/ 4 h 213"/>
                <a:gd name="T62" fmla="*/ 172 w 407"/>
                <a:gd name="T63" fmla="*/ 22 h 213"/>
                <a:gd name="T64" fmla="*/ 176 w 407"/>
                <a:gd name="T65" fmla="*/ 66 h 213"/>
                <a:gd name="T66" fmla="*/ 158 w 407"/>
                <a:gd name="T67" fmla="*/ 95 h 213"/>
                <a:gd name="T68" fmla="*/ 139 w 407"/>
                <a:gd name="T69" fmla="*/ 9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7" h="213">
                  <a:moveTo>
                    <a:pt x="121" y="84"/>
                  </a:moveTo>
                  <a:lnTo>
                    <a:pt x="99" y="73"/>
                  </a:lnTo>
                  <a:lnTo>
                    <a:pt x="95" y="59"/>
                  </a:lnTo>
                  <a:lnTo>
                    <a:pt x="92" y="44"/>
                  </a:lnTo>
                  <a:lnTo>
                    <a:pt x="81" y="29"/>
                  </a:lnTo>
                  <a:lnTo>
                    <a:pt x="66" y="29"/>
                  </a:lnTo>
                  <a:lnTo>
                    <a:pt x="51" y="37"/>
                  </a:lnTo>
                  <a:lnTo>
                    <a:pt x="37" y="51"/>
                  </a:lnTo>
                  <a:lnTo>
                    <a:pt x="18" y="88"/>
                  </a:lnTo>
                  <a:lnTo>
                    <a:pt x="18" y="99"/>
                  </a:lnTo>
                  <a:lnTo>
                    <a:pt x="18" y="110"/>
                  </a:lnTo>
                  <a:lnTo>
                    <a:pt x="15" y="114"/>
                  </a:lnTo>
                  <a:lnTo>
                    <a:pt x="7" y="121"/>
                  </a:lnTo>
                  <a:lnTo>
                    <a:pt x="0" y="132"/>
                  </a:lnTo>
                  <a:lnTo>
                    <a:pt x="4" y="143"/>
                  </a:lnTo>
                  <a:lnTo>
                    <a:pt x="4" y="165"/>
                  </a:lnTo>
                  <a:lnTo>
                    <a:pt x="7" y="183"/>
                  </a:lnTo>
                  <a:lnTo>
                    <a:pt x="18" y="187"/>
                  </a:lnTo>
                  <a:lnTo>
                    <a:pt x="33" y="180"/>
                  </a:lnTo>
                  <a:lnTo>
                    <a:pt x="51" y="169"/>
                  </a:lnTo>
                  <a:lnTo>
                    <a:pt x="62" y="161"/>
                  </a:lnTo>
                  <a:lnTo>
                    <a:pt x="77" y="165"/>
                  </a:lnTo>
                  <a:lnTo>
                    <a:pt x="95" y="169"/>
                  </a:lnTo>
                  <a:lnTo>
                    <a:pt x="106" y="172"/>
                  </a:lnTo>
                  <a:lnTo>
                    <a:pt x="117" y="176"/>
                  </a:lnTo>
                  <a:lnTo>
                    <a:pt x="139" y="165"/>
                  </a:lnTo>
                  <a:lnTo>
                    <a:pt x="150" y="165"/>
                  </a:lnTo>
                  <a:lnTo>
                    <a:pt x="158" y="169"/>
                  </a:lnTo>
                  <a:lnTo>
                    <a:pt x="172" y="176"/>
                  </a:lnTo>
                  <a:lnTo>
                    <a:pt x="183" y="165"/>
                  </a:lnTo>
                  <a:lnTo>
                    <a:pt x="205" y="161"/>
                  </a:lnTo>
                  <a:lnTo>
                    <a:pt x="216" y="161"/>
                  </a:lnTo>
                  <a:lnTo>
                    <a:pt x="227" y="180"/>
                  </a:lnTo>
                  <a:lnTo>
                    <a:pt x="246" y="183"/>
                  </a:lnTo>
                  <a:lnTo>
                    <a:pt x="272" y="180"/>
                  </a:lnTo>
                  <a:lnTo>
                    <a:pt x="286" y="198"/>
                  </a:lnTo>
                  <a:lnTo>
                    <a:pt x="301" y="209"/>
                  </a:lnTo>
                  <a:lnTo>
                    <a:pt x="312" y="213"/>
                  </a:lnTo>
                  <a:lnTo>
                    <a:pt x="330" y="205"/>
                  </a:lnTo>
                  <a:lnTo>
                    <a:pt x="349" y="202"/>
                  </a:lnTo>
                  <a:lnTo>
                    <a:pt x="360" y="194"/>
                  </a:lnTo>
                  <a:lnTo>
                    <a:pt x="367" y="183"/>
                  </a:lnTo>
                  <a:lnTo>
                    <a:pt x="389" y="161"/>
                  </a:lnTo>
                  <a:lnTo>
                    <a:pt x="400" y="147"/>
                  </a:lnTo>
                  <a:lnTo>
                    <a:pt x="407" y="128"/>
                  </a:lnTo>
                  <a:lnTo>
                    <a:pt x="404" y="99"/>
                  </a:lnTo>
                  <a:lnTo>
                    <a:pt x="393" y="95"/>
                  </a:lnTo>
                  <a:lnTo>
                    <a:pt x="374" y="77"/>
                  </a:lnTo>
                  <a:lnTo>
                    <a:pt x="367" y="59"/>
                  </a:lnTo>
                  <a:lnTo>
                    <a:pt x="360" y="37"/>
                  </a:lnTo>
                  <a:lnTo>
                    <a:pt x="341" y="22"/>
                  </a:lnTo>
                  <a:lnTo>
                    <a:pt x="334" y="22"/>
                  </a:lnTo>
                  <a:lnTo>
                    <a:pt x="301" y="22"/>
                  </a:lnTo>
                  <a:lnTo>
                    <a:pt x="286" y="33"/>
                  </a:lnTo>
                  <a:lnTo>
                    <a:pt x="275" y="37"/>
                  </a:lnTo>
                  <a:lnTo>
                    <a:pt x="260" y="22"/>
                  </a:lnTo>
                  <a:lnTo>
                    <a:pt x="246" y="15"/>
                  </a:lnTo>
                  <a:lnTo>
                    <a:pt x="235" y="4"/>
                  </a:lnTo>
                  <a:lnTo>
                    <a:pt x="227" y="4"/>
                  </a:lnTo>
                  <a:lnTo>
                    <a:pt x="209" y="0"/>
                  </a:lnTo>
                  <a:lnTo>
                    <a:pt x="194" y="4"/>
                  </a:lnTo>
                  <a:lnTo>
                    <a:pt x="183" y="4"/>
                  </a:lnTo>
                  <a:lnTo>
                    <a:pt x="176" y="11"/>
                  </a:lnTo>
                  <a:lnTo>
                    <a:pt x="172" y="22"/>
                  </a:lnTo>
                  <a:lnTo>
                    <a:pt x="172" y="44"/>
                  </a:lnTo>
                  <a:lnTo>
                    <a:pt x="176" y="66"/>
                  </a:lnTo>
                  <a:lnTo>
                    <a:pt x="176" y="77"/>
                  </a:lnTo>
                  <a:lnTo>
                    <a:pt x="158" y="95"/>
                  </a:lnTo>
                  <a:lnTo>
                    <a:pt x="150" y="103"/>
                  </a:lnTo>
                  <a:lnTo>
                    <a:pt x="139" y="92"/>
                  </a:lnTo>
                  <a:lnTo>
                    <a:pt x="121" y="84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39" name="Freeform 110">
              <a:extLst>
                <a:ext uri="{FF2B5EF4-FFF2-40B4-BE49-F238E27FC236}">
                  <a16:creationId xmlns:a16="http://schemas.microsoft.com/office/drawing/2014/main" xmlns="" id="{8FF8CB37-4895-42BC-B325-0F890B99A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8" y="1977"/>
              <a:ext cx="362" cy="207"/>
            </a:xfrm>
            <a:custGeom>
              <a:avLst/>
              <a:gdLst>
                <a:gd name="T0" fmla="*/ 99 w 407"/>
                <a:gd name="T1" fmla="*/ 73 h 213"/>
                <a:gd name="T2" fmla="*/ 92 w 407"/>
                <a:gd name="T3" fmla="*/ 44 h 213"/>
                <a:gd name="T4" fmla="*/ 66 w 407"/>
                <a:gd name="T5" fmla="*/ 29 h 213"/>
                <a:gd name="T6" fmla="*/ 37 w 407"/>
                <a:gd name="T7" fmla="*/ 51 h 213"/>
                <a:gd name="T8" fmla="*/ 18 w 407"/>
                <a:gd name="T9" fmla="*/ 99 h 213"/>
                <a:gd name="T10" fmla="*/ 15 w 407"/>
                <a:gd name="T11" fmla="*/ 114 h 213"/>
                <a:gd name="T12" fmla="*/ 0 w 407"/>
                <a:gd name="T13" fmla="*/ 132 h 213"/>
                <a:gd name="T14" fmla="*/ 4 w 407"/>
                <a:gd name="T15" fmla="*/ 165 h 213"/>
                <a:gd name="T16" fmla="*/ 18 w 407"/>
                <a:gd name="T17" fmla="*/ 187 h 213"/>
                <a:gd name="T18" fmla="*/ 51 w 407"/>
                <a:gd name="T19" fmla="*/ 169 h 213"/>
                <a:gd name="T20" fmla="*/ 77 w 407"/>
                <a:gd name="T21" fmla="*/ 165 h 213"/>
                <a:gd name="T22" fmla="*/ 106 w 407"/>
                <a:gd name="T23" fmla="*/ 172 h 213"/>
                <a:gd name="T24" fmla="*/ 139 w 407"/>
                <a:gd name="T25" fmla="*/ 165 h 213"/>
                <a:gd name="T26" fmla="*/ 158 w 407"/>
                <a:gd name="T27" fmla="*/ 169 h 213"/>
                <a:gd name="T28" fmla="*/ 183 w 407"/>
                <a:gd name="T29" fmla="*/ 165 h 213"/>
                <a:gd name="T30" fmla="*/ 216 w 407"/>
                <a:gd name="T31" fmla="*/ 161 h 213"/>
                <a:gd name="T32" fmla="*/ 246 w 407"/>
                <a:gd name="T33" fmla="*/ 183 h 213"/>
                <a:gd name="T34" fmla="*/ 286 w 407"/>
                <a:gd name="T35" fmla="*/ 198 h 213"/>
                <a:gd name="T36" fmla="*/ 312 w 407"/>
                <a:gd name="T37" fmla="*/ 213 h 213"/>
                <a:gd name="T38" fmla="*/ 349 w 407"/>
                <a:gd name="T39" fmla="*/ 202 h 213"/>
                <a:gd name="T40" fmla="*/ 367 w 407"/>
                <a:gd name="T41" fmla="*/ 183 h 213"/>
                <a:gd name="T42" fmla="*/ 400 w 407"/>
                <a:gd name="T43" fmla="*/ 147 h 213"/>
                <a:gd name="T44" fmla="*/ 404 w 407"/>
                <a:gd name="T45" fmla="*/ 99 h 213"/>
                <a:gd name="T46" fmla="*/ 374 w 407"/>
                <a:gd name="T47" fmla="*/ 77 h 213"/>
                <a:gd name="T48" fmla="*/ 360 w 407"/>
                <a:gd name="T49" fmla="*/ 37 h 213"/>
                <a:gd name="T50" fmla="*/ 334 w 407"/>
                <a:gd name="T51" fmla="*/ 22 h 213"/>
                <a:gd name="T52" fmla="*/ 286 w 407"/>
                <a:gd name="T53" fmla="*/ 33 h 213"/>
                <a:gd name="T54" fmla="*/ 260 w 407"/>
                <a:gd name="T55" fmla="*/ 22 h 213"/>
                <a:gd name="T56" fmla="*/ 235 w 407"/>
                <a:gd name="T57" fmla="*/ 4 h 213"/>
                <a:gd name="T58" fmla="*/ 209 w 407"/>
                <a:gd name="T59" fmla="*/ 0 h 213"/>
                <a:gd name="T60" fmla="*/ 183 w 407"/>
                <a:gd name="T61" fmla="*/ 4 h 213"/>
                <a:gd name="T62" fmla="*/ 172 w 407"/>
                <a:gd name="T63" fmla="*/ 22 h 213"/>
                <a:gd name="T64" fmla="*/ 176 w 407"/>
                <a:gd name="T65" fmla="*/ 66 h 213"/>
                <a:gd name="T66" fmla="*/ 158 w 407"/>
                <a:gd name="T67" fmla="*/ 95 h 213"/>
                <a:gd name="T68" fmla="*/ 139 w 407"/>
                <a:gd name="T69" fmla="*/ 9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7" h="213">
                  <a:moveTo>
                    <a:pt x="121" y="84"/>
                  </a:moveTo>
                  <a:lnTo>
                    <a:pt x="99" y="73"/>
                  </a:lnTo>
                  <a:lnTo>
                    <a:pt x="95" y="59"/>
                  </a:lnTo>
                  <a:lnTo>
                    <a:pt x="92" y="44"/>
                  </a:lnTo>
                  <a:lnTo>
                    <a:pt x="81" y="29"/>
                  </a:lnTo>
                  <a:lnTo>
                    <a:pt x="66" y="29"/>
                  </a:lnTo>
                  <a:lnTo>
                    <a:pt x="51" y="37"/>
                  </a:lnTo>
                  <a:lnTo>
                    <a:pt x="37" y="51"/>
                  </a:lnTo>
                  <a:lnTo>
                    <a:pt x="18" y="88"/>
                  </a:lnTo>
                  <a:lnTo>
                    <a:pt x="18" y="99"/>
                  </a:lnTo>
                  <a:lnTo>
                    <a:pt x="18" y="110"/>
                  </a:lnTo>
                  <a:lnTo>
                    <a:pt x="15" y="114"/>
                  </a:lnTo>
                  <a:lnTo>
                    <a:pt x="7" y="121"/>
                  </a:lnTo>
                  <a:lnTo>
                    <a:pt x="0" y="132"/>
                  </a:lnTo>
                  <a:lnTo>
                    <a:pt x="4" y="143"/>
                  </a:lnTo>
                  <a:lnTo>
                    <a:pt x="4" y="165"/>
                  </a:lnTo>
                  <a:lnTo>
                    <a:pt x="7" y="183"/>
                  </a:lnTo>
                  <a:lnTo>
                    <a:pt x="18" y="187"/>
                  </a:lnTo>
                  <a:lnTo>
                    <a:pt x="33" y="180"/>
                  </a:lnTo>
                  <a:lnTo>
                    <a:pt x="51" y="169"/>
                  </a:lnTo>
                  <a:lnTo>
                    <a:pt x="62" y="161"/>
                  </a:lnTo>
                  <a:lnTo>
                    <a:pt x="77" y="165"/>
                  </a:lnTo>
                  <a:lnTo>
                    <a:pt x="95" y="169"/>
                  </a:lnTo>
                  <a:lnTo>
                    <a:pt x="106" y="172"/>
                  </a:lnTo>
                  <a:lnTo>
                    <a:pt x="117" y="176"/>
                  </a:lnTo>
                  <a:lnTo>
                    <a:pt x="139" y="165"/>
                  </a:lnTo>
                  <a:lnTo>
                    <a:pt x="150" y="165"/>
                  </a:lnTo>
                  <a:lnTo>
                    <a:pt x="158" y="169"/>
                  </a:lnTo>
                  <a:lnTo>
                    <a:pt x="172" y="176"/>
                  </a:lnTo>
                  <a:lnTo>
                    <a:pt x="183" y="165"/>
                  </a:lnTo>
                  <a:lnTo>
                    <a:pt x="205" y="161"/>
                  </a:lnTo>
                  <a:lnTo>
                    <a:pt x="216" y="161"/>
                  </a:lnTo>
                  <a:lnTo>
                    <a:pt x="227" y="180"/>
                  </a:lnTo>
                  <a:lnTo>
                    <a:pt x="246" y="183"/>
                  </a:lnTo>
                  <a:lnTo>
                    <a:pt x="272" y="180"/>
                  </a:lnTo>
                  <a:lnTo>
                    <a:pt x="286" y="198"/>
                  </a:lnTo>
                  <a:lnTo>
                    <a:pt x="301" y="209"/>
                  </a:lnTo>
                  <a:lnTo>
                    <a:pt x="312" y="213"/>
                  </a:lnTo>
                  <a:lnTo>
                    <a:pt x="330" y="205"/>
                  </a:lnTo>
                  <a:lnTo>
                    <a:pt x="349" y="202"/>
                  </a:lnTo>
                  <a:lnTo>
                    <a:pt x="360" y="194"/>
                  </a:lnTo>
                  <a:lnTo>
                    <a:pt x="367" y="183"/>
                  </a:lnTo>
                  <a:lnTo>
                    <a:pt x="389" y="161"/>
                  </a:lnTo>
                  <a:lnTo>
                    <a:pt x="400" y="147"/>
                  </a:lnTo>
                  <a:lnTo>
                    <a:pt x="407" y="128"/>
                  </a:lnTo>
                  <a:lnTo>
                    <a:pt x="404" y="99"/>
                  </a:lnTo>
                  <a:lnTo>
                    <a:pt x="393" y="95"/>
                  </a:lnTo>
                  <a:lnTo>
                    <a:pt x="374" y="77"/>
                  </a:lnTo>
                  <a:lnTo>
                    <a:pt x="367" y="59"/>
                  </a:lnTo>
                  <a:lnTo>
                    <a:pt x="360" y="37"/>
                  </a:lnTo>
                  <a:lnTo>
                    <a:pt x="341" y="22"/>
                  </a:lnTo>
                  <a:lnTo>
                    <a:pt x="334" y="22"/>
                  </a:lnTo>
                  <a:lnTo>
                    <a:pt x="301" y="22"/>
                  </a:lnTo>
                  <a:lnTo>
                    <a:pt x="286" y="33"/>
                  </a:lnTo>
                  <a:lnTo>
                    <a:pt x="275" y="37"/>
                  </a:lnTo>
                  <a:lnTo>
                    <a:pt x="260" y="22"/>
                  </a:lnTo>
                  <a:lnTo>
                    <a:pt x="246" y="15"/>
                  </a:lnTo>
                  <a:lnTo>
                    <a:pt x="235" y="4"/>
                  </a:lnTo>
                  <a:lnTo>
                    <a:pt x="227" y="4"/>
                  </a:lnTo>
                  <a:lnTo>
                    <a:pt x="209" y="0"/>
                  </a:lnTo>
                  <a:lnTo>
                    <a:pt x="194" y="4"/>
                  </a:lnTo>
                  <a:lnTo>
                    <a:pt x="183" y="4"/>
                  </a:lnTo>
                  <a:lnTo>
                    <a:pt x="176" y="11"/>
                  </a:lnTo>
                  <a:lnTo>
                    <a:pt x="172" y="22"/>
                  </a:lnTo>
                  <a:lnTo>
                    <a:pt x="172" y="44"/>
                  </a:lnTo>
                  <a:lnTo>
                    <a:pt x="176" y="66"/>
                  </a:lnTo>
                  <a:lnTo>
                    <a:pt x="176" y="77"/>
                  </a:lnTo>
                  <a:lnTo>
                    <a:pt x="158" y="95"/>
                  </a:lnTo>
                  <a:lnTo>
                    <a:pt x="150" y="103"/>
                  </a:lnTo>
                  <a:lnTo>
                    <a:pt x="139" y="92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0" name="Freeform 111">
              <a:extLst>
                <a:ext uri="{FF2B5EF4-FFF2-40B4-BE49-F238E27FC236}">
                  <a16:creationId xmlns:a16="http://schemas.microsoft.com/office/drawing/2014/main" xmlns="" id="{E0D07961-B97E-4A44-B398-E805FF682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3" y="1710"/>
              <a:ext cx="441" cy="794"/>
            </a:xfrm>
            <a:custGeom>
              <a:avLst/>
              <a:gdLst>
                <a:gd name="T0" fmla="*/ 162 w 496"/>
                <a:gd name="T1" fmla="*/ 565 h 818"/>
                <a:gd name="T2" fmla="*/ 107 w 496"/>
                <a:gd name="T3" fmla="*/ 605 h 818"/>
                <a:gd name="T4" fmla="*/ 92 w 496"/>
                <a:gd name="T5" fmla="*/ 638 h 818"/>
                <a:gd name="T6" fmla="*/ 125 w 496"/>
                <a:gd name="T7" fmla="*/ 657 h 818"/>
                <a:gd name="T8" fmla="*/ 151 w 496"/>
                <a:gd name="T9" fmla="*/ 668 h 818"/>
                <a:gd name="T10" fmla="*/ 198 w 496"/>
                <a:gd name="T11" fmla="*/ 679 h 818"/>
                <a:gd name="T12" fmla="*/ 169 w 496"/>
                <a:gd name="T13" fmla="*/ 715 h 818"/>
                <a:gd name="T14" fmla="*/ 96 w 496"/>
                <a:gd name="T15" fmla="*/ 697 h 818"/>
                <a:gd name="T16" fmla="*/ 44 w 496"/>
                <a:gd name="T17" fmla="*/ 737 h 818"/>
                <a:gd name="T18" fmla="*/ 4 w 496"/>
                <a:gd name="T19" fmla="*/ 759 h 818"/>
                <a:gd name="T20" fmla="*/ 26 w 496"/>
                <a:gd name="T21" fmla="*/ 778 h 818"/>
                <a:gd name="T22" fmla="*/ 66 w 496"/>
                <a:gd name="T23" fmla="*/ 774 h 818"/>
                <a:gd name="T24" fmla="*/ 121 w 496"/>
                <a:gd name="T25" fmla="*/ 796 h 818"/>
                <a:gd name="T26" fmla="*/ 162 w 496"/>
                <a:gd name="T27" fmla="*/ 759 h 818"/>
                <a:gd name="T28" fmla="*/ 202 w 496"/>
                <a:gd name="T29" fmla="*/ 781 h 818"/>
                <a:gd name="T30" fmla="*/ 253 w 496"/>
                <a:gd name="T31" fmla="*/ 789 h 818"/>
                <a:gd name="T32" fmla="*/ 290 w 496"/>
                <a:gd name="T33" fmla="*/ 785 h 818"/>
                <a:gd name="T34" fmla="*/ 345 w 496"/>
                <a:gd name="T35" fmla="*/ 807 h 818"/>
                <a:gd name="T36" fmla="*/ 393 w 496"/>
                <a:gd name="T37" fmla="*/ 811 h 818"/>
                <a:gd name="T38" fmla="*/ 437 w 496"/>
                <a:gd name="T39" fmla="*/ 796 h 818"/>
                <a:gd name="T40" fmla="*/ 419 w 496"/>
                <a:gd name="T41" fmla="*/ 759 h 818"/>
                <a:gd name="T42" fmla="*/ 422 w 496"/>
                <a:gd name="T43" fmla="*/ 734 h 818"/>
                <a:gd name="T44" fmla="*/ 481 w 496"/>
                <a:gd name="T45" fmla="*/ 697 h 818"/>
                <a:gd name="T46" fmla="*/ 496 w 496"/>
                <a:gd name="T47" fmla="*/ 642 h 818"/>
                <a:gd name="T48" fmla="*/ 455 w 496"/>
                <a:gd name="T49" fmla="*/ 613 h 818"/>
                <a:gd name="T50" fmla="*/ 422 w 496"/>
                <a:gd name="T51" fmla="*/ 613 h 818"/>
                <a:gd name="T52" fmla="*/ 433 w 496"/>
                <a:gd name="T53" fmla="*/ 561 h 818"/>
                <a:gd name="T54" fmla="*/ 433 w 496"/>
                <a:gd name="T55" fmla="*/ 491 h 818"/>
                <a:gd name="T56" fmla="*/ 389 w 496"/>
                <a:gd name="T57" fmla="*/ 411 h 818"/>
                <a:gd name="T58" fmla="*/ 389 w 496"/>
                <a:gd name="T59" fmla="*/ 348 h 818"/>
                <a:gd name="T60" fmla="*/ 375 w 496"/>
                <a:gd name="T61" fmla="*/ 301 h 818"/>
                <a:gd name="T62" fmla="*/ 327 w 496"/>
                <a:gd name="T63" fmla="*/ 275 h 818"/>
                <a:gd name="T64" fmla="*/ 323 w 496"/>
                <a:gd name="T65" fmla="*/ 253 h 818"/>
                <a:gd name="T66" fmla="*/ 364 w 496"/>
                <a:gd name="T67" fmla="*/ 260 h 818"/>
                <a:gd name="T68" fmla="*/ 426 w 496"/>
                <a:gd name="T69" fmla="*/ 183 h 818"/>
                <a:gd name="T70" fmla="*/ 422 w 496"/>
                <a:gd name="T71" fmla="*/ 132 h 818"/>
                <a:gd name="T72" fmla="*/ 364 w 496"/>
                <a:gd name="T73" fmla="*/ 110 h 818"/>
                <a:gd name="T74" fmla="*/ 323 w 496"/>
                <a:gd name="T75" fmla="*/ 99 h 818"/>
                <a:gd name="T76" fmla="*/ 375 w 496"/>
                <a:gd name="T77" fmla="*/ 58 h 818"/>
                <a:gd name="T78" fmla="*/ 433 w 496"/>
                <a:gd name="T79" fmla="*/ 25 h 818"/>
                <a:gd name="T80" fmla="*/ 353 w 496"/>
                <a:gd name="T81" fmla="*/ 11 h 818"/>
                <a:gd name="T82" fmla="*/ 305 w 496"/>
                <a:gd name="T83" fmla="*/ 36 h 818"/>
                <a:gd name="T84" fmla="*/ 257 w 496"/>
                <a:gd name="T85" fmla="*/ 58 h 818"/>
                <a:gd name="T86" fmla="*/ 235 w 496"/>
                <a:gd name="T87" fmla="*/ 113 h 818"/>
                <a:gd name="T88" fmla="*/ 206 w 496"/>
                <a:gd name="T89" fmla="*/ 168 h 818"/>
                <a:gd name="T90" fmla="*/ 235 w 496"/>
                <a:gd name="T91" fmla="*/ 183 h 818"/>
                <a:gd name="T92" fmla="*/ 176 w 496"/>
                <a:gd name="T93" fmla="*/ 275 h 818"/>
                <a:gd name="T94" fmla="*/ 220 w 496"/>
                <a:gd name="T95" fmla="*/ 242 h 818"/>
                <a:gd name="T96" fmla="*/ 235 w 496"/>
                <a:gd name="T97" fmla="*/ 308 h 818"/>
                <a:gd name="T98" fmla="*/ 195 w 496"/>
                <a:gd name="T99" fmla="*/ 345 h 818"/>
                <a:gd name="T100" fmla="*/ 253 w 496"/>
                <a:gd name="T101" fmla="*/ 378 h 818"/>
                <a:gd name="T102" fmla="*/ 257 w 496"/>
                <a:gd name="T103" fmla="*/ 403 h 818"/>
                <a:gd name="T104" fmla="*/ 290 w 496"/>
                <a:gd name="T105" fmla="*/ 447 h 818"/>
                <a:gd name="T106" fmla="*/ 257 w 496"/>
                <a:gd name="T107" fmla="*/ 488 h 818"/>
                <a:gd name="T108" fmla="*/ 217 w 496"/>
                <a:gd name="T109" fmla="*/ 502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96" h="818">
                  <a:moveTo>
                    <a:pt x="147" y="524"/>
                  </a:moveTo>
                  <a:lnTo>
                    <a:pt x="173" y="546"/>
                  </a:lnTo>
                  <a:lnTo>
                    <a:pt x="162" y="565"/>
                  </a:lnTo>
                  <a:lnTo>
                    <a:pt x="147" y="583"/>
                  </a:lnTo>
                  <a:lnTo>
                    <a:pt x="125" y="594"/>
                  </a:lnTo>
                  <a:lnTo>
                    <a:pt x="107" y="605"/>
                  </a:lnTo>
                  <a:lnTo>
                    <a:pt x="88" y="605"/>
                  </a:lnTo>
                  <a:lnTo>
                    <a:pt x="77" y="613"/>
                  </a:lnTo>
                  <a:lnTo>
                    <a:pt x="92" y="638"/>
                  </a:lnTo>
                  <a:lnTo>
                    <a:pt x="114" y="638"/>
                  </a:lnTo>
                  <a:lnTo>
                    <a:pt x="125" y="642"/>
                  </a:lnTo>
                  <a:lnTo>
                    <a:pt x="125" y="657"/>
                  </a:lnTo>
                  <a:lnTo>
                    <a:pt x="136" y="657"/>
                  </a:lnTo>
                  <a:lnTo>
                    <a:pt x="147" y="653"/>
                  </a:lnTo>
                  <a:lnTo>
                    <a:pt x="151" y="668"/>
                  </a:lnTo>
                  <a:lnTo>
                    <a:pt x="162" y="682"/>
                  </a:lnTo>
                  <a:lnTo>
                    <a:pt x="184" y="682"/>
                  </a:lnTo>
                  <a:lnTo>
                    <a:pt x="198" y="679"/>
                  </a:lnTo>
                  <a:lnTo>
                    <a:pt x="209" y="682"/>
                  </a:lnTo>
                  <a:lnTo>
                    <a:pt x="180" y="708"/>
                  </a:lnTo>
                  <a:lnTo>
                    <a:pt x="169" y="715"/>
                  </a:lnTo>
                  <a:lnTo>
                    <a:pt x="151" y="708"/>
                  </a:lnTo>
                  <a:lnTo>
                    <a:pt x="114" y="697"/>
                  </a:lnTo>
                  <a:lnTo>
                    <a:pt x="96" y="697"/>
                  </a:lnTo>
                  <a:lnTo>
                    <a:pt x="81" y="708"/>
                  </a:lnTo>
                  <a:lnTo>
                    <a:pt x="59" y="730"/>
                  </a:lnTo>
                  <a:lnTo>
                    <a:pt x="44" y="737"/>
                  </a:lnTo>
                  <a:lnTo>
                    <a:pt x="30" y="741"/>
                  </a:lnTo>
                  <a:lnTo>
                    <a:pt x="15" y="752"/>
                  </a:lnTo>
                  <a:lnTo>
                    <a:pt x="4" y="759"/>
                  </a:lnTo>
                  <a:lnTo>
                    <a:pt x="0" y="767"/>
                  </a:lnTo>
                  <a:lnTo>
                    <a:pt x="15" y="770"/>
                  </a:lnTo>
                  <a:lnTo>
                    <a:pt x="26" y="778"/>
                  </a:lnTo>
                  <a:lnTo>
                    <a:pt x="37" y="785"/>
                  </a:lnTo>
                  <a:lnTo>
                    <a:pt x="52" y="778"/>
                  </a:lnTo>
                  <a:lnTo>
                    <a:pt x="66" y="774"/>
                  </a:lnTo>
                  <a:lnTo>
                    <a:pt x="81" y="774"/>
                  </a:lnTo>
                  <a:lnTo>
                    <a:pt x="99" y="785"/>
                  </a:lnTo>
                  <a:lnTo>
                    <a:pt x="121" y="796"/>
                  </a:lnTo>
                  <a:lnTo>
                    <a:pt x="136" y="785"/>
                  </a:lnTo>
                  <a:lnTo>
                    <a:pt x="140" y="770"/>
                  </a:lnTo>
                  <a:lnTo>
                    <a:pt x="162" y="759"/>
                  </a:lnTo>
                  <a:lnTo>
                    <a:pt x="176" y="759"/>
                  </a:lnTo>
                  <a:lnTo>
                    <a:pt x="191" y="774"/>
                  </a:lnTo>
                  <a:lnTo>
                    <a:pt x="202" y="781"/>
                  </a:lnTo>
                  <a:lnTo>
                    <a:pt x="217" y="781"/>
                  </a:lnTo>
                  <a:lnTo>
                    <a:pt x="239" y="785"/>
                  </a:lnTo>
                  <a:lnTo>
                    <a:pt x="253" y="789"/>
                  </a:lnTo>
                  <a:lnTo>
                    <a:pt x="268" y="778"/>
                  </a:lnTo>
                  <a:lnTo>
                    <a:pt x="279" y="778"/>
                  </a:lnTo>
                  <a:lnTo>
                    <a:pt x="290" y="785"/>
                  </a:lnTo>
                  <a:lnTo>
                    <a:pt x="305" y="800"/>
                  </a:lnTo>
                  <a:lnTo>
                    <a:pt x="323" y="803"/>
                  </a:lnTo>
                  <a:lnTo>
                    <a:pt x="345" y="807"/>
                  </a:lnTo>
                  <a:lnTo>
                    <a:pt x="360" y="814"/>
                  </a:lnTo>
                  <a:lnTo>
                    <a:pt x="378" y="818"/>
                  </a:lnTo>
                  <a:lnTo>
                    <a:pt x="393" y="811"/>
                  </a:lnTo>
                  <a:lnTo>
                    <a:pt x="411" y="800"/>
                  </a:lnTo>
                  <a:lnTo>
                    <a:pt x="422" y="800"/>
                  </a:lnTo>
                  <a:lnTo>
                    <a:pt x="437" y="796"/>
                  </a:lnTo>
                  <a:lnTo>
                    <a:pt x="452" y="785"/>
                  </a:lnTo>
                  <a:lnTo>
                    <a:pt x="441" y="770"/>
                  </a:lnTo>
                  <a:lnTo>
                    <a:pt x="419" y="759"/>
                  </a:lnTo>
                  <a:lnTo>
                    <a:pt x="411" y="752"/>
                  </a:lnTo>
                  <a:lnTo>
                    <a:pt x="411" y="741"/>
                  </a:lnTo>
                  <a:lnTo>
                    <a:pt x="422" y="734"/>
                  </a:lnTo>
                  <a:lnTo>
                    <a:pt x="437" y="730"/>
                  </a:lnTo>
                  <a:lnTo>
                    <a:pt x="455" y="723"/>
                  </a:lnTo>
                  <a:lnTo>
                    <a:pt x="481" y="697"/>
                  </a:lnTo>
                  <a:lnTo>
                    <a:pt x="492" y="682"/>
                  </a:lnTo>
                  <a:lnTo>
                    <a:pt x="496" y="657"/>
                  </a:lnTo>
                  <a:lnTo>
                    <a:pt x="496" y="642"/>
                  </a:lnTo>
                  <a:lnTo>
                    <a:pt x="485" y="631"/>
                  </a:lnTo>
                  <a:lnTo>
                    <a:pt x="466" y="620"/>
                  </a:lnTo>
                  <a:lnTo>
                    <a:pt x="455" y="613"/>
                  </a:lnTo>
                  <a:lnTo>
                    <a:pt x="437" y="616"/>
                  </a:lnTo>
                  <a:lnTo>
                    <a:pt x="426" y="620"/>
                  </a:lnTo>
                  <a:lnTo>
                    <a:pt x="422" y="613"/>
                  </a:lnTo>
                  <a:lnTo>
                    <a:pt x="433" y="594"/>
                  </a:lnTo>
                  <a:lnTo>
                    <a:pt x="433" y="583"/>
                  </a:lnTo>
                  <a:lnTo>
                    <a:pt x="433" y="561"/>
                  </a:lnTo>
                  <a:lnTo>
                    <a:pt x="433" y="532"/>
                  </a:lnTo>
                  <a:lnTo>
                    <a:pt x="437" y="506"/>
                  </a:lnTo>
                  <a:lnTo>
                    <a:pt x="433" y="491"/>
                  </a:lnTo>
                  <a:lnTo>
                    <a:pt x="422" y="473"/>
                  </a:lnTo>
                  <a:lnTo>
                    <a:pt x="400" y="433"/>
                  </a:lnTo>
                  <a:lnTo>
                    <a:pt x="389" y="411"/>
                  </a:lnTo>
                  <a:lnTo>
                    <a:pt x="386" y="389"/>
                  </a:lnTo>
                  <a:lnTo>
                    <a:pt x="382" y="374"/>
                  </a:lnTo>
                  <a:lnTo>
                    <a:pt x="389" y="348"/>
                  </a:lnTo>
                  <a:lnTo>
                    <a:pt x="389" y="330"/>
                  </a:lnTo>
                  <a:lnTo>
                    <a:pt x="386" y="308"/>
                  </a:lnTo>
                  <a:lnTo>
                    <a:pt x="375" y="301"/>
                  </a:lnTo>
                  <a:lnTo>
                    <a:pt x="356" y="282"/>
                  </a:lnTo>
                  <a:lnTo>
                    <a:pt x="342" y="275"/>
                  </a:lnTo>
                  <a:lnTo>
                    <a:pt x="327" y="275"/>
                  </a:lnTo>
                  <a:lnTo>
                    <a:pt x="316" y="271"/>
                  </a:lnTo>
                  <a:lnTo>
                    <a:pt x="316" y="260"/>
                  </a:lnTo>
                  <a:lnTo>
                    <a:pt x="323" y="253"/>
                  </a:lnTo>
                  <a:lnTo>
                    <a:pt x="338" y="253"/>
                  </a:lnTo>
                  <a:lnTo>
                    <a:pt x="353" y="257"/>
                  </a:lnTo>
                  <a:lnTo>
                    <a:pt x="364" y="260"/>
                  </a:lnTo>
                  <a:lnTo>
                    <a:pt x="371" y="249"/>
                  </a:lnTo>
                  <a:lnTo>
                    <a:pt x="367" y="238"/>
                  </a:lnTo>
                  <a:lnTo>
                    <a:pt x="426" y="183"/>
                  </a:lnTo>
                  <a:lnTo>
                    <a:pt x="437" y="168"/>
                  </a:lnTo>
                  <a:lnTo>
                    <a:pt x="437" y="143"/>
                  </a:lnTo>
                  <a:lnTo>
                    <a:pt x="422" y="132"/>
                  </a:lnTo>
                  <a:lnTo>
                    <a:pt x="408" y="132"/>
                  </a:lnTo>
                  <a:lnTo>
                    <a:pt x="393" y="110"/>
                  </a:lnTo>
                  <a:lnTo>
                    <a:pt x="364" y="110"/>
                  </a:lnTo>
                  <a:lnTo>
                    <a:pt x="338" y="113"/>
                  </a:lnTo>
                  <a:lnTo>
                    <a:pt x="331" y="110"/>
                  </a:lnTo>
                  <a:lnTo>
                    <a:pt x="323" y="99"/>
                  </a:lnTo>
                  <a:lnTo>
                    <a:pt x="338" y="91"/>
                  </a:lnTo>
                  <a:lnTo>
                    <a:pt x="349" y="80"/>
                  </a:lnTo>
                  <a:lnTo>
                    <a:pt x="375" y="58"/>
                  </a:lnTo>
                  <a:lnTo>
                    <a:pt x="393" y="55"/>
                  </a:lnTo>
                  <a:lnTo>
                    <a:pt x="411" y="40"/>
                  </a:lnTo>
                  <a:lnTo>
                    <a:pt x="433" y="25"/>
                  </a:lnTo>
                  <a:lnTo>
                    <a:pt x="389" y="18"/>
                  </a:lnTo>
                  <a:lnTo>
                    <a:pt x="371" y="14"/>
                  </a:lnTo>
                  <a:lnTo>
                    <a:pt x="353" y="11"/>
                  </a:lnTo>
                  <a:lnTo>
                    <a:pt x="327" y="0"/>
                  </a:lnTo>
                  <a:lnTo>
                    <a:pt x="305" y="25"/>
                  </a:lnTo>
                  <a:lnTo>
                    <a:pt x="305" y="36"/>
                  </a:lnTo>
                  <a:lnTo>
                    <a:pt x="294" y="40"/>
                  </a:lnTo>
                  <a:lnTo>
                    <a:pt x="275" y="55"/>
                  </a:lnTo>
                  <a:lnTo>
                    <a:pt x="257" y="58"/>
                  </a:lnTo>
                  <a:lnTo>
                    <a:pt x="257" y="77"/>
                  </a:lnTo>
                  <a:lnTo>
                    <a:pt x="253" y="91"/>
                  </a:lnTo>
                  <a:lnTo>
                    <a:pt x="235" y="113"/>
                  </a:lnTo>
                  <a:lnTo>
                    <a:pt x="209" y="143"/>
                  </a:lnTo>
                  <a:lnTo>
                    <a:pt x="202" y="157"/>
                  </a:lnTo>
                  <a:lnTo>
                    <a:pt x="206" y="168"/>
                  </a:lnTo>
                  <a:lnTo>
                    <a:pt x="235" y="165"/>
                  </a:lnTo>
                  <a:lnTo>
                    <a:pt x="235" y="172"/>
                  </a:lnTo>
                  <a:lnTo>
                    <a:pt x="235" y="183"/>
                  </a:lnTo>
                  <a:lnTo>
                    <a:pt x="198" y="227"/>
                  </a:lnTo>
                  <a:lnTo>
                    <a:pt x="187" y="253"/>
                  </a:lnTo>
                  <a:lnTo>
                    <a:pt x="176" y="275"/>
                  </a:lnTo>
                  <a:lnTo>
                    <a:pt x="187" y="286"/>
                  </a:lnTo>
                  <a:lnTo>
                    <a:pt x="202" y="264"/>
                  </a:lnTo>
                  <a:lnTo>
                    <a:pt x="220" y="242"/>
                  </a:lnTo>
                  <a:lnTo>
                    <a:pt x="231" y="249"/>
                  </a:lnTo>
                  <a:lnTo>
                    <a:pt x="235" y="282"/>
                  </a:lnTo>
                  <a:lnTo>
                    <a:pt x="235" y="308"/>
                  </a:lnTo>
                  <a:lnTo>
                    <a:pt x="213" y="319"/>
                  </a:lnTo>
                  <a:lnTo>
                    <a:pt x="198" y="334"/>
                  </a:lnTo>
                  <a:lnTo>
                    <a:pt x="195" y="345"/>
                  </a:lnTo>
                  <a:lnTo>
                    <a:pt x="224" y="370"/>
                  </a:lnTo>
                  <a:lnTo>
                    <a:pt x="246" y="363"/>
                  </a:lnTo>
                  <a:lnTo>
                    <a:pt x="253" y="378"/>
                  </a:lnTo>
                  <a:lnTo>
                    <a:pt x="279" y="363"/>
                  </a:lnTo>
                  <a:lnTo>
                    <a:pt x="279" y="374"/>
                  </a:lnTo>
                  <a:lnTo>
                    <a:pt x="257" y="403"/>
                  </a:lnTo>
                  <a:lnTo>
                    <a:pt x="264" y="429"/>
                  </a:lnTo>
                  <a:lnTo>
                    <a:pt x="268" y="447"/>
                  </a:lnTo>
                  <a:lnTo>
                    <a:pt x="290" y="447"/>
                  </a:lnTo>
                  <a:lnTo>
                    <a:pt x="290" y="462"/>
                  </a:lnTo>
                  <a:lnTo>
                    <a:pt x="264" y="495"/>
                  </a:lnTo>
                  <a:lnTo>
                    <a:pt x="257" y="488"/>
                  </a:lnTo>
                  <a:lnTo>
                    <a:pt x="246" y="499"/>
                  </a:lnTo>
                  <a:lnTo>
                    <a:pt x="242" y="517"/>
                  </a:lnTo>
                  <a:lnTo>
                    <a:pt x="217" y="502"/>
                  </a:lnTo>
                  <a:lnTo>
                    <a:pt x="147" y="524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1" name="Freeform 112">
              <a:extLst>
                <a:ext uri="{FF2B5EF4-FFF2-40B4-BE49-F238E27FC236}">
                  <a16:creationId xmlns:a16="http://schemas.microsoft.com/office/drawing/2014/main" xmlns="" id="{929B6EF6-A7BE-45A3-930C-21BF250C5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3" y="2094"/>
              <a:ext cx="35" cy="32"/>
            </a:xfrm>
            <a:custGeom>
              <a:avLst/>
              <a:gdLst>
                <a:gd name="T0" fmla="*/ 22 w 40"/>
                <a:gd name="T1" fmla="*/ 0 h 33"/>
                <a:gd name="T2" fmla="*/ 37 w 40"/>
                <a:gd name="T3" fmla="*/ 4 h 33"/>
                <a:gd name="T4" fmla="*/ 40 w 40"/>
                <a:gd name="T5" fmla="*/ 15 h 33"/>
                <a:gd name="T6" fmla="*/ 22 w 40"/>
                <a:gd name="T7" fmla="*/ 26 h 33"/>
                <a:gd name="T8" fmla="*/ 0 w 40"/>
                <a:gd name="T9" fmla="*/ 33 h 33"/>
                <a:gd name="T10" fmla="*/ 0 w 40"/>
                <a:gd name="T11" fmla="*/ 18 h 33"/>
                <a:gd name="T12" fmla="*/ 22 w 40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3">
                  <a:moveTo>
                    <a:pt x="22" y="0"/>
                  </a:moveTo>
                  <a:lnTo>
                    <a:pt x="37" y="4"/>
                  </a:lnTo>
                  <a:lnTo>
                    <a:pt x="40" y="15"/>
                  </a:lnTo>
                  <a:lnTo>
                    <a:pt x="22" y="26"/>
                  </a:lnTo>
                  <a:lnTo>
                    <a:pt x="0" y="33"/>
                  </a:lnTo>
                  <a:lnTo>
                    <a:pt x="0" y="18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2" name="Freeform 113">
              <a:extLst>
                <a:ext uri="{FF2B5EF4-FFF2-40B4-BE49-F238E27FC236}">
                  <a16:creationId xmlns:a16="http://schemas.microsoft.com/office/drawing/2014/main" xmlns="" id="{1505C141-EA2E-4073-B930-4BBA6D511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3" y="2094"/>
              <a:ext cx="35" cy="32"/>
            </a:xfrm>
            <a:custGeom>
              <a:avLst/>
              <a:gdLst>
                <a:gd name="T0" fmla="*/ 22 w 40"/>
                <a:gd name="T1" fmla="*/ 0 h 33"/>
                <a:gd name="T2" fmla="*/ 37 w 40"/>
                <a:gd name="T3" fmla="*/ 4 h 33"/>
                <a:gd name="T4" fmla="*/ 40 w 40"/>
                <a:gd name="T5" fmla="*/ 15 h 33"/>
                <a:gd name="T6" fmla="*/ 22 w 40"/>
                <a:gd name="T7" fmla="*/ 26 h 33"/>
                <a:gd name="T8" fmla="*/ 0 w 40"/>
                <a:gd name="T9" fmla="*/ 33 h 33"/>
                <a:gd name="T10" fmla="*/ 0 w 40"/>
                <a:gd name="T11" fmla="*/ 1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3">
                  <a:moveTo>
                    <a:pt x="22" y="0"/>
                  </a:moveTo>
                  <a:lnTo>
                    <a:pt x="37" y="4"/>
                  </a:lnTo>
                  <a:lnTo>
                    <a:pt x="40" y="15"/>
                  </a:lnTo>
                  <a:lnTo>
                    <a:pt x="22" y="26"/>
                  </a:lnTo>
                  <a:lnTo>
                    <a:pt x="0" y="33"/>
                  </a:lnTo>
                  <a:lnTo>
                    <a:pt x="0" y="18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3" name="Freeform 114">
              <a:extLst>
                <a:ext uri="{FF2B5EF4-FFF2-40B4-BE49-F238E27FC236}">
                  <a16:creationId xmlns:a16="http://schemas.microsoft.com/office/drawing/2014/main" xmlns="" id="{60DB2D77-68FF-46D9-B8A1-C02FA006D1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7" y="1909"/>
              <a:ext cx="35" cy="29"/>
            </a:xfrm>
            <a:custGeom>
              <a:avLst/>
              <a:gdLst>
                <a:gd name="T0" fmla="*/ 33 w 40"/>
                <a:gd name="T1" fmla="*/ 0 h 30"/>
                <a:gd name="T2" fmla="*/ 40 w 40"/>
                <a:gd name="T3" fmla="*/ 15 h 30"/>
                <a:gd name="T4" fmla="*/ 22 w 40"/>
                <a:gd name="T5" fmla="*/ 26 h 30"/>
                <a:gd name="T6" fmla="*/ 3 w 40"/>
                <a:gd name="T7" fmla="*/ 30 h 30"/>
                <a:gd name="T8" fmla="*/ 0 w 40"/>
                <a:gd name="T9" fmla="*/ 15 h 30"/>
                <a:gd name="T10" fmla="*/ 7 w 40"/>
                <a:gd name="T11" fmla="*/ 4 h 30"/>
                <a:gd name="T12" fmla="*/ 33 w 40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0">
                  <a:moveTo>
                    <a:pt x="33" y="0"/>
                  </a:moveTo>
                  <a:lnTo>
                    <a:pt x="40" y="15"/>
                  </a:lnTo>
                  <a:lnTo>
                    <a:pt x="22" y="26"/>
                  </a:lnTo>
                  <a:lnTo>
                    <a:pt x="3" y="30"/>
                  </a:lnTo>
                  <a:lnTo>
                    <a:pt x="0" y="15"/>
                  </a:lnTo>
                  <a:lnTo>
                    <a:pt x="7" y="4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4" name="Freeform 115">
              <a:extLst>
                <a:ext uri="{FF2B5EF4-FFF2-40B4-BE49-F238E27FC236}">
                  <a16:creationId xmlns:a16="http://schemas.microsoft.com/office/drawing/2014/main" xmlns="" id="{9EDE6FBA-3955-4DDD-9E67-148308C45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7" y="1909"/>
              <a:ext cx="35" cy="29"/>
            </a:xfrm>
            <a:custGeom>
              <a:avLst/>
              <a:gdLst>
                <a:gd name="T0" fmla="*/ 33 w 40"/>
                <a:gd name="T1" fmla="*/ 0 h 30"/>
                <a:gd name="T2" fmla="*/ 40 w 40"/>
                <a:gd name="T3" fmla="*/ 15 h 30"/>
                <a:gd name="T4" fmla="*/ 22 w 40"/>
                <a:gd name="T5" fmla="*/ 26 h 30"/>
                <a:gd name="T6" fmla="*/ 3 w 40"/>
                <a:gd name="T7" fmla="*/ 30 h 30"/>
                <a:gd name="T8" fmla="*/ 0 w 40"/>
                <a:gd name="T9" fmla="*/ 15 h 30"/>
                <a:gd name="T10" fmla="*/ 7 w 40"/>
                <a:gd name="T11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0">
                  <a:moveTo>
                    <a:pt x="33" y="0"/>
                  </a:moveTo>
                  <a:lnTo>
                    <a:pt x="40" y="15"/>
                  </a:lnTo>
                  <a:lnTo>
                    <a:pt x="22" y="26"/>
                  </a:lnTo>
                  <a:lnTo>
                    <a:pt x="3" y="30"/>
                  </a:lnTo>
                  <a:lnTo>
                    <a:pt x="0" y="15"/>
                  </a:lnTo>
                  <a:lnTo>
                    <a:pt x="7" y="4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5" name="Freeform 116">
              <a:extLst>
                <a:ext uri="{FF2B5EF4-FFF2-40B4-BE49-F238E27FC236}">
                  <a16:creationId xmlns:a16="http://schemas.microsoft.com/office/drawing/2014/main" xmlns="" id="{6B1E9F1A-507A-47FC-A845-B1DDFB2C5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" y="1763"/>
              <a:ext cx="20" cy="56"/>
            </a:xfrm>
            <a:custGeom>
              <a:avLst/>
              <a:gdLst>
                <a:gd name="T0" fmla="*/ 11 w 22"/>
                <a:gd name="T1" fmla="*/ 58 h 58"/>
                <a:gd name="T2" fmla="*/ 22 w 22"/>
                <a:gd name="T3" fmla="*/ 44 h 58"/>
                <a:gd name="T4" fmla="*/ 19 w 22"/>
                <a:gd name="T5" fmla="*/ 25 h 58"/>
                <a:gd name="T6" fmla="*/ 15 w 22"/>
                <a:gd name="T7" fmla="*/ 14 h 58"/>
                <a:gd name="T8" fmla="*/ 11 w 22"/>
                <a:gd name="T9" fmla="*/ 0 h 58"/>
                <a:gd name="T10" fmla="*/ 0 w 22"/>
                <a:gd name="T11" fmla="*/ 7 h 58"/>
                <a:gd name="T12" fmla="*/ 8 w 22"/>
                <a:gd name="T13" fmla="*/ 25 h 58"/>
                <a:gd name="T14" fmla="*/ 11 w 22"/>
                <a:gd name="T1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58">
                  <a:moveTo>
                    <a:pt x="11" y="58"/>
                  </a:moveTo>
                  <a:lnTo>
                    <a:pt x="22" y="44"/>
                  </a:lnTo>
                  <a:lnTo>
                    <a:pt x="19" y="25"/>
                  </a:lnTo>
                  <a:lnTo>
                    <a:pt x="15" y="14"/>
                  </a:lnTo>
                  <a:lnTo>
                    <a:pt x="11" y="0"/>
                  </a:lnTo>
                  <a:lnTo>
                    <a:pt x="0" y="7"/>
                  </a:lnTo>
                  <a:lnTo>
                    <a:pt x="8" y="25"/>
                  </a:lnTo>
                  <a:lnTo>
                    <a:pt x="11" y="58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6" name="Freeform 117">
              <a:extLst>
                <a:ext uri="{FF2B5EF4-FFF2-40B4-BE49-F238E27FC236}">
                  <a16:creationId xmlns:a16="http://schemas.microsoft.com/office/drawing/2014/main" xmlns="" id="{9556E805-216D-4638-879F-D6E48B6F2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" y="1763"/>
              <a:ext cx="20" cy="56"/>
            </a:xfrm>
            <a:custGeom>
              <a:avLst/>
              <a:gdLst>
                <a:gd name="T0" fmla="*/ 11 w 22"/>
                <a:gd name="T1" fmla="*/ 58 h 58"/>
                <a:gd name="T2" fmla="*/ 22 w 22"/>
                <a:gd name="T3" fmla="*/ 44 h 58"/>
                <a:gd name="T4" fmla="*/ 19 w 22"/>
                <a:gd name="T5" fmla="*/ 25 h 58"/>
                <a:gd name="T6" fmla="*/ 15 w 22"/>
                <a:gd name="T7" fmla="*/ 14 h 58"/>
                <a:gd name="T8" fmla="*/ 11 w 22"/>
                <a:gd name="T9" fmla="*/ 0 h 58"/>
                <a:gd name="T10" fmla="*/ 0 w 22"/>
                <a:gd name="T11" fmla="*/ 7 h 58"/>
                <a:gd name="T12" fmla="*/ 8 w 22"/>
                <a:gd name="T13" fmla="*/ 2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58">
                  <a:moveTo>
                    <a:pt x="11" y="58"/>
                  </a:moveTo>
                  <a:lnTo>
                    <a:pt x="22" y="44"/>
                  </a:lnTo>
                  <a:lnTo>
                    <a:pt x="19" y="25"/>
                  </a:lnTo>
                  <a:lnTo>
                    <a:pt x="15" y="14"/>
                  </a:lnTo>
                  <a:lnTo>
                    <a:pt x="11" y="0"/>
                  </a:lnTo>
                  <a:lnTo>
                    <a:pt x="0" y="7"/>
                  </a:lnTo>
                  <a:lnTo>
                    <a:pt x="8" y="25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7" name="Freeform 118">
              <a:extLst>
                <a:ext uri="{FF2B5EF4-FFF2-40B4-BE49-F238E27FC236}">
                  <a16:creationId xmlns:a16="http://schemas.microsoft.com/office/drawing/2014/main" xmlns="" id="{DF77F6FB-6D07-4AF3-A7B5-1B29B77B1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5" y="1981"/>
              <a:ext cx="95" cy="107"/>
            </a:xfrm>
            <a:custGeom>
              <a:avLst/>
              <a:gdLst>
                <a:gd name="T0" fmla="*/ 37 w 106"/>
                <a:gd name="T1" fmla="*/ 0 h 110"/>
                <a:gd name="T2" fmla="*/ 62 w 106"/>
                <a:gd name="T3" fmla="*/ 0 h 110"/>
                <a:gd name="T4" fmla="*/ 81 w 106"/>
                <a:gd name="T5" fmla="*/ 3 h 110"/>
                <a:gd name="T6" fmla="*/ 92 w 106"/>
                <a:gd name="T7" fmla="*/ 22 h 110"/>
                <a:gd name="T8" fmla="*/ 106 w 106"/>
                <a:gd name="T9" fmla="*/ 51 h 110"/>
                <a:gd name="T10" fmla="*/ 106 w 106"/>
                <a:gd name="T11" fmla="*/ 73 h 110"/>
                <a:gd name="T12" fmla="*/ 95 w 106"/>
                <a:gd name="T13" fmla="*/ 88 h 110"/>
                <a:gd name="T14" fmla="*/ 92 w 106"/>
                <a:gd name="T15" fmla="*/ 102 h 110"/>
                <a:gd name="T16" fmla="*/ 77 w 106"/>
                <a:gd name="T17" fmla="*/ 110 h 110"/>
                <a:gd name="T18" fmla="*/ 66 w 106"/>
                <a:gd name="T19" fmla="*/ 95 h 110"/>
                <a:gd name="T20" fmla="*/ 55 w 106"/>
                <a:gd name="T21" fmla="*/ 69 h 110"/>
                <a:gd name="T22" fmla="*/ 48 w 106"/>
                <a:gd name="T23" fmla="*/ 58 h 110"/>
                <a:gd name="T24" fmla="*/ 26 w 106"/>
                <a:gd name="T25" fmla="*/ 55 h 110"/>
                <a:gd name="T26" fmla="*/ 0 w 106"/>
                <a:gd name="T27" fmla="*/ 29 h 110"/>
                <a:gd name="T28" fmla="*/ 37 w 106"/>
                <a:gd name="T2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6" h="110">
                  <a:moveTo>
                    <a:pt x="37" y="0"/>
                  </a:moveTo>
                  <a:lnTo>
                    <a:pt x="62" y="0"/>
                  </a:lnTo>
                  <a:lnTo>
                    <a:pt x="81" y="3"/>
                  </a:lnTo>
                  <a:lnTo>
                    <a:pt x="92" y="22"/>
                  </a:lnTo>
                  <a:lnTo>
                    <a:pt x="106" y="51"/>
                  </a:lnTo>
                  <a:lnTo>
                    <a:pt x="106" y="73"/>
                  </a:lnTo>
                  <a:lnTo>
                    <a:pt x="95" y="88"/>
                  </a:lnTo>
                  <a:lnTo>
                    <a:pt x="92" y="102"/>
                  </a:lnTo>
                  <a:lnTo>
                    <a:pt x="77" y="110"/>
                  </a:lnTo>
                  <a:lnTo>
                    <a:pt x="66" y="95"/>
                  </a:lnTo>
                  <a:lnTo>
                    <a:pt x="55" y="69"/>
                  </a:lnTo>
                  <a:lnTo>
                    <a:pt x="48" y="58"/>
                  </a:lnTo>
                  <a:lnTo>
                    <a:pt x="26" y="55"/>
                  </a:lnTo>
                  <a:lnTo>
                    <a:pt x="0" y="29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8" name="Freeform 119">
              <a:extLst>
                <a:ext uri="{FF2B5EF4-FFF2-40B4-BE49-F238E27FC236}">
                  <a16:creationId xmlns:a16="http://schemas.microsoft.com/office/drawing/2014/main" xmlns="" id="{9900F715-552C-42FE-BC7E-C070459B6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5" y="1981"/>
              <a:ext cx="95" cy="107"/>
            </a:xfrm>
            <a:custGeom>
              <a:avLst/>
              <a:gdLst>
                <a:gd name="T0" fmla="*/ 37 w 106"/>
                <a:gd name="T1" fmla="*/ 0 h 110"/>
                <a:gd name="T2" fmla="*/ 62 w 106"/>
                <a:gd name="T3" fmla="*/ 0 h 110"/>
                <a:gd name="T4" fmla="*/ 81 w 106"/>
                <a:gd name="T5" fmla="*/ 3 h 110"/>
                <a:gd name="T6" fmla="*/ 92 w 106"/>
                <a:gd name="T7" fmla="*/ 22 h 110"/>
                <a:gd name="T8" fmla="*/ 106 w 106"/>
                <a:gd name="T9" fmla="*/ 51 h 110"/>
                <a:gd name="T10" fmla="*/ 106 w 106"/>
                <a:gd name="T11" fmla="*/ 73 h 110"/>
                <a:gd name="T12" fmla="*/ 95 w 106"/>
                <a:gd name="T13" fmla="*/ 88 h 110"/>
                <a:gd name="T14" fmla="*/ 92 w 106"/>
                <a:gd name="T15" fmla="*/ 102 h 110"/>
                <a:gd name="T16" fmla="*/ 77 w 106"/>
                <a:gd name="T17" fmla="*/ 110 h 110"/>
                <a:gd name="T18" fmla="*/ 66 w 106"/>
                <a:gd name="T19" fmla="*/ 95 h 110"/>
                <a:gd name="T20" fmla="*/ 55 w 106"/>
                <a:gd name="T21" fmla="*/ 69 h 110"/>
                <a:gd name="T22" fmla="*/ 48 w 106"/>
                <a:gd name="T23" fmla="*/ 58 h 110"/>
                <a:gd name="T24" fmla="*/ 26 w 106"/>
                <a:gd name="T25" fmla="*/ 55 h 110"/>
                <a:gd name="T26" fmla="*/ 0 w 106"/>
                <a:gd name="T27" fmla="*/ 2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0">
                  <a:moveTo>
                    <a:pt x="37" y="0"/>
                  </a:moveTo>
                  <a:lnTo>
                    <a:pt x="62" y="0"/>
                  </a:lnTo>
                  <a:lnTo>
                    <a:pt x="81" y="3"/>
                  </a:lnTo>
                  <a:lnTo>
                    <a:pt x="92" y="22"/>
                  </a:lnTo>
                  <a:lnTo>
                    <a:pt x="106" y="51"/>
                  </a:lnTo>
                  <a:lnTo>
                    <a:pt x="106" y="73"/>
                  </a:lnTo>
                  <a:lnTo>
                    <a:pt x="95" y="88"/>
                  </a:lnTo>
                  <a:lnTo>
                    <a:pt x="92" y="102"/>
                  </a:lnTo>
                  <a:lnTo>
                    <a:pt x="77" y="110"/>
                  </a:lnTo>
                  <a:lnTo>
                    <a:pt x="66" y="95"/>
                  </a:lnTo>
                  <a:lnTo>
                    <a:pt x="55" y="69"/>
                  </a:lnTo>
                  <a:lnTo>
                    <a:pt x="48" y="58"/>
                  </a:lnTo>
                  <a:lnTo>
                    <a:pt x="26" y="55"/>
                  </a:lnTo>
                  <a:lnTo>
                    <a:pt x="0" y="29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49" name="Freeform 120">
              <a:extLst>
                <a:ext uri="{FF2B5EF4-FFF2-40B4-BE49-F238E27FC236}">
                  <a16:creationId xmlns:a16="http://schemas.microsoft.com/office/drawing/2014/main" xmlns="" id="{08F93F19-4891-45C0-B52E-07CB506E1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6" y="1699"/>
              <a:ext cx="49" cy="43"/>
            </a:xfrm>
            <a:custGeom>
              <a:avLst/>
              <a:gdLst>
                <a:gd name="T0" fmla="*/ 47 w 55"/>
                <a:gd name="T1" fmla="*/ 0 h 44"/>
                <a:gd name="T2" fmla="*/ 55 w 55"/>
                <a:gd name="T3" fmla="*/ 11 h 44"/>
                <a:gd name="T4" fmla="*/ 33 w 55"/>
                <a:gd name="T5" fmla="*/ 22 h 44"/>
                <a:gd name="T6" fmla="*/ 14 w 55"/>
                <a:gd name="T7" fmla="*/ 44 h 44"/>
                <a:gd name="T8" fmla="*/ 3 w 55"/>
                <a:gd name="T9" fmla="*/ 36 h 44"/>
                <a:gd name="T10" fmla="*/ 0 w 55"/>
                <a:gd name="T11" fmla="*/ 14 h 44"/>
                <a:gd name="T12" fmla="*/ 0 w 55"/>
                <a:gd name="T13" fmla="*/ 7 h 44"/>
                <a:gd name="T14" fmla="*/ 33 w 55"/>
                <a:gd name="T15" fmla="*/ 0 h 44"/>
                <a:gd name="T16" fmla="*/ 47 w 55"/>
                <a:gd name="T1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44">
                  <a:moveTo>
                    <a:pt x="47" y="0"/>
                  </a:moveTo>
                  <a:lnTo>
                    <a:pt x="55" y="11"/>
                  </a:lnTo>
                  <a:lnTo>
                    <a:pt x="33" y="22"/>
                  </a:lnTo>
                  <a:lnTo>
                    <a:pt x="14" y="44"/>
                  </a:lnTo>
                  <a:lnTo>
                    <a:pt x="3" y="36"/>
                  </a:lnTo>
                  <a:lnTo>
                    <a:pt x="0" y="14"/>
                  </a:lnTo>
                  <a:lnTo>
                    <a:pt x="0" y="7"/>
                  </a:lnTo>
                  <a:lnTo>
                    <a:pt x="33" y="0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0" name="Freeform 121">
              <a:extLst>
                <a:ext uri="{FF2B5EF4-FFF2-40B4-BE49-F238E27FC236}">
                  <a16:creationId xmlns:a16="http://schemas.microsoft.com/office/drawing/2014/main" xmlns="" id="{5BFB7FD4-CFB9-4E97-8FA3-28EA60101E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6" y="1699"/>
              <a:ext cx="49" cy="43"/>
            </a:xfrm>
            <a:custGeom>
              <a:avLst/>
              <a:gdLst>
                <a:gd name="T0" fmla="*/ 47 w 55"/>
                <a:gd name="T1" fmla="*/ 0 h 44"/>
                <a:gd name="T2" fmla="*/ 55 w 55"/>
                <a:gd name="T3" fmla="*/ 11 h 44"/>
                <a:gd name="T4" fmla="*/ 33 w 55"/>
                <a:gd name="T5" fmla="*/ 22 h 44"/>
                <a:gd name="T6" fmla="*/ 14 w 55"/>
                <a:gd name="T7" fmla="*/ 44 h 44"/>
                <a:gd name="T8" fmla="*/ 3 w 55"/>
                <a:gd name="T9" fmla="*/ 36 h 44"/>
                <a:gd name="T10" fmla="*/ 0 w 55"/>
                <a:gd name="T11" fmla="*/ 14 h 44"/>
                <a:gd name="T12" fmla="*/ 0 w 55"/>
                <a:gd name="T13" fmla="*/ 7 h 44"/>
                <a:gd name="T14" fmla="*/ 33 w 55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44">
                  <a:moveTo>
                    <a:pt x="47" y="0"/>
                  </a:moveTo>
                  <a:lnTo>
                    <a:pt x="55" y="11"/>
                  </a:lnTo>
                  <a:lnTo>
                    <a:pt x="33" y="22"/>
                  </a:lnTo>
                  <a:lnTo>
                    <a:pt x="14" y="44"/>
                  </a:lnTo>
                  <a:lnTo>
                    <a:pt x="3" y="36"/>
                  </a:lnTo>
                  <a:lnTo>
                    <a:pt x="0" y="14"/>
                  </a:lnTo>
                  <a:lnTo>
                    <a:pt x="0" y="7"/>
                  </a:lnTo>
                  <a:lnTo>
                    <a:pt x="33" y="0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1" name="Freeform 122">
              <a:extLst>
                <a:ext uri="{FF2B5EF4-FFF2-40B4-BE49-F238E27FC236}">
                  <a16:creationId xmlns:a16="http://schemas.microsoft.com/office/drawing/2014/main" xmlns="" id="{66466C99-3380-4CA3-A27A-89E7730F55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" y="683"/>
              <a:ext cx="362" cy="342"/>
            </a:xfrm>
            <a:custGeom>
              <a:avLst/>
              <a:gdLst>
                <a:gd name="T0" fmla="*/ 19 w 408"/>
                <a:gd name="T1" fmla="*/ 95 h 352"/>
                <a:gd name="T2" fmla="*/ 52 w 408"/>
                <a:gd name="T3" fmla="*/ 124 h 352"/>
                <a:gd name="T4" fmla="*/ 66 w 408"/>
                <a:gd name="T5" fmla="*/ 172 h 352"/>
                <a:gd name="T6" fmla="*/ 41 w 408"/>
                <a:gd name="T7" fmla="*/ 205 h 352"/>
                <a:gd name="T8" fmla="*/ 0 w 408"/>
                <a:gd name="T9" fmla="*/ 205 h 352"/>
                <a:gd name="T10" fmla="*/ 52 w 408"/>
                <a:gd name="T11" fmla="*/ 253 h 352"/>
                <a:gd name="T12" fmla="*/ 74 w 408"/>
                <a:gd name="T13" fmla="*/ 308 h 352"/>
                <a:gd name="T14" fmla="*/ 125 w 408"/>
                <a:gd name="T15" fmla="*/ 334 h 352"/>
                <a:gd name="T16" fmla="*/ 155 w 408"/>
                <a:gd name="T17" fmla="*/ 345 h 352"/>
                <a:gd name="T18" fmla="*/ 210 w 408"/>
                <a:gd name="T19" fmla="*/ 345 h 352"/>
                <a:gd name="T20" fmla="*/ 254 w 408"/>
                <a:gd name="T21" fmla="*/ 348 h 352"/>
                <a:gd name="T22" fmla="*/ 283 w 408"/>
                <a:gd name="T23" fmla="*/ 334 h 352"/>
                <a:gd name="T24" fmla="*/ 309 w 408"/>
                <a:gd name="T25" fmla="*/ 348 h 352"/>
                <a:gd name="T26" fmla="*/ 334 w 408"/>
                <a:gd name="T27" fmla="*/ 330 h 352"/>
                <a:gd name="T28" fmla="*/ 375 w 408"/>
                <a:gd name="T29" fmla="*/ 315 h 352"/>
                <a:gd name="T30" fmla="*/ 386 w 408"/>
                <a:gd name="T31" fmla="*/ 290 h 352"/>
                <a:gd name="T32" fmla="*/ 408 w 408"/>
                <a:gd name="T33" fmla="*/ 264 h 352"/>
                <a:gd name="T34" fmla="*/ 389 w 408"/>
                <a:gd name="T35" fmla="*/ 242 h 352"/>
                <a:gd name="T36" fmla="*/ 404 w 408"/>
                <a:gd name="T37" fmla="*/ 183 h 352"/>
                <a:gd name="T38" fmla="*/ 382 w 408"/>
                <a:gd name="T39" fmla="*/ 169 h 352"/>
                <a:gd name="T40" fmla="*/ 378 w 408"/>
                <a:gd name="T41" fmla="*/ 158 h 352"/>
                <a:gd name="T42" fmla="*/ 364 w 408"/>
                <a:gd name="T43" fmla="*/ 135 h 352"/>
                <a:gd name="T44" fmla="*/ 334 w 408"/>
                <a:gd name="T45" fmla="*/ 158 h 352"/>
                <a:gd name="T46" fmla="*/ 312 w 408"/>
                <a:gd name="T47" fmla="*/ 150 h 352"/>
                <a:gd name="T48" fmla="*/ 279 w 408"/>
                <a:gd name="T49" fmla="*/ 135 h 352"/>
                <a:gd name="T50" fmla="*/ 261 w 408"/>
                <a:gd name="T51" fmla="*/ 135 h 352"/>
                <a:gd name="T52" fmla="*/ 250 w 408"/>
                <a:gd name="T53" fmla="*/ 121 h 352"/>
                <a:gd name="T54" fmla="*/ 217 w 408"/>
                <a:gd name="T55" fmla="*/ 124 h 352"/>
                <a:gd name="T56" fmla="*/ 210 w 408"/>
                <a:gd name="T57" fmla="*/ 102 h 352"/>
                <a:gd name="T58" fmla="*/ 191 w 408"/>
                <a:gd name="T59" fmla="*/ 113 h 352"/>
                <a:gd name="T60" fmla="*/ 180 w 408"/>
                <a:gd name="T61" fmla="*/ 113 h 352"/>
                <a:gd name="T62" fmla="*/ 155 w 408"/>
                <a:gd name="T63" fmla="*/ 128 h 352"/>
                <a:gd name="T64" fmla="*/ 151 w 408"/>
                <a:gd name="T65" fmla="*/ 88 h 352"/>
                <a:gd name="T66" fmla="*/ 169 w 408"/>
                <a:gd name="T67" fmla="*/ 62 h 352"/>
                <a:gd name="T68" fmla="*/ 169 w 408"/>
                <a:gd name="T69" fmla="*/ 22 h 352"/>
                <a:gd name="T70" fmla="*/ 155 w 408"/>
                <a:gd name="T71" fmla="*/ 0 h 352"/>
                <a:gd name="T72" fmla="*/ 144 w 408"/>
                <a:gd name="T73" fmla="*/ 29 h 352"/>
                <a:gd name="T74" fmla="*/ 129 w 408"/>
                <a:gd name="T75" fmla="*/ 33 h 352"/>
                <a:gd name="T76" fmla="*/ 122 w 408"/>
                <a:gd name="T77" fmla="*/ 3 h 352"/>
                <a:gd name="T78" fmla="*/ 100 w 408"/>
                <a:gd name="T79" fmla="*/ 18 h 352"/>
                <a:gd name="T80" fmla="*/ 96 w 408"/>
                <a:gd name="T81" fmla="*/ 40 h 352"/>
                <a:gd name="T82" fmla="*/ 78 w 408"/>
                <a:gd name="T83" fmla="*/ 25 h 352"/>
                <a:gd name="T84" fmla="*/ 63 w 408"/>
                <a:gd name="T85" fmla="*/ 40 h 352"/>
                <a:gd name="T86" fmla="*/ 85 w 408"/>
                <a:gd name="T87" fmla="*/ 58 h 352"/>
                <a:gd name="T88" fmla="*/ 114 w 408"/>
                <a:gd name="T89" fmla="*/ 80 h 352"/>
                <a:gd name="T90" fmla="*/ 96 w 408"/>
                <a:gd name="T91" fmla="*/ 95 h 352"/>
                <a:gd name="T92" fmla="*/ 107 w 408"/>
                <a:gd name="T93" fmla="*/ 117 h 352"/>
                <a:gd name="T94" fmla="*/ 85 w 408"/>
                <a:gd name="T95" fmla="*/ 124 h 352"/>
                <a:gd name="T96" fmla="*/ 52 w 408"/>
                <a:gd name="T97" fmla="*/ 9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8" h="352">
                  <a:moveTo>
                    <a:pt x="30" y="80"/>
                  </a:moveTo>
                  <a:lnTo>
                    <a:pt x="19" y="95"/>
                  </a:lnTo>
                  <a:lnTo>
                    <a:pt x="33" y="121"/>
                  </a:lnTo>
                  <a:lnTo>
                    <a:pt x="52" y="124"/>
                  </a:lnTo>
                  <a:lnTo>
                    <a:pt x="63" y="135"/>
                  </a:lnTo>
                  <a:lnTo>
                    <a:pt x="66" y="172"/>
                  </a:lnTo>
                  <a:lnTo>
                    <a:pt x="52" y="202"/>
                  </a:lnTo>
                  <a:lnTo>
                    <a:pt x="41" y="205"/>
                  </a:lnTo>
                  <a:lnTo>
                    <a:pt x="4" y="202"/>
                  </a:lnTo>
                  <a:lnTo>
                    <a:pt x="0" y="205"/>
                  </a:lnTo>
                  <a:lnTo>
                    <a:pt x="41" y="246"/>
                  </a:lnTo>
                  <a:lnTo>
                    <a:pt x="52" y="253"/>
                  </a:lnTo>
                  <a:lnTo>
                    <a:pt x="59" y="279"/>
                  </a:lnTo>
                  <a:lnTo>
                    <a:pt x="74" y="308"/>
                  </a:lnTo>
                  <a:lnTo>
                    <a:pt x="100" y="330"/>
                  </a:lnTo>
                  <a:lnTo>
                    <a:pt x="125" y="334"/>
                  </a:lnTo>
                  <a:lnTo>
                    <a:pt x="140" y="345"/>
                  </a:lnTo>
                  <a:lnTo>
                    <a:pt x="155" y="345"/>
                  </a:lnTo>
                  <a:lnTo>
                    <a:pt x="173" y="337"/>
                  </a:lnTo>
                  <a:lnTo>
                    <a:pt x="210" y="345"/>
                  </a:lnTo>
                  <a:lnTo>
                    <a:pt x="228" y="352"/>
                  </a:lnTo>
                  <a:lnTo>
                    <a:pt x="254" y="348"/>
                  </a:lnTo>
                  <a:lnTo>
                    <a:pt x="272" y="345"/>
                  </a:lnTo>
                  <a:lnTo>
                    <a:pt x="283" y="334"/>
                  </a:lnTo>
                  <a:lnTo>
                    <a:pt x="294" y="337"/>
                  </a:lnTo>
                  <a:lnTo>
                    <a:pt x="309" y="348"/>
                  </a:lnTo>
                  <a:lnTo>
                    <a:pt x="323" y="341"/>
                  </a:lnTo>
                  <a:lnTo>
                    <a:pt x="334" y="330"/>
                  </a:lnTo>
                  <a:lnTo>
                    <a:pt x="345" y="323"/>
                  </a:lnTo>
                  <a:lnTo>
                    <a:pt x="375" y="315"/>
                  </a:lnTo>
                  <a:lnTo>
                    <a:pt x="382" y="304"/>
                  </a:lnTo>
                  <a:lnTo>
                    <a:pt x="386" y="290"/>
                  </a:lnTo>
                  <a:lnTo>
                    <a:pt x="408" y="275"/>
                  </a:lnTo>
                  <a:lnTo>
                    <a:pt x="408" y="264"/>
                  </a:lnTo>
                  <a:lnTo>
                    <a:pt x="400" y="257"/>
                  </a:lnTo>
                  <a:lnTo>
                    <a:pt x="389" y="242"/>
                  </a:lnTo>
                  <a:lnTo>
                    <a:pt x="389" y="191"/>
                  </a:lnTo>
                  <a:lnTo>
                    <a:pt x="404" y="183"/>
                  </a:lnTo>
                  <a:lnTo>
                    <a:pt x="393" y="165"/>
                  </a:lnTo>
                  <a:lnTo>
                    <a:pt x="382" y="169"/>
                  </a:lnTo>
                  <a:lnTo>
                    <a:pt x="375" y="165"/>
                  </a:lnTo>
                  <a:lnTo>
                    <a:pt x="378" y="158"/>
                  </a:lnTo>
                  <a:lnTo>
                    <a:pt x="375" y="143"/>
                  </a:lnTo>
                  <a:lnTo>
                    <a:pt x="364" y="135"/>
                  </a:lnTo>
                  <a:lnTo>
                    <a:pt x="349" y="147"/>
                  </a:lnTo>
                  <a:lnTo>
                    <a:pt x="334" y="158"/>
                  </a:lnTo>
                  <a:lnTo>
                    <a:pt x="323" y="158"/>
                  </a:lnTo>
                  <a:lnTo>
                    <a:pt x="312" y="150"/>
                  </a:lnTo>
                  <a:lnTo>
                    <a:pt x="298" y="143"/>
                  </a:lnTo>
                  <a:lnTo>
                    <a:pt x="279" y="135"/>
                  </a:lnTo>
                  <a:lnTo>
                    <a:pt x="272" y="143"/>
                  </a:lnTo>
                  <a:lnTo>
                    <a:pt x="261" y="135"/>
                  </a:lnTo>
                  <a:lnTo>
                    <a:pt x="261" y="124"/>
                  </a:lnTo>
                  <a:lnTo>
                    <a:pt x="250" y="121"/>
                  </a:lnTo>
                  <a:lnTo>
                    <a:pt x="235" y="124"/>
                  </a:lnTo>
                  <a:lnTo>
                    <a:pt x="217" y="124"/>
                  </a:lnTo>
                  <a:lnTo>
                    <a:pt x="217" y="113"/>
                  </a:lnTo>
                  <a:lnTo>
                    <a:pt x="210" y="102"/>
                  </a:lnTo>
                  <a:lnTo>
                    <a:pt x="199" y="102"/>
                  </a:lnTo>
                  <a:lnTo>
                    <a:pt x="191" y="113"/>
                  </a:lnTo>
                  <a:lnTo>
                    <a:pt x="188" y="117"/>
                  </a:lnTo>
                  <a:lnTo>
                    <a:pt x="180" y="113"/>
                  </a:lnTo>
                  <a:lnTo>
                    <a:pt x="169" y="117"/>
                  </a:lnTo>
                  <a:lnTo>
                    <a:pt x="155" y="128"/>
                  </a:lnTo>
                  <a:lnTo>
                    <a:pt x="147" y="117"/>
                  </a:lnTo>
                  <a:lnTo>
                    <a:pt x="151" y="88"/>
                  </a:lnTo>
                  <a:lnTo>
                    <a:pt x="158" y="73"/>
                  </a:lnTo>
                  <a:lnTo>
                    <a:pt x="169" y="62"/>
                  </a:lnTo>
                  <a:lnTo>
                    <a:pt x="166" y="44"/>
                  </a:lnTo>
                  <a:lnTo>
                    <a:pt x="169" y="22"/>
                  </a:lnTo>
                  <a:lnTo>
                    <a:pt x="162" y="0"/>
                  </a:lnTo>
                  <a:lnTo>
                    <a:pt x="155" y="0"/>
                  </a:lnTo>
                  <a:lnTo>
                    <a:pt x="147" y="7"/>
                  </a:lnTo>
                  <a:lnTo>
                    <a:pt x="144" y="29"/>
                  </a:lnTo>
                  <a:lnTo>
                    <a:pt x="136" y="44"/>
                  </a:lnTo>
                  <a:lnTo>
                    <a:pt x="129" y="33"/>
                  </a:lnTo>
                  <a:lnTo>
                    <a:pt x="133" y="14"/>
                  </a:lnTo>
                  <a:lnTo>
                    <a:pt x="122" y="3"/>
                  </a:lnTo>
                  <a:lnTo>
                    <a:pt x="107" y="7"/>
                  </a:lnTo>
                  <a:lnTo>
                    <a:pt x="100" y="18"/>
                  </a:lnTo>
                  <a:lnTo>
                    <a:pt x="103" y="29"/>
                  </a:lnTo>
                  <a:lnTo>
                    <a:pt x="96" y="40"/>
                  </a:lnTo>
                  <a:lnTo>
                    <a:pt x="89" y="36"/>
                  </a:lnTo>
                  <a:lnTo>
                    <a:pt x="78" y="25"/>
                  </a:lnTo>
                  <a:lnTo>
                    <a:pt x="70" y="29"/>
                  </a:lnTo>
                  <a:lnTo>
                    <a:pt x="63" y="40"/>
                  </a:lnTo>
                  <a:lnTo>
                    <a:pt x="74" y="55"/>
                  </a:lnTo>
                  <a:lnTo>
                    <a:pt x="85" y="58"/>
                  </a:lnTo>
                  <a:lnTo>
                    <a:pt x="107" y="73"/>
                  </a:lnTo>
                  <a:lnTo>
                    <a:pt x="114" y="80"/>
                  </a:lnTo>
                  <a:lnTo>
                    <a:pt x="114" y="91"/>
                  </a:lnTo>
                  <a:lnTo>
                    <a:pt x="96" y="95"/>
                  </a:lnTo>
                  <a:lnTo>
                    <a:pt x="100" y="110"/>
                  </a:lnTo>
                  <a:lnTo>
                    <a:pt x="107" y="117"/>
                  </a:lnTo>
                  <a:lnTo>
                    <a:pt x="100" y="128"/>
                  </a:lnTo>
                  <a:lnTo>
                    <a:pt x="85" y="124"/>
                  </a:lnTo>
                  <a:lnTo>
                    <a:pt x="63" y="102"/>
                  </a:lnTo>
                  <a:lnTo>
                    <a:pt x="52" y="91"/>
                  </a:lnTo>
                  <a:lnTo>
                    <a:pt x="30" y="8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2" name="Freeform 123">
              <a:extLst>
                <a:ext uri="{FF2B5EF4-FFF2-40B4-BE49-F238E27FC236}">
                  <a16:creationId xmlns:a16="http://schemas.microsoft.com/office/drawing/2014/main" xmlns="" id="{A25550E1-022F-4B66-B8DE-4A5F9D6AC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3467"/>
              <a:ext cx="196" cy="186"/>
            </a:xfrm>
            <a:custGeom>
              <a:avLst/>
              <a:gdLst>
                <a:gd name="T0" fmla="*/ 40 w 220"/>
                <a:gd name="T1" fmla="*/ 33 h 191"/>
                <a:gd name="T2" fmla="*/ 36 w 220"/>
                <a:gd name="T3" fmla="*/ 81 h 191"/>
                <a:gd name="T4" fmla="*/ 0 w 220"/>
                <a:gd name="T5" fmla="*/ 128 h 191"/>
                <a:gd name="T6" fmla="*/ 11 w 220"/>
                <a:gd name="T7" fmla="*/ 139 h 191"/>
                <a:gd name="T8" fmla="*/ 47 w 220"/>
                <a:gd name="T9" fmla="*/ 136 h 191"/>
                <a:gd name="T10" fmla="*/ 29 w 220"/>
                <a:gd name="T11" fmla="*/ 158 h 191"/>
                <a:gd name="T12" fmla="*/ 22 w 220"/>
                <a:gd name="T13" fmla="*/ 169 h 191"/>
                <a:gd name="T14" fmla="*/ 25 w 220"/>
                <a:gd name="T15" fmla="*/ 191 h 191"/>
                <a:gd name="T16" fmla="*/ 55 w 220"/>
                <a:gd name="T17" fmla="*/ 154 h 191"/>
                <a:gd name="T18" fmla="*/ 77 w 220"/>
                <a:gd name="T19" fmla="*/ 143 h 191"/>
                <a:gd name="T20" fmla="*/ 110 w 220"/>
                <a:gd name="T21" fmla="*/ 103 h 191"/>
                <a:gd name="T22" fmla="*/ 146 w 220"/>
                <a:gd name="T23" fmla="*/ 81 h 191"/>
                <a:gd name="T24" fmla="*/ 205 w 220"/>
                <a:gd name="T25" fmla="*/ 77 h 191"/>
                <a:gd name="T26" fmla="*/ 220 w 220"/>
                <a:gd name="T27" fmla="*/ 70 h 191"/>
                <a:gd name="T28" fmla="*/ 220 w 220"/>
                <a:gd name="T29" fmla="*/ 59 h 191"/>
                <a:gd name="T30" fmla="*/ 190 w 220"/>
                <a:gd name="T31" fmla="*/ 33 h 191"/>
                <a:gd name="T32" fmla="*/ 176 w 220"/>
                <a:gd name="T33" fmla="*/ 37 h 191"/>
                <a:gd name="T34" fmla="*/ 172 w 220"/>
                <a:gd name="T35" fmla="*/ 29 h 191"/>
                <a:gd name="T36" fmla="*/ 154 w 220"/>
                <a:gd name="T37" fmla="*/ 29 h 191"/>
                <a:gd name="T38" fmla="*/ 132 w 220"/>
                <a:gd name="T39" fmla="*/ 4 h 191"/>
                <a:gd name="T40" fmla="*/ 102 w 220"/>
                <a:gd name="T41" fmla="*/ 0 h 191"/>
                <a:gd name="T42" fmla="*/ 80 w 220"/>
                <a:gd name="T43" fmla="*/ 7 h 191"/>
                <a:gd name="T44" fmla="*/ 58 w 220"/>
                <a:gd name="T45" fmla="*/ 18 h 191"/>
                <a:gd name="T46" fmla="*/ 40 w 220"/>
                <a:gd name="T47" fmla="*/ 3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0" h="191">
                  <a:moveTo>
                    <a:pt x="40" y="33"/>
                  </a:moveTo>
                  <a:lnTo>
                    <a:pt x="36" y="81"/>
                  </a:lnTo>
                  <a:lnTo>
                    <a:pt x="0" y="128"/>
                  </a:lnTo>
                  <a:lnTo>
                    <a:pt x="11" y="139"/>
                  </a:lnTo>
                  <a:lnTo>
                    <a:pt x="47" y="136"/>
                  </a:lnTo>
                  <a:lnTo>
                    <a:pt x="29" y="158"/>
                  </a:lnTo>
                  <a:lnTo>
                    <a:pt x="22" y="169"/>
                  </a:lnTo>
                  <a:lnTo>
                    <a:pt x="25" y="191"/>
                  </a:lnTo>
                  <a:lnTo>
                    <a:pt x="55" y="154"/>
                  </a:lnTo>
                  <a:lnTo>
                    <a:pt x="77" y="143"/>
                  </a:lnTo>
                  <a:lnTo>
                    <a:pt x="110" y="103"/>
                  </a:lnTo>
                  <a:lnTo>
                    <a:pt x="146" y="81"/>
                  </a:lnTo>
                  <a:lnTo>
                    <a:pt x="205" y="77"/>
                  </a:lnTo>
                  <a:lnTo>
                    <a:pt x="220" y="70"/>
                  </a:lnTo>
                  <a:lnTo>
                    <a:pt x="220" y="59"/>
                  </a:lnTo>
                  <a:lnTo>
                    <a:pt x="190" y="33"/>
                  </a:lnTo>
                  <a:lnTo>
                    <a:pt x="176" y="37"/>
                  </a:lnTo>
                  <a:lnTo>
                    <a:pt x="172" y="29"/>
                  </a:lnTo>
                  <a:lnTo>
                    <a:pt x="154" y="29"/>
                  </a:lnTo>
                  <a:lnTo>
                    <a:pt x="132" y="4"/>
                  </a:lnTo>
                  <a:lnTo>
                    <a:pt x="102" y="0"/>
                  </a:lnTo>
                  <a:lnTo>
                    <a:pt x="80" y="7"/>
                  </a:lnTo>
                  <a:lnTo>
                    <a:pt x="58" y="18"/>
                  </a:lnTo>
                  <a:lnTo>
                    <a:pt x="40" y="33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3" name="Freeform 124">
              <a:extLst>
                <a:ext uri="{FF2B5EF4-FFF2-40B4-BE49-F238E27FC236}">
                  <a16:creationId xmlns:a16="http://schemas.microsoft.com/office/drawing/2014/main" xmlns="" id="{99338B4E-5355-4340-85F4-D66F3BEEE0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7" y="3467"/>
              <a:ext cx="196" cy="186"/>
            </a:xfrm>
            <a:custGeom>
              <a:avLst/>
              <a:gdLst>
                <a:gd name="T0" fmla="*/ 40 w 220"/>
                <a:gd name="T1" fmla="*/ 33 h 191"/>
                <a:gd name="T2" fmla="*/ 36 w 220"/>
                <a:gd name="T3" fmla="*/ 81 h 191"/>
                <a:gd name="T4" fmla="*/ 0 w 220"/>
                <a:gd name="T5" fmla="*/ 128 h 191"/>
                <a:gd name="T6" fmla="*/ 11 w 220"/>
                <a:gd name="T7" fmla="*/ 139 h 191"/>
                <a:gd name="T8" fmla="*/ 47 w 220"/>
                <a:gd name="T9" fmla="*/ 136 h 191"/>
                <a:gd name="T10" fmla="*/ 29 w 220"/>
                <a:gd name="T11" fmla="*/ 158 h 191"/>
                <a:gd name="T12" fmla="*/ 22 w 220"/>
                <a:gd name="T13" fmla="*/ 169 h 191"/>
                <a:gd name="T14" fmla="*/ 25 w 220"/>
                <a:gd name="T15" fmla="*/ 191 h 191"/>
                <a:gd name="T16" fmla="*/ 55 w 220"/>
                <a:gd name="T17" fmla="*/ 154 h 191"/>
                <a:gd name="T18" fmla="*/ 77 w 220"/>
                <a:gd name="T19" fmla="*/ 143 h 191"/>
                <a:gd name="T20" fmla="*/ 110 w 220"/>
                <a:gd name="T21" fmla="*/ 103 h 191"/>
                <a:gd name="T22" fmla="*/ 146 w 220"/>
                <a:gd name="T23" fmla="*/ 81 h 191"/>
                <a:gd name="T24" fmla="*/ 205 w 220"/>
                <a:gd name="T25" fmla="*/ 77 h 191"/>
                <a:gd name="T26" fmla="*/ 220 w 220"/>
                <a:gd name="T27" fmla="*/ 70 h 191"/>
                <a:gd name="T28" fmla="*/ 220 w 220"/>
                <a:gd name="T29" fmla="*/ 59 h 191"/>
                <a:gd name="T30" fmla="*/ 190 w 220"/>
                <a:gd name="T31" fmla="*/ 33 h 191"/>
                <a:gd name="T32" fmla="*/ 176 w 220"/>
                <a:gd name="T33" fmla="*/ 37 h 191"/>
                <a:gd name="T34" fmla="*/ 172 w 220"/>
                <a:gd name="T35" fmla="*/ 29 h 191"/>
                <a:gd name="T36" fmla="*/ 154 w 220"/>
                <a:gd name="T37" fmla="*/ 29 h 191"/>
                <a:gd name="T38" fmla="*/ 132 w 220"/>
                <a:gd name="T39" fmla="*/ 4 h 191"/>
                <a:gd name="T40" fmla="*/ 102 w 220"/>
                <a:gd name="T41" fmla="*/ 0 h 191"/>
                <a:gd name="T42" fmla="*/ 80 w 220"/>
                <a:gd name="T43" fmla="*/ 7 h 191"/>
                <a:gd name="T44" fmla="*/ 58 w 220"/>
                <a:gd name="T45" fmla="*/ 1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0" h="191">
                  <a:moveTo>
                    <a:pt x="40" y="33"/>
                  </a:moveTo>
                  <a:lnTo>
                    <a:pt x="36" y="81"/>
                  </a:lnTo>
                  <a:lnTo>
                    <a:pt x="0" y="128"/>
                  </a:lnTo>
                  <a:lnTo>
                    <a:pt x="11" y="139"/>
                  </a:lnTo>
                  <a:lnTo>
                    <a:pt x="47" y="136"/>
                  </a:lnTo>
                  <a:lnTo>
                    <a:pt x="29" y="158"/>
                  </a:lnTo>
                  <a:lnTo>
                    <a:pt x="22" y="169"/>
                  </a:lnTo>
                  <a:lnTo>
                    <a:pt x="25" y="191"/>
                  </a:lnTo>
                  <a:lnTo>
                    <a:pt x="55" y="154"/>
                  </a:lnTo>
                  <a:lnTo>
                    <a:pt x="77" y="143"/>
                  </a:lnTo>
                  <a:lnTo>
                    <a:pt x="110" y="103"/>
                  </a:lnTo>
                  <a:lnTo>
                    <a:pt x="146" y="81"/>
                  </a:lnTo>
                  <a:lnTo>
                    <a:pt x="205" y="77"/>
                  </a:lnTo>
                  <a:lnTo>
                    <a:pt x="220" y="70"/>
                  </a:lnTo>
                  <a:lnTo>
                    <a:pt x="220" y="59"/>
                  </a:lnTo>
                  <a:lnTo>
                    <a:pt x="190" y="33"/>
                  </a:lnTo>
                  <a:lnTo>
                    <a:pt x="176" y="37"/>
                  </a:lnTo>
                  <a:lnTo>
                    <a:pt x="172" y="29"/>
                  </a:lnTo>
                  <a:lnTo>
                    <a:pt x="154" y="29"/>
                  </a:lnTo>
                  <a:lnTo>
                    <a:pt x="132" y="4"/>
                  </a:lnTo>
                  <a:lnTo>
                    <a:pt x="102" y="0"/>
                  </a:lnTo>
                  <a:lnTo>
                    <a:pt x="80" y="7"/>
                  </a:lnTo>
                  <a:lnTo>
                    <a:pt x="58" y="18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4" name="Freeform 125">
              <a:extLst>
                <a:ext uri="{FF2B5EF4-FFF2-40B4-BE49-F238E27FC236}">
                  <a16:creationId xmlns:a16="http://schemas.microsoft.com/office/drawing/2014/main" xmlns="" id="{77B2AFBE-BFC8-489B-9278-A5D3087B7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6" y="3296"/>
              <a:ext cx="1305" cy="716"/>
            </a:xfrm>
            <a:custGeom>
              <a:avLst/>
              <a:gdLst>
                <a:gd name="T0" fmla="*/ 242 w 1468"/>
                <a:gd name="T1" fmla="*/ 279 h 737"/>
                <a:gd name="T2" fmla="*/ 205 w 1468"/>
                <a:gd name="T3" fmla="*/ 257 h 737"/>
                <a:gd name="T4" fmla="*/ 312 w 1468"/>
                <a:gd name="T5" fmla="*/ 216 h 737"/>
                <a:gd name="T6" fmla="*/ 381 w 1468"/>
                <a:gd name="T7" fmla="*/ 187 h 737"/>
                <a:gd name="T8" fmla="*/ 462 w 1468"/>
                <a:gd name="T9" fmla="*/ 121 h 737"/>
                <a:gd name="T10" fmla="*/ 594 w 1468"/>
                <a:gd name="T11" fmla="*/ 91 h 737"/>
                <a:gd name="T12" fmla="*/ 638 w 1468"/>
                <a:gd name="T13" fmla="*/ 117 h 737"/>
                <a:gd name="T14" fmla="*/ 704 w 1468"/>
                <a:gd name="T15" fmla="*/ 128 h 737"/>
                <a:gd name="T16" fmla="*/ 748 w 1468"/>
                <a:gd name="T17" fmla="*/ 125 h 737"/>
                <a:gd name="T18" fmla="*/ 902 w 1468"/>
                <a:gd name="T19" fmla="*/ 132 h 737"/>
                <a:gd name="T20" fmla="*/ 954 w 1468"/>
                <a:gd name="T21" fmla="*/ 102 h 737"/>
                <a:gd name="T22" fmla="*/ 1031 w 1468"/>
                <a:gd name="T23" fmla="*/ 84 h 737"/>
                <a:gd name="T24" fmla="*/ 1075 w 1468"/>
                <a:gd name="T25" fmla="*/ 29 h 737"/>
                <a:gd name="T26" fmla="*/ 1148 w 1468"/>
                <a:gd name="T27" fmla="*/ 29 h 737"/>
                <a:gd name="T28" fmla="*/ 1196 w 1468"/>
                <a:gd name="T29" fmla="*/ 3 h 737"/>
                <a:gd name="T30" fmla="*/ 1277 w 1468"/>
                <a:gd name="T31" fmla="*/ 95 h 737"/>
                <a:gd name="T32" fmla="*/ 1354 w 1468"/>
                <a:gd name="T33" fmla="*/ 187 h 737"/>
                <a:gd name="T34" fmla="*/ 1402 w 1468"/>
                <a:gd name="T35" fmla="*/ 249 h 737"/>
                <a:gd name="T36" fmla="*/ 1438 w 1468"/>
                <a:gd name="T37" fmla="*/ 312 h 737"/>
                <a:gd name="T38" fmla="*/ 1468 w 1468"/>
                <a:gd name="T39" fmla="*/ 378 h 737"/>
                <a:gd name="T40" fmla="*/ 1390 w 1468"/>
                <a:gd name="T41" fmla="*/ 396 h 737"/>
                <a:gd name="T42" fmla="*/ 1354 w 1468"/>
                <a:gd name="T43" fmla="*/ 403 h 737"/>
                <a:gd name="T44" fmla="*/ 1306 w 1468"/>
                <a:gd name="T45" fmla="*/ 392 h 737"/>
                <a:gd name="T46" fmla="*/ 1266 w 1468"/>
                <a:gd name="T47" fmla="*/ 422 h 737"/>
                <a:gd name="T48" fmla="*/ 1207 w 1468"/>
                <a:gd name="T49" fmla="*/ 436 h 737"/>
                <a:gd name="T50" fmla="*/ 1167 w 1468"/>
                <a:gd name="T51" fmla="*/ 477 h 737"/>
                <a:gd name="T52" fmla="*/ 1075 w 1468"/>
                <a:gd name="T53" fmla="*/ 525 h 737"/>
                <a:gd name="T54" fmla="*/ 1016 w 1468"/>
                <a:gd name="T55" fmla="*/ 539 h 737"/>
                <a:gd name="T56" fmla="*/ 961 w 1468"/>
                <a:gd name="T57" fmla="*/ 539 h 737"/>
                <a:gd name="T58" fmla="*/ 855 w 1468"/>
                <a:gd name="T59" fmla="*/ 550 h 737"/>
                <a:gd name="T60" fmla="*/ 814 w 1468"/>
                <a:gd name="T61" fmla="*/ 646 h 737"/>
                <a:gd name="T62" fmla="*/ 770 w 1468"/>
                <a:gd name="T63" fmla="*/ 616 h 737"/>
                <a:gd name="T64" fmla="*/ 778 w 1468"/>
                <a:gd name="T65" fmla="*/ 572 h 737"/>
                <a:gd name="T66" fmla="*/ 730 w 1468"/>
                <a:gd name="T67" fmla="*/ 616 h 737"/>
                <a:gd name="T68" fmla="*/ 635 w 1468"/>
                <a:gd name="T69" fmla="*/ 649 h 737"/>
                <a:gd name="T70" fmla="*/ 565 w 1468"/>
                <a:gd name="T71" fmla="*/ 690 h 737"/>
                <a:gd name="T72" fmla="*/ 433 w 1468"/>
                <a:gd name="T73" fmla="*/ 657 h 737"/>
                <a:gd name="T74" fmla="*/ 359 w 1468"/>
                <a:gd name="T75" fmla="*/ 664 h 737"/>
                <a:gd name="T76" fmla="*/ 326 w 1468"/>
                <a:gd name="T77" fmla="*/ 708 h 737"/>
                <a:gd name="T78" fmla="*/ 275 w 1468"/>
                <a:gd name="T79" fmla="*/ 737 h 737"/>
                <a:gd name="T80" fmla="*/ 242 w 1468"/>
                <a:gd name="T81" fmla="*/ 701 h 737"/>
                <a:gd name="T82" fmla="*/ 187 w 1468"/>
                <a:gd name="T83" fmla="*/ 671 h 737"/>
                <a:gd name="T84" fmla="*/ 146 w 1468"/>
                <a:gd name="T85" fmla="*/ 646 h 737"/>
                <a:gd name="T86" fmla="*/ 110 w 1468"/>
                <a:gd name="T87" fmla="*/ 642 h 737"/>
                <a:gd name="T88" fmla="*/ 84 w 1468"/>
                <a:gd name="T89" fmla="*/ 605 h 737"/>
                <a:gd name="T90" fmla="*/ 69 w 1468"/>
                <a:gd name="T91" fmla="*/ 569 h 737"/>
                <a:gd name="T92" fmla="*/ 36 w 1468"/>
                <a:gd name="T93" fmla="*/ 521 h 737"/>
                <a:gd name="T94" fmla="*/ 55 w 1468"/>
                <a:gd name="T95" fmla="*/ 492 h 737"/>
                <a:gd name="T96" fmla="*/ 25 w 1468"/>
                <a:gd name="T97" fmla="*/ 436 h 737"/>
                <a:gd name="T98" fmla="*/ 0 w 1468"/>
                <a:gd name="T99" fmla="*/ 418 h 737"/>
                <a:gd name="T100" fmla="*/ 36 w 1468"/>
                <a:gd name="T101" fmla="*/ 326 h 737"/>
                <a:gd name="T102" fmla="*/ 95 w 1468"/>
                <a:gd name="T103" fmla="*/ 337 h 737"/>
                <a:gd name="T104" fmla="*/ 165 w 1468"/>
                <a:gd name="T105" fmla="*/ 315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68" h="737">
                  <a:moveTo>
                    <a:pt x="198" y="312"/>
                  </a:moveTo>
                  <a:lnTo>
                    <a:pt x="201" y="282"/>
                  </a:lnTo>
                  <a:lnTo>
                    <a:pt x="242" y="279"/>
                  </a:lnTo>
                  <a:lnTo>
                    <a:pt x="253" y="279"/>
                  </a:lnTo>
                  <a:lnTo>
                    <a:pt x="235" y="264"/>
                  </a:lnTo>
                  <a:lnTo>
                    <a:pt x="205" y="257"/>
                  </a:lnTo>
                  <a:lnTo>
                    <a:pt x="205" y="238"/>
                  </a:lnTo>
                  <a:lnTo>
                    <a:pt x="264" y="224"/>
                  </a:lnTo>
                  <a:lnTo>
                    <a:pt x="312" y="216"/>
                  </a:lnTo>
                  <a:lnTo>
                    <a:pt x="345" y="202"/>
                  </a:lnTo>
                  <a:lnTo>
                    <a:pt x="367" y="209"/>
                  </a:lnTo>
                  <a:lnTo>
                    <a:pt x="381" y="187"/>
                  </a:lnTo>
                  <a:lnTo>
                    <a:pt x="418" y="154"/>
                  </a:lnTo>
                  <a:lnTo>
                    <a:pt x="444" y="132"/>
                  </a:lnTo>
                  <a:lnTo>
                    <a:pt x="462" y="121"/>
                  </a:lnTo>
                  <a:lnTo>
                    <a:pt x="502" y="121"/>
                  </a:lnTo>
                  <a:lnTo>
                    <a:pt x="539" y="110"/>
                  </a:lnTo>
                  <a:lnTo>
                    <a:pt x="594" y="91"/>
                  </a:lnTo>
                  <a:lnTo>
                    <a:pt x="605" y="91"/>
                  </a:lnTo>
                  <a:lnTo>
                    <a:pt x="624" y="106"/>
                  </a:lnTo>
                  <a:lnTo>
                    <a:pt x="638" y="117"/>
                  </a:lnTo>
                  <a:lnTo>
                    <a:pt x="664" y="106"/>
                  </a:lnTo>
                  <a:lnTo>
                    <a:pt x="690" y="117"/>
                  </a:lnTo>
                  <a:lnTo>
                    <a:pt x="704" y="128"/>
                  </a:lnTo>
                  <a:lnTo>
                    <a:pt x="726" y="132"/>
                  </a:lnTo>
                  <a:lnTo>
                    <a:pt x="737" y="139"/>
                  </a:lnTo>
                  <a:lnTo>
                    <a:pt x="748" y="125"/>
                  </a:lnTo>
                  <a:lnTo>
                    <a:pt x="785" y="136"/>
                  </a:lnTo>
                  <a:lnTo>
                    <a:pt x="847" y="139"/>
                  </a:lnTo>
                  <a:lnTo>
                    <a:pt x="902" y="132"/>
                  </a:lnTo>
                  <a:lnTo>
                    <a:pt x="924" y="121"/>
                  </a:lnTo>
                  <a:lnTo>
                    <a:pt x="935" y="114"/>
                  </a:lnTo>
                  <a:lnTo>
                    <a:pt x="954" y="102"/>
                  </a:lnTo>
                  <a:lnTo>
                    <a:pt x="983" y="110"/>
                  </a:lnTo>
                  <a:lnTo>
                    <a:pt x="1005" y="106"/>
                  </a:lnTo>
                  <a:lnTo>
                    <a:pt x="1031" y="84"/>
                  </a:lnTo>
                  <a:lnTo>
                    <a:pt x="1068" y="62"/>
                  </a:lnTo>
                  <a:lnTo>
                    <a:pt x="1071" y="44"/>
                  </a:lnTo>
                  <a:lnTo>
                    <a:pt x="1075" y="29"/>
                  </a:lnTo>
                  <a:lnTo>
                    <a:pt x="1097" y="25"/>
                  </a:lnTo>
                  <a:lnTo>
                    <a:pt x="1115" y="29"/>
                  </a:lnTo>
                  <a:lnTo>
                    <a:pt x="1148" y="29"/>
                  </a:lnTo>
                  <a:lnTo>
                    <a:pt x="1163" y="18"/>
                  </a:lnTo>
                  <a:lnTo>
                    <a:pt x="1178" y="0"/>
                  </a:lnTo>
                  <a:lnTo>
                    <a:pt x="1196" y="3"/>
                  </a:lnTo>
                  <a:lnTo>
                    <a:pt x="1203" y="22"/>
                  </a:lnTo>
                  <a:lnTo>
                    <a:pt x="1247" y="29"/>
                  </a:lnTo>
                  <a:lnTo>
                    <a:pt x="1277" y="95"/>
                  </a:lnTo>
                  <a:lnTo>
                    <a:pt x="1365" y="99"/>
                  </a:lnTo>
                  <a:lnTo>
                    <a:pt x="1394" y="132"/>
                  </a:lnTo>
                  <a:lnTo>
                    <a:pt x="1354" y="187"/>
                  </a:lnTo>
                  <a:lnTo>
                    <a:pt x="1376" y="202"/>
                  </a:lnTo>
                  <a:lnTo>
                    <a:pt x="1368" y="238"/>
                  </a:lnTo>
                  <a:lnTo>
                    <a:pt x="1402" y="249"/>
                  </a:lnTo>
                  <a:lnTo>
                    <a:pt x="1387" y="304"/>
                  </a:lnTo>
                  <a:lnTo>
                    <a:pt x="1409" y="304"/>
                  </a:lnTo>
                  <a:lnTo>
                    <a:pt x="1438" y="312"/>
                  </a:lnTo>
                  <a:lnTo>
                    <a:pt x="1435" y="326"/>
                  </a:lnTo>
                  <a:lnTo>
                    <a:pt x="1442" y="352"/>
                  </a:lnTo>
                  <a:lnTo>
                    <a:pt x="1468" y="378"/>
                  </a:lnTo>
                  <a:lnTo>
                    <a:pt x="1453" y="385"/>
                  </a:lnTo>
                  <a:lnTo>
                    <a:pt x="1431" y="389"/>
                  </a:lnTo>
                  <a:lnTo>
                    <a:pt x="1390" y="396"/>
                  </a:lnTo>
                  <a:lnTo>
                    <a:pt x="1376" y="407"/>
                  </a:lnTo>
                  <a:lnTo>
                    <a:pt x="1354" y="389"/>
                  </a:lnTo>
                  <a:lnTo>
                    <a:pt x="1354" y="403"/>
                  </a:lnTo>
                  <a:lnTo>
                    <a:pt x="1343" y="411"/>
                  </a:lnTo>
                  <a:lnTo>
                    <a:pt x="1321" y="414"/>
                  </a:lnTo>
                  <a:lnTo>
                    <a:pt x="1306" y="392"/>
                  </a:lnTo>
                  <a:lnTo>
                    <a:pt x="1280" y="407"/>
                  </a:lnTo>
                  <a:lnTo>
                    <a:pt x="1288" y="422"/>
                  </a:lnTo>
                  <a:lnTo>
                    <a:pt x="1266" y="422"/>
                  </a:lnTo>
                  <a:lnTo>
                    <a:pt x="1236" y="422"/>
                  </a:lnTo>
                  <a:lnTo>
                    <a:pt x="1222" y="436"/>
                  </a:lnTo>
                  <a:lnTo>
                    <a:pt x="1207" y="436"/>
                  </a:lnTo>
                  <a:lnTo>
                    <a:pt x="1189" y="436"/>
                  </a:lnTo>
                  <a:lnTo>
                    <a:pt x="1189" y="451"/>
                  </a:lnTo>
                  <a:lnTo>
                    <a:pt x="1167" y="477"/>
                  </a:lnTo>
                  <a:lnTo>
                    <a:pt x="1134" y="503"/>
                  </a:lnTo>
                  <a:lnTo>
                    <a:pt x="1079" y="506"/>
                  </a:lnTo>
                  <a:lnTo>
                    <a:pt x="1075" y="525"/>
                  </a:lnTo>
                  <a:lnTo>
                    <a:pt x="1071" y="532"/>
                  </a:lnTo>
                  <a:lnTo>
                    <a:pt x="1046" y="532"/>
                  </a:lnTo>
                  <a:lnTo>
                    <a:pt x="1016" y="539"/>
                  </a:lnTo>
                  <a:lnTo>
                    <a:pt x="990" y="532"/>
                  </a:lnTo>
                  <a:lnTo>
                    <a:pt x="979" y="525"/>
                  </a:lnTo>
                  <a:lnTo>
                    <a:pt x="961" y="539"/>
                  </a:lnTo>
                  <a:lnTo>
                    <a:pt x="924" y="558"/>
                  </a:lnTo>
                  <a:lnTo>
                    <a:pt x="880" y="558"/>
                  </a:lnTo>
                  <a:lnTo>
                    <a:pt x="855" y="550"/>
                  </a:lnTo>
                  <a:lnTo>
                    <a:pt x="836" y="569"/>
                  </a:lnTo>
                  <a:lnTo>
                    <a:pt x="840" y="602"/>
                  </a:lnTo>
                  <a:lnTo>
                    <a:pt x="814" y="646"/>
                  </a:lnTo>
                  <a:lnTo>
                    <a:pt x="796" y="657"/>
                  </a:lnTo>
                  <a:lnTo>
                    <a:pt x="778" y="627"/>
                  </a:lnTo>
                  <a:lnTo>
                    <a:pt x="770" y="616"/>
                  </a:lnTo>
                  <a:lnTo>
                    <a:pt x="778" y="594"/>
                  </a:lnTo>
                  <a:lnTo>
                    <a:pt x="785" y="583"/>
                  </a:lnTo>
                  <a:lnTo>
                    <a:pt x="778" y="572"/>
                  </a:lnTo>
                  <a:lnTo>
                    <a:pt x="767" y="572"/>
                  </a:lnTo>
                  <a:lnTo>
                    <a:pt x="756" y="594"/>
                  </a:lnTo>
                  <a:lnTo>
                    <a:pt x="730" y="616"/>
                  </a:lnTo>
                  <a:lnTo>
                    <a:pt x="704" y="605"/>
                  </a:lnTo>
                  <a:lnTo>
                    <a:pt x="671" y="602"/>
                  </a:lnTo>
                  <a:lnTo>
                    <a:pt x="635" y="649"/>
                  </a:lnTo>
                  <a:lnTo>
                    <a:pt x="624" y="660"/>
                  </a:lnTo>
                  <a:lnTo>
                    <a:pt x="620" y="671"/>
                  </a:lnTo>
                  <a:lnTo>
                    <a:pt x="565" y="690"/>
                  </a:lnTo>
                  <a:lnTo>
                    <a:pt x="554" y="690"/>
                  </a:lnTo>
                  <a:lnTo>
                    <a:pt x="462" y="660"/>
                  </a:lnTo>
                  <a:lnTo>
                    <a:pt x="433" y="657"/>
                  </a:lnTo>
                  <a:lnTo>
                    <a:pt x="400" y="646"/>
                  </a:lnTo>
                  <a:lnTo>
                    <a:pt x="367" y="642"/>
                  </a:lnTo>
                  <a:lnTo>
                    <a:pt x="359" y="664"/>
                  </a:lnTo>
                  <a:lnTo>
                    <a:pt x="352" y="693"/>
                  </a:lnTo>
                  <a:lnTo>
                    <a:pt x="352" y="701"/>
                  </a:lnTo>
                  <a:lnTo>
                    <a:pt x="326" y="708"/>
                  </a:lnTo>
                  <a:lnTo>
                    <a:pt x="323" y="708"/>
                  </a:lnTo>
                  <a:lnTo>
                    <a:pt x="293" y="737"/>
                  </a:lnTo>
                  <a:lnTo>
                    <a:pt x="275" y="737"/>
                  </a:lnTo>
                  <a:lnTo>
                    <a:pt x="268" y="715"/>
                  </a:lnTo>
                  <a:lnTo>
                    <a:pt x="257" y="712"/>
                  </a:lnTo>
                  <a:lnTo>
                    <a:pt x="242" y="701"/>
                  </a:lnTo>
                  <a:lnTo>
                    <a:pt x="238" y="682"/>
                  </a:lnTo>
                  <a:lnTo>
                    <a:pt x="205" y="679"/>
                  </a:lnTo>
                  <a:lnTo>
                    <a:pt x="187" y="671"/>
                  </a:lnTo>
                  <a:lnTo>
                    <a:pt x="187" y="664"/>
                  </a:lnTo>
                  <a:lnTo>
                    <a:pt x="165" y="664"/>
                  </a:lnTo>
                  <a:lnTo>
                    <a:pt x="146" y="646"/>
                  </a:lnTo>
                  <a:lnTo>
                    <a:pt x="143" y="638"/>
                  </a:lnTo>
                  <a:lnTo>
                    <a:pt x="128" y="646"/>
                  </a:lnTo>
                  <a:lnTo>
                    <a:pt x="110" y="642"/>
                  </a:lnTo>
                  <a:lnTo>
                    <a:pt x="102" y="638"/>
                  </a:lnTo>
                  <a:lnTo>
                    <a:pt x="106" y="624"/>
                  </a:lnTo>
                  <a:lnTo>
                    <a:pt x="84" y="605"/>
                  </a:lnTo>
                  <a:lnTo>
                    <a:pt x="88" y="594"/>
                  </a:lnTo>
                  <a:lnTo>
                    <a:pt x="95" y="587"/>
                  </a:lnTo>
                  <a:lnTo>
                    <a:pt x="69" y="569"/>
                  </a:lnTo>
                  <a:lnTo>
                    <a:pt x="11" y="547"/>
                  </a:lnTo>
                  <a:lnTo>
                    <a:pt x="18" y="521"/>
                  </a:lnTo>
                  <a:lnTo>
                    <a:pt x="36" y="521"/>
                  </a:lnTo>
                  <a:lnTo>
                    <a:pt x="47" y="536"/>
                  </a:lnTo>
                  <a:lnTo>
                    <a:pt x="44" y="514"/>
                  </a:lnTo>
                  <a:lnTo>
                    <a:pt x="55" y="492"/>
                  </a:lnTo>
                  <a:lnTo>
                    <a:pt x="62" y="469"/>
                  </a:lnTo>
                  <a:lnTo>
                    <a:pt x="44" y="455"/>
                  </a:lnTo>
                  <a:lnTo>
                    <a:pt x="25" y="436"/>
                  </a:lnTo>
                  <a:lnTo>
                    <a:pt x="25" y="422"/>
                  </a:lnTo>
                  <a:lnTo>
                    <a:pt x="11" y="422"/>
                  </a:lnTo>
                  <a:lnTo>
                    <a:pt x="0" y="418"/>
                  </a:lnTo>
                  <a:lnTo>
                    <a:pt x="7" y="381"/>
                  </a:lnTo>
                  <a:lnTo>
                    <a:pt x="33" y="326"/>
                  </a:lnTo>
                  <a:lnTo>
                    <a:pt x="36" y="326"/>
                  </a:lnTo>
                  <a:lnTo>
                    <a:pt x="62" y="326"/>
                  </a:lnTo>
                  <a:lnTo>
                    <a:pt x="84" y="337"/>
                  </a:lnTo>
                  <a:lnTo>
                    <a:pt x="95" y="337"/>
                  </a:lnTo>
                  <a:lnTo>
                    <a:pt x="95" y="319"/>
                  </a:lnTo>
                  <a:lnTo>
                    <a:pt x="121" y="315"/>
                  </a:lnTo>
                  <a:lnTo>
                    <a:pt x="165" y="315"/>
                  </a:lnTo>
                  <a:lnTo>
                    <a:pt x="198" y="312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5" name="Freeform 126">
              <a:extLst>
                <a:ext uri="{FF2B5EF4-FFF2-40B4-BE49-F238E27FC236}">
                  <a16:creationId xmlns:a16="http://schemas.microsoft.com/office/drawing/2014/main" xmlns="" id="{27C206E1-E34D-4FC5-9F0B-3EBA5284C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" y="3677"/>
              <a:ext cx="37" cy="50"/>
            </a:xfrm>
            <a:custGeom>
              <a:avLst/>
              <a:gdLst>
                <a:gd name="T0" fmla="*/ 8 w 41"/>
                <a:gd name="T1" fmla="*/ 0 h 52"/>
                <a:gd name="T2" fmla="*/ 8 w 41"/>
                <a:gd name="T3" fmla="*/ 15 h 52"/>
                <a:gd name="T4" fmla="*/ 0 w 41"/>
                <a:gd name="T5" fmla="*/ 33 h 52"/>
                <a:gd name="T6" fmla="*/ 0 w 41"/>
                <a:gd name="T7" fmla="*/ 44 h 52"/>
                <a:gd name="T8" fmla="*/ 19 w 41"/>
                <a:gd name="T9" fmla="*/ 44 h 52"/>
                <a:gd name="T10" fmla="*/ 30 w 41"/>
                <a:gd name="T11" fmla="*/ 52 h 52"/>
                <a:gd name="T12" fmla="*/ 41 w 41"/>
                <a:gd name="T13" fmla="*/ 37 h 52"/>
                <a:gd name="T14" fmla="*/ 19 w 41"/>
                <a:gd name="T15" fmla="*/ 15 h 52"/>
                <a:gd name="T16" fmla="*/ 8 w 41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52">
                  <a:moveTo>
                    <a:pt x="8" y="0"/>
                  </a:moveTo>
                  <a:lnTo>
                    <a:pt x="8" y="15"/>
                  </a:lnTo>
                  <a:lnTo>
                    <a:pt x="0" y="33"/>
                  </a:lnTo>
                  <a:lnTo>
                    <a:pt x="0" y="44"/>
                  </a:lnTo>
                  <a:lnTo>
                    <a:pt x="19" y="44"/>
                  </a:lnTo>
                  <a:lnTo>
                    <a:pt x="30" y="52"/>
                  </a:lnTo>
                  <a:lnTo>
                    <a:pt x="41" y="37"/>
                  </a:lnTo>
                  <a:lnTo>
                    <a:pt x="19" y="15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6" name="Freeform 127">
              <a:extLst>
                <a:ext uri="{FF2B5EF4-FFF2-40B4-BE49-F238E27FC236}">
                  <a16:creationId xmlns:a16="http://schemas.microsoft.com/office/drawing/2014/main" xmlns="" id="{AB3A9320-5589-4B7D-A724-D46E15BC25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" y="3677"/>
              <a:ext cx="37" cy="50"/>
            </a:xfrm>
            <a:custGeom>
              <a:avLst/>
              <a:gdLst>
                <a:gd name="T0" fmla="*/ 8 w 41"/>
                <a:gd name="T1" fmla="*/ 0 h 52"/>
                <a:gd name="T2" fmla="*/ 8 w 41"/>
                <a:gd name="T3" fmla="*/ 15 h 52"/>
                <a:gd name="T4" fmla="*/ 0 w 41"/>
                <a:gd name="T5" fmla="*/ 33 h 52"/>
                <a:gd name="T6" fmla="*/ 0 w 41"/>
                <a:gd name="T7" fmla="*/ 44 h 52"/>
                <a:gd name="T8" fmla="*/ 19 w 41"/>
                <a:gd name="T9" fmla="*/ 44 h 52"/>
                <a:gd name="T10" fmla="*/ 30 w 41"/>
                <a:gd name="T11" fmla="*/ 52 h 52"/>
                <a:gd name="T12" fmla="*/ 41 w 41"/>
                <a:gd name="T13" fmla="*/ 37 h 52"/>
                <a:gd name="T14" fmla="*/ 19 w 41"/>
                <a:gd name="T15" fmla="*/ 1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52">
                  <a:moveTo>
                    <a:pt x="8" y="0"/>
                  </a:moveTo>
                  <a:lnTo>
                    <a:pt x="8" y="15"/>
                  </a:lnTo>
                  <a:lnTo>
                    <a:pt x="0" y="33"/>
                  </a:lnTo>
                  <a:lnTo>
                    <a:pt x="0" y="44"/>
                  </a:lnTo>
                  <a:lnTo>
                    <a:pt x="19" y="44"/>
                  </a:lnTo>
                  <a:lnTo>
                    <a:pt x="30" y="52"/>
                  </a:lnTo>
                  <a:lnTo>
                    <a:pt x="41" y="37"/>
                  </a:lnTo>
                  <a:lnTo>
                    <a:pt x="19" y="15"/>
                  </a:lnTo>
                </a:path>
              </a:pathLst>
            </a:custGeom>
            <a:solidFill>
              <a:schemeClr val="bg1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7" name="Freeform 128">
              <a:extLst>
                <a:ext uri="{FF2B5EF4-FFF2-40B4-BE49-F238E27FC236}">
                  <a16:creationId xmlns:a16="http://schemas.microsoft.com/office/drawing/2014/main" xmlns="" id="{02158337-4BD6-4A49-B5CE-E0EE16415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" y="3517"/>
              <a:ext cx="72" cy="74"/>
            </a:xfrm>
            <a:custGeom>
              <a:avLst/>
              <a:gdLst>
                <a:gd name="T0" fmla="*/ 81 w 81"/>
                <a:gd name="T1" fmla="*/ 4 h 77"/>
                <a:gd name="T2" fmla="*/ 55 w 81"/>
                <a:gd name="T3" fmla="*/ 37 h 77"/>
                <a:gd name="T4" fmla="*/ 59 w 81"/>
                <a:gd name="T5" fmla="*/ 55 h 77"/>
                <a:gd name="T6" fmla="*/ 59 w 81"/>
                <a:gd name="T7" fmla="*/ 66 h 77"/>
                <a:gd name="T8" fmla="*/ 15 w 81"/>
                <a:gd name="T9" fmla="*/ 77 h 77"/>
                <a:gd name="T10" fmla="*/ 4 w 81"/>
                <a:gd name="T11" fmla="*/ 74 h 77"/>
                <a:gd name="T12" fmla="*/ 4 w 81"/>
                <a:gd name="T13" fmla="*/ 55 h 77"/>
                <a:gd name="T14" fmla="*/ 0 w 81"/>
                <a:gd name="T15" fmla="*/ 41 h 77"/>
                <a:gd name="T16" fmla="*/ 18 w 81"/>
                <a:gd name="T17" fmla="*/ 19 h 77"/>
                <a:gd name="T18" fmla="*/ 29 w 81"/>
                <a:gd name="T19" fmla="*/ 15 h 77"/>
                <a:gd name="T20" fmla="*/ 44 w 81"/>
                <a:gd name="T21" fmla="*/ 0 h 77"/>
                <a:gd name="T22" fmla="*/ 81 w 81"/>
                <a:gd name="T23" fmla="*/ 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" h="77">
                  <a:moveTo>
                    <a:pt x="81" y="4"/>
                  </a:moveTo>
                  <a:lnTo>
                    <a:pt x="55" y="37"/>
                  </a:lnTo>
                  <a:lnTo>
                    <a:pt x="59" y="55"/>
                  </a:lnTo>
                  <a:lnTo>
                    <a:pt x="59" y="66"/>
                  </a:lnTo>
                  <a:lnTo>
                    <a:pt x="15" y="77"/>
                  </a:lnTo>
                  <a:lnTo>
                    <a:pt x="4" y="74"/>
                  </a:lnTo>
                  <a:lnTo>
                    <a:pt x="4" y="55"/>
                  </a:lnTo>
                  <a:lnTo>
                    <a:pt x="0" y="41"/>
                  </a:lnTo>
                  <a:lnTo>
                    <a:pt x="18" y="19"/>
                  </a:lnTo>
                  <a:lnTo>
                    <a:pt x="29" y="15"/>
                  </a:lnTo>
                  <a:lnTo>
                    <a:pt x="44" y="0"/>
                  </a:lnTo>
                  <a:lnTo>
                    <a:pt x="81" y="4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8" name="Freeform 129">
              <a:extLst>
                <a:ext uri="{FF2B5EF4-FFF2-40B4-BE49-F238E27FC236}">
                  <a16:creationId xmlns:a16="http://schemas.microsoft.com/office/drawing/2014/main" xmlns="" id="{4D4150E1-3995-431D-8E31-311F4762B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" y="3517"/>
              <a:ext cx="72" cy="74"/>
            </a:xfrm>
            <a:custGeom>
              <a:avLst/>
              <a:gdLst>
                <a:gd name="T0" fmla="*/ 81 w 81"/>
                <a:gd name="T1" fmla="*/ 4 h 77"/>
                <a:gd name="T2" fmla="*/ 55 w 81"/>
                <a:gd name="T3" fmla="*/ 37 h 77"/>
                <a:gd name="T4" fmla="*/ 59 w 81"/>
                <a:gd name="T5" fmla="*/ 55 h 77"/>
                <a:gd name="T6" fmla="*/ 59 w 81"/>
                <a:gd name="T7" fmla="*/ 66 h 77"/>
                <a:gd name="T8" fmla="*/ 15 w 81"/>
                <a:gd name="T9" fmla="*/ 77 h 77"/>
                <a:gd name="T10" fmla="*/ 4 w 81"/>
                <a:gd name="T11" fmla="*/ 74 h 77"/>
                <a:gd name="T12" fmla="*/ 4 w 81"/>
                <a:gd name="T13" fmla="*/ 55 h 77"/>
                <a:gd name="T14" fmla="*/ 0 w 81"/>
                <a:gd name="T15" fmla="*/ 41 h 77"/>
                <a:gd name="T16" fmla="*/ 18 w 81"/>
                <a:gd name="T17" fmla="*/ 19 h 77"/>
                <a:gd name="T18" fmla="*/ 29 w 81"/>
                <a:gd name="T19" fmla="*/ 15 h 77"/>
                <a:gd name="T20" fmla="*/ 44 w 81"/>
                <a:gd name="T21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77">
                  <a:moveTo>
                    <a:pt x="81" y="4"/>
                  </a:moveTo>
                  <a:lnTo>
                    <a:pt x="55" y="37"/>
                  </a:lnTo>
                  <a:lnTo>
                    <a:pt x="59" y="55"/>
                  </a:lnTo>
                  <a:lnTo>
                    <a:pt x="59" y="66"/>
                  </a:lnTo>
                  <a:lnTo>
                    <a:pt x="15" y="77"/>
                  </a:lnTo>
                  <a:lnTo>
                    <a:pt x="4" y="74"/>
                  </a:lnTo>
                  <a:lnTo>
                    <a:pt x="4" y="55"/>
                  </a:lnTo>
                  <a:lnTo>
                    <a:pt x="0" y="41"/>
                  </a:lnTo>
                  <a:lnTo>
                    <a:pt x="18" y="19"/>
                  </a:lnTo>
                  <a:lnTo>
                    <a:pt x="29" y="15"/>
                  </a:lnTo>
                  <a:lnTo>
                    <a:pt x="44" y="0"/>
                  </a:lnTo>
                </a:path>
              </a:pathLst>
            </a:custGeom>
            <a:solidFill>
              <a:schemeClr val="bg1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59" name="Freeform 130">
              <a:extLst>
                <a:ext uri="{FF2B5EF4-FFF2-40B4-BE49-F238E27FC236}">
                  <a16:creationId xmlns:a16="http://schemas.microsoft.com/office/drawing/2014/main" xmlns="" id="{0D63E4C4-CDD3-45FC-AD10-B19C5D58B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3" y="2041"/>
              <a:ext cx="35" cy="100"/>
            </a:xfrm>
            <a:custGeom>
              <a:avLst/>
              <a:gdLst>
                <a:gd name="T0" fmla="*/ 40 w 40"/>
                <a:gd name="T1" fmla="*/ 0 h 103"/>
                <a:gd name="T2" fmla="*/ 36 w 40"/>
                <a:gd name="T3" fmla="*/ 33 h 103"/>
                <a:gd name="T4" fmla="*/ 25 w 40"/>
                <a:gd name="T5" fmla="*/ 62 h 103"/>
                <a:gd name="T6" fmla="*/ 7 w 40"/>
                <a:gd name="T7" fmla="*/ 77 h 103"/>
                <a:gd name="T8" fmla="*/ 11 w 40"/>
                <a:gd name="T9" fmla="*/ 95 h 103"/>
                <a:gd name="T10" fmla="*/ 3 w 40"/>
                <a:gd name="T11" fmla="*/ 103 h 103"/>
                <a:gd name="T12" fmla="*/ 0 w 40"/>
                <a:gd name="T13" fmla="*/ 81 h 103"/>
                <a:gd name="T14" fmla="*/ 7 w 40"/>
                <a:gd name="T15" fmla="*/ 62 h 103"/>
                <a:gd name="T16" fmla="*/ 11 w 40"/>
                <a:gd name="T17" fmla="*/ 44 h 103"/>
                <a:gd name="T18" fmla="*/ 40 w 40"/>
                <a:gd name="T1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103">
                  <a:moveTo>
                    <a:pt x="40" y="0"/>
                  </a:moveTo>
                  <a:lnTo>
                    <a:pt x="36" y="33"/>
                  </a:lnTo>
                  <a:lnTo>
                    <a:pt x="25" y="62"/>
                  </a:lnTo>
                  <a:lnTo>
                    <a:pt x="7" y="77"/>
                  </a:lnTo>
                  <a:lnTo>
                    <a:pt x="11" y="95"/>
                  </a:lnTo>
                  <a:lnTo>
                    <a:pt x="3" y="103"/>
                  </a:lnTo>
                  <a:lnTo>
                    <a:pt x="0" y="81"/>
                  </a:lnTo>
                  <a:lnTo>
                    <a:pt x="7" y="62"/>
                  </a:lnTo>
                  <a:lnTo>
                    <a:pt x="11" y="44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0" name="Freeform 131">
              <a:extLst>
                <a:ext uri="{FF2B5EF4-FFF2-40B4-BE49-F238E27FC236}">
                  <a16:creationId xmlns:a16="http://schemas.microsoft.com/office/drawing/2014/main" xmlns="" id="{5CFC1AA8-6610-469F-A582-F48CD7153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3" y="2041"/>
              <a:ext cx="35" cy="100"/>
            </a:xfrm>
            <a:custGeom>
              <a:avLst/>
              <a:gdLst>
                <a:gd name="T0" fmla="*/ 40 w 40"/>
                <a:gd name="T1" fmla="*/ 0 h 103"/>
                <a:gd name="T2" fmla="*/ 36 w 40"/>
                <a:gd name="T3" fmla="*/ 33 h 103"/>
                <a:gd name="T4" fmla="*/ 25 w 40"/>
                <a:gd name="T5" fmla="*/ 62 h 103"/>
                <a:gd name="T6" fmla="*/ 7 w 40"/>
                <a:gd name="T7" fmla="*/ 77 h 103"/>
                <a:gd name="T8" fmla="*/ 11 w 40"/>
                <a:gd name="T9" fmla="*/ 95 h 103"/>
                <a:gd name="T10" fmla="*/ 3 w 40"/>
                <a:gd name="T11" fmla="*/ 103 h 103"/>
                <a:gd name="T12" fmla="*/ 0 w 40"/>
                <a:gd name="T13" fmla="*/ 81 h 103"/>
                <a:gd name="T14" fmla="*/ 7 w 40"/>
                <a:gd name="T15" fmla="*/ 62 h 103"/>
                <a:gd name="T16" fmla="*/ 11 w 40"/>
                <a:gd name="T17" fmla="*/ 4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103">
                  <a:moveTo>
                    <a:pt x="40" y="0"/>
                  </a:moveTo>
                  <a:lnTo>
                    <a:pt x="36" y="33"/>
                  </a:lnTo>
                  <a:lnTo>
                    <a:pt x="25" y="62"/>
                  </a:lnTo>
                  <a:lnTo>
                    <a:pt x="7" y="77"/>
                  </a:lnTo>
                  <a:lnTo>
                    <a:pt x="11" y="95"/>
                  </a:lnTo>
                  <a:lnTo>
                    <a:pt x="3" y="103"/>
                  </a:lnTo>
                  <a:lnTo>
                    <a:pt x="0" y="81"/>
                  </a:lnTo>
                  <a:lnTo>
                    <a:pt x="7" y="62"/>
                  </a:lnTo>
                  <a:lnTo>
                    <a:pt x="11" y="44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1" name="Freeform 132">
              <a:extLst>
                <a:ext uri="{FF2B5EF4-FFF2-40B4-BE49-F238E27FC236}">
                  <a16:creationId xmlns:a16="http://schemas.microsoft.com/office/drawing/2014/main" xmlns="" id="{D259769A-678E-4D4D-9FDF-E5AA28B1B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1" y="1994"/>
              <a:ext cx="49" cy="79"/>
            </a:xfrm>
            <a:custGeom>
              <a:avLst/>
              <a:gdLst>
                <a:gd name="T0" fmla="*/ 44 w 55"/>
                <a:gd name="T1" fmla="*/ 0 h 81"/>
                <a:gd name="T2" fmla="*/ 55 w 55"/>
                <a:gd name="T3" fmla="*/ 0 h 81"/>
                <a:gd name="T4" fmla="*/ 40 w 55"/>
                <a:gd name="T5" fmla="*/ 19 h 81"/>
                <a:gd name="T6" fmla="*/ 40 w 55"/>
                <a:gd name="T7" fmla="*/ 30 h 81"/>
                <a:gd name="T8" fmla="*/ 44 w 55"/>
                <a:gd name="T9" fmla="*/ 48 h 81"/>
                <a:gd name="T10" fmla="*/ 29 w 55"/>
                <a:gd name="T11" fmla="*/ 63 h 81"/>
                <a:gd name="T12" fmla="*/ 11 w 55"/>
                <a:gd name="T13" fmla="*/ 81 h 81"/>
                <a:gd name="T14" fmla="*/ 7 w 55"/>
                <a:gd name="T15" fmla="*/ 63 h 81"/>
                <a:gd name="T16" fmla="*/ 0 w 55"/>
                <a:gd name="T17" fmla="*/ 55 h 81"/>
                <a:gd name="T18" fmla="*/ 0 w 55"/>
                <a:gd name="T19" fmla="*/ 41 h 81"/>
                <a:gd name="T20" fmla="*/ 18 w 55"/>
                <a:gd name="T21" fmla="*/ 26 h 81"/>
                <a:gd name="T22" fmla="*/ 44 w 55"/>
                <a:gd name="T2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81">
                  <a:moveTo>
                    <a:pt x="44" y="0"/>
                  </a:moveTo>
                  <a:lnTo>
                    <a:pt x="55" y="0"/>
                  </a:lnTo>
                  <a:lnTo>
                    <a:pt x="40" y="19"/>
                  </a:lnTo>
                  <a:lnTo>
                    <a:pt x="40" y="30"/>
                  </a:lnTo>
                  <a:lnTo>
                    <a:pt x="44" y="48"/>
                  </a:lnTo>
                  <a:lnTo>
                    <a:pt x="29" y="63"/>
                  </a:lnTo>
                  <a:lnTo>
                    <a:pt x="11" y="81"/>
                  </a:lnTo>
                  <a:lnTo>
                    <a:pt x="7" y="63"/>
                  </a:lnTo>
                  <a:lnTo>
                    <a:pt x="0" y="55"/>
                  </a:lnTo>
                  <a:lnTo>
                    <a:pt x="0" y="41"/>
                  </a:lnTo>
                  <a:lnTo>
                    <a:pt x="18" y="26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2" name="Freeform 133">
              <a:extLst>
                <a:ext uri="{FF2B5EF4-FFF2-40B4-BE49-F238E27FC236}">
                  <a16:creationId xmlns:a16="http://schemas.microsoft.com/office/drawing/2014/main" xmlns="" id="{BDD11A25-4E1A-4BC8-BB01-A799C41A46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1" y="1994"/>
              <a:ext cx="49" cy="79"/>
            </a:xfrm>
            <a:custGeom>
              <a:avLst/>
              <a:gdLst>
                <a:gd name="T0" fmla="*/ 44 w 55"/>
                <a:gd name="T1" fmla="*/ 0 h 81"/>
                <a:gd name="T2" fmla="*/ 55 w 55"/>
                <a:gd name="T3" fmla="*/ 0 h 81"/>
                <a:gd name="T4" fmla="*/ 40 w 55"/>
                <a:gd name="T5" fmla="*/ 19 h 81"/>
                <a:gd name="T6" fmla="*/ 40 w 55"/>
                <a:gd name="T7" fmla="*/ 30 h 81"/>
                <a:gd name="T8" fmla="*/ 44 w 55"/>
                <a:gd name="T9" fmla="*/ 48 h 81"/>
                <a:gd name="T10" fmla="*/ 29 w 55"/>
                <a:gd name="T11" fmla="*/ 63 h 81"/>
                <a:gd name="T12" fmla="*/ 11 w 55"/>
                <a:gd name="T13" fmla="*/ 81 h 81"/>
                <a:gd name="T14" fmla="*/ 7 w 55"/>
                <a:gd name="T15" fmla="*/ 63 h 81"/>
                <a:gd name="T16" fmla="*/ 0 w 55"/>
                <a:gd name="T17" fmla="*/ 55 h 81"/>
                <a:gd name="T18" fmla="*/ 0 w 55"/>
                <a:gd name="T19" fmla="*/ 41 h 81"/>
                <a:gd name="T20" fmla="*/ 18 w 55"/>
                <a:gd name="T21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1">
                  <a:moveTo>
                    <a:pt x="44" y="0"/>
                  </a:moveTo>
                  <a:lnTo>
                    <a:pt x="55" y="0"/>
                  </a:lnTo>
                  <a:lnTo>
                    <a:pt x="40" y="19"/>
                  </a:lnTo>
                  <a:lnTo>
                    <a:pt x="40" y="30"/>
                  </a:lnTo>
                  <a:lnTo>
                    <a:pt x="44" y="48"/>
                  </a:lnTo>
                  <a:lnTo>
                    <a:pt x="29" y="63"/>
                  </a:lnTo>
                  <a:lnTo>
                    <a:pt x="11" y="81"/>
                  </a:lnTo>
                  <a:lnTo>
                    <a:pt x="7" y="63"/>
                  </a:lnTo>
                  <a:lnTo>
                    <a:pt x="0" y="55"/>
                  </a:lnTo>
                  <a:lnTo>
                    <a:pt x="0" y="41"/>
                  </a:lnTo>
                  <a:lnTo>
                    <a:pt x="18" y="26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3" name="Freeform 134">
              <a:extLst>
                <a:ext uri="{FF2B5EF4-FFF2-40B4-BE49-F238E27FC236}">
                  <a16:creationId xmlns:a16="http://schemas.microsoft.com/office/drawing/2014/main" xmlns="" id="{920A6B75-965D-4891-BC0F-C9B78B3CD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4" y="943"/>
              <a:ext cx="545" cy="1269"/>
            </a:xfrm>
            <a:custGeom>
              <a:avLst/>
              <a:gdLst>
                <a:gd name="T0" fmla="*/ 481 w 613"/>
                <a:gd name="T1" fmla="*/ 22 h 1306"/>
                <a:gd name="T2" fmla="*/ 561 w 613"/>
                <a:gd name="T3" fmla="*/ 80 h 1306"/>
                <a:gd name="T4" fmla="*/ 572 w 613"/>
                <a:gd name="T5" fmla="*/ 132 h 1306"/>
                <a:gd name="T6" fmla="*/ 591 w 613"/>
                <a:gd name="T7" fmla="*/ 176 h 1306"/>
                <a:gd name="T8" fmla="*/ 587 w 613"/>
                <a:gd name="T9" fmla="*/ 231 h 1306"/>
                <a:gd name="T10" fmla="*/ 605 w 613"/>
                <a:gd name="T11" fmla="*/ 271 h 1306"/>
                <a:gd name="T12" fmla="*/ 598 w 613"/>
                <a:gd name="T13" fmla="*/ 304 h 1306"/>
                <a:gd name="T14" fmla="*/ 525 w 613"/>
                <a:gd name="T15" fmla="*/ 312 h 1306"/>
                <a:gd name="T16" fmla="*/ 495 w 613"/>
                <a:gd name="T17" fmla="*/ 363 h 1306"/>
                <a:gd name="T18" fmla="*/ 484 w 613"/>
                <a:gd name="T19" fmla="*/ 400 h 1306"/>
                <a:gd name="T20" fmla="*/ 488 w 613"/>
                <a:gd name="T21" fmla="*/ 451 h 1306"/>
                <a:gd name="T22" fmla="*/ 466 w 613"/>
                <a:gd name="T23" fmla="*/ 502 h 1306"/>
                <a:gd name="T24" fmla="*/ 396 w 613"/>
                <a:gd name="T25" fmla="*/ 543 h 1306"/>
                <a:gd name="T26" fmla="*/ 371 w 613"/>
                <a:gd name="T27" fmla="*/ 565 h 1306"/>
                <a:gd name="T28" fmla="*/ 337 w 613"/>
                <a:gd name="T29" fmla="*/ 627 h 1306"/>
                <a:gd name="T30" fmla="*/ 330 w 613"/>
                <a:gd name="T31" fmla="*/ 675 h 1306"/>
                <a:gd name="T32" fmla="*/ 301 w 613"/>
                <a:gd name="T33" fmla="*/ 741 h 1306"/>
                <a:gd name="T34" fmla="*/ 341 w 613"/>
                <a:gd name="T35" fmla="*/ 825 h 1306"/>
                <a:gd name="T36" fmla="*/ 374 w 613"/>
                <a:gd name="T37" fmla="*/ 891 h 1306"/>
                <a:gd name="T38" fmla="*/ 337 w 613"/>
                <a:gd name="T39" fmla="*/ 917 h 1306"/>
                <a:gd name="T40" fmla="*/ 308 w 613"/>
                <a:gd name="T41" fmla="*/ 921 h 1306"/>
                <a:gd name="T42" fmla="*/ 238 w 613"/>
                <a:gd name="T43" fmla="*/ 924 h 1306"/>
                <a:gd name="T44" fmla="*/ 304 w 613"/>
                <a:gd name="T45" fmla="*/ 939 h 1306"/>
                <a:gd name="T46" fmla="*/ 337 w 613"/>
                <a:gd name="T47" fmla="*/ 961 h 1306"/>
                <a:gd name="T48" fmla="*/ 315 w 613"/>
                <a:gd name="T49" fmla="*/ 976 h 1306"/>
                <a:gd name="T50" fmla="*/ 275 w 613"/>
                <a:gd name="T51" fmla="*/ 1013 h 1306"/>
                <a:gd name="T52" fmla="*/ 264 w 613"/>
                <a:gd name="T53" fmla="*/ 1049 h 1306"/>
                <a:gd name="T54" fmla="*/ 246 w 613"/>
                <a:gd name="T55" fmla="*/ 1137 h 1306"/>
                <a:gd name="T56" fmla="*/ 227 w 613"/>
                <a:gd name="T57" fmla="*/ 1192 h 1306"/>
                <a:gd name="T58" fmla="*/ 176 w 613"/>
                <a:gd name="T59" fmla="*/ 1240 h 1306"/>
                <a:gd name="T60" fmla="*/ 128 w 613"/>
                <a:gd name="T61" fmla="*/ 1255 h 1306"/>
                <a:gd name="T62" fmla="*/ 121 w 613"/>
                <a:gd name="T63" fmla="*/ 1295 h 1306"/>
                <a:gd name="T64" fmla="*/ 70 w 613"/>
                <a:gd name="T65" fmla="*/ 1306 h 1306"/>
                <a:gd name="T66" fmla="*/ 51 w 613"/>
                <a:gd name="T67" fmla="*/ 1284 h 1306"/>
                <a:gd name="T68" fmla="*/ 29 w 613"/>
                <a:gd name="T69" fmla="*/ 1214 h 1306"/>
                <a:gd name="T70" fmla="*/ 48 w 613"/>
                <a:gd name="T71" fmla="*/ 1196 h 1306"/>
                <a:gd name="T72" fmla="*/ 51 w 613"/>
                <a:gd name="T73" fmla="*/ 1174 h 1306"/>
                <a:gd name="T74" fmla="*/ 29 w 613"/>
                <a:gd name="T75" fmla="*/ 1108 h 1306"/>
                <a:gd name="T76" fmla="*/ 15 w 613"/>
                <a:gd name="T77" fmla="*/ 1053 h 1306"/>
                <a:gd name="T78" fmla="*/ 0 w 613"/>
                <a:gd name="T79" fmla="*/ 972 h 1306"/>
                <a:gd name="T80" fmla="*/ 22 w 613"/>
                <a:gd name="T81" fmla="*/ 939 h 1306"/>
                <a:gd name="T82" fmla="*/ 37 w 613"/>
                <a:gd name="T83" fmla="*/ 858 h 1306"/>
                <a:gd name="T84" fmla="*/ 77 w 613"/>
                <a:gd name="T85" fmla="*/ 811 h 1306"/>
                <a:gd name="T86" fmla="*/ 66 w 613"/>
                <a:gd name="T87" fmla="*/ 723 h 1306"/>
                <a:gd name="T88" fmla="*/ 84 w 613"/>
                <a:gd name="T89" fmla="*/ 682 h 1306"/>
                <a:gd name="T90" fmla="*/ 77 w 613"/>
                <a:gd name="T91" fmla="*/ 612 h 1306"/>
                <a:gd name="T92" fmla="*/ 92 w 613"/>
                <a:gd name="T93" fmla="*/ 524 h 1306"/>
                <a:gd name="T94" fmla="*/ 143 w 613"/>
                <a:gd name="T95" fmla="*/ 469 h 1306"/>
                <a:gd name="T96" fmla="*/ 194 w 613"/>
                <a:gd name="T97" fmla="*/ 451 h 1306"/>
                <a:gd name="T98" fmla="*/ 172 w 613"/>
                <a:gd name="T99" fmla="*/ 400 h 1306"/>
                <a:gd name="T100" fmla="*/ 194 w 613"/>
                <a:gd name="T101" fmla="*/ 356 h 1306"/>
                <a:gd name="T102" fmla="*/ 205 w 613"/>
                <a:gd name="T103" fmla="*/ 290 h 1306"/>
                <a:gd name="T104" fmla="*/ 260 w 613"/>
                <a:gd name="T105" fmla="*/ 249 h 1306"/>
                <a:gd name="T106" fmla="*/ 282 w 613"/>
                <a:gd name="T107" fmla="*/ 194 h 1306"/>
                <a:gd name="T108" fmla="*/ 323 w 613"/>
                <a:gd name="T109" fmla="*/ 113 h 1306"/>
                <a:gd name="T110" fmla="*/ 363 w 613"/>
                <a:gd name="T111" fmla="*/ 77 h 1306"/>
                <a:gd name="T112" fmla="*/ 407 w 613"/>
                <a:gd name="T113" fmla="*/ 47 h 1306"/>
                <a:gd name="T114" fmla="*/ 455 w 613"/>
                <a:gd name="T115" fmla="*/ 0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13" h="1306">
                  <a:moveTo>
                    <a:pt x="462" y="0"/>
                  </a:moveTo>
                  <a:lnTo>
                    <a:pt x="470" y="3"/>
                  </a:lnTo>
                  <a:lnTo>
                    <a:pt x="481" y="22"/>
                  </a:lnTo>
                  <a:lnTo>
                    <a:pt x="536" y="77"/>
                  </a:lnTo>
                  <a:lnTo>
                    <a:pt x="543" y="66"/>
                  </a:lnTo>
                  <a:lnTo>
                    <a:pt x="561" y="80"/>
                  </a:lnTo>
                  <a:lnTo>
                    <a:pt x="572" y="99"/>
                  </a:lnTo>
                  <a:lnTo>
                    <a:pt x="572" y="110"/>
                  </a:lnTo>
                  <a:lnTo>
                    <a:pt x="572" y="132"/>
                  </a:lnTo>
                  <a:lnTo>
                    <a:pt x="561" y="143"/>
                  </a:lnTo>
                  <a:lnTo>
                    <a:pt x="580" y="157"/>
                  </a:lnTo>
                  <a:lnTo>
                    <a:pt x="591" y="176"/>
                  </a:lnTo>
                  <a:lnTo>
                    <a:pt x="591" y="187"/>
                  </a:lnTo>
                  <a:lnTo>
                    <a:pt x="591" y="209"/>
                  </a:lnTo>
                  <a:lnTo>
                    <a:pt x="587" y="231"/>
                  </a:lnTo>
                  <a:lnTo>
                    <a:pt x="580" y="242"/>
                  </a:lnTo>
                  <a:lnTo>
                    <a:pt x="591" y="253"/>
                  </a:lnTo>
                  <a:lnTo>
                    <a:pt x="605" y="271"/>
                  </a:lnTo>
                  <a:lnTo>
                    <a:pt x="613" y="293"/>
                  </a:lnTo>
                  <a:lnTo>
                    <a:pt x="613" y="301"/>
                  </a:lnTo>
                  <a:lnTo>
                    <a:pt x="598" y="304"/>
                  </a:lnTo>
                  <a:lnTo>
                    <a:pt x="547" y="304"/>
                  </a:lnTo>
                  <a:lnTo>
                    <a:pt x="536" y="304"/>
                  </a:lnTo>
                  <a:lnTo>
                    <a:pt x="525" y="312"/>
                  </a:lnTo>
                  <a:lnTo>
                    <a:pt x="525" y="330"/>
                  </a:lnTo>
                  <a:lnTo>
                    <a:pt x="517" y="341"/>
                  </a:lnTo>
                  <a:lnTo>
                    <a:pt x="495" y="363"/>
                  </a:lnTo>
                  <a:lnTo>
                    <a:pt x="495" y="378"/>
                  </a:lnTo>
                  <a:lnTo>
                    <a:pt x="495" y="392"/>
                  </a:lnTo>
                  <a:lnTo>
                    <a:pt x="484" y="400"/>
                  </a:lnTo>
                  <a:lnTo>
                    <a:pt x="495" y="425"/>
                  </a:lnTo>
                  <a:lnTo>
                    <a:pt x="495" y="440"/>
                  </a:lnTo>
                  <a:lnTo>
                    <a:pt x="488" y="451"/>
                  </a:lnTo>
                  <a:lnTo>
                    <a:pt x="473" y="466"/>
                  </a:lnTo>
                  <a:lnTo>
                    <a:pt x="470" y="480"/>
                  </a:lnTo>
                  <a:lnTo>
                    <a:pt x="466" y="502"/>
                  </a:lnTo>
                  <a:lnTo>
                    <a:pt x="437" y="513"/>
                  </a:lnTo>
                  <a:lnTo>
                    <a:pt x="418" y="524"/>
                  </a:lnTo>
                  <a:lnTo>
                    <a:pt x="396" y="543"/>
                  </a:lnTo>
                  <a:lnTo>
                    <a:pt x="400" y="554"/>
                  </a:lnTo>
                  <a:lnTo>
                    <a:pt x="378" y="557"/>
                  </a:lnTo>
                  <a:lnTo>
                    <a:pt x="371" y="565"/>
                  </a:lnTo>
                  <a:lnTo>
                    <a:pt x="352" y="594"/>
                  </a:lnTo>
                  <a:lnTo>
                    <a:pt x="334" y="609"/>
                  </a:lnTo>
                  <a:lnTo>
                    <a:pt x="337" y="627"/>
                  </a:lnTo>
                  <a:lnTo>
                    <a:pt x="330" y="635"/>
                  </a:lnTo>
                  <a:lnTo>
                    <a:pt x="319" y="642"/>
                  </a:lnTo>
                  <a:lnTo>
                    <a:pt x="330" y="675"/>
                  </a:lnTo>
                  <a:lnTo>
                    <a:pt x="323" y="697"/>
                  </a:lnTo>
                  <a:lnTo>
                    <a:pt x="304" y="708"/>
                  </a:lnTo>
                  <a:lnTo>
                    <a:pt x="301" y="741"/>
                  </a:lnTo>
                  <a:lnTo>
                    <a:pt x="304" y="781"/>
                  </a:lnTo>
                  <a:lnTo>
                    <a:pt x="312" y="800"/>
                  </a:lnTo>
                  <a:lnTo>
                    <a:pt x="341" y="825"/>
                  </a:lnTo>
                  <a:lnTo>
                    <a:pt x="352" y="851"/>
                  </a:lnTo>
                  <a:lnTo>
                    <a:pt x="367" y="877"/>
                  </a:lnTo>
                  <a:lnTo>
                    <a:pt x="374" y="891"/>
                  </a:lnTo>
                  <a:lnTo>
                    <a:pt x="367" y="910"/>
                  </a:lnTo>
                  <a:lnTo>
                    <a:pt x="352" y="921"/>
                  </a:lnTo>
                  <a:lnTo>
                    <a:pt x="337" y="917"/>
                  </a:lnTo>
                  <a:lnTo>
                    <a:pt x="330" y="902"/>
                  </a:lnTo>
                  <a:lnTo>
                    <a:pt x="312" y="910"/>
                  </a:lnTo>
                  <a:lnTo>
                    <a:pt x="308" y="921"/>
                  </a:lnTo>
                  <a:lnTo>
                    <a:pt x="282" y="921"/>
                  </a:lnTo>
                  <a:lnTo>
                    <a:pt x="246" y="917"/>
                  </a:lnTo>
                  <a:lnTo>
                    <a:pt x="238" y="924"/>
                  </a:lnTo>
                  <a:lnTo>
                    <a:pt x="264" y="935"/>
                  </a:lnTo>
                  <a:lnTo>
                    <a:pt x="297" y="924"/>
                  </a:lnTo>
                  <a:lnTo>
                    <a:pt x="304" y="939"/>
                  </a:lnTo>
                  <a:lnTo>
                    <a:pt x="330" y="943"/>
                  </a:lnTo>
                  <a:lnTo>
                    <a:pt x="345" y="954"/>
                  </a:lnTo>
                  <a:lnTo>
                    <a:pt x="337" y="961"/>
                  </a:lnTo>
                  <a:lnTo>
                    <a:pt x="315" y="957"/>
                  </a:lnTo>
                  <a:lnTo>
                    <a:pt x="312" y="965"/>
                  </a:lnTo>
                  <a:lnTo>
                    <a:pt x="315" y="976"/>
                  </a:lnTo>
                  <a:lnTo>
                    <a:pt x="304" y="994"/>
                  </a:lnTo>
                  <a:lnTo>
                    <a:pt x="282" y="1009"/>
                  </a:lnTo>
                  <a:lnTo>
                    <a:pt x="275" y="1013"/>
                  </a:lnTo>
                  <a:lnTo>
                    <a:pt x="268" y="1020"/>
                  </a:lnTo>
                  <a:lnTo>
                    <a:pt x="271" y="1038"/>
                  </a:lnTo>
                  <a:lnTo>
                    <a:pt x="264" y="1049"/>
                  </a:lnTo>
                  <a:lnTo>
                    <a:pt x="249" y="1075"/>
                  </a:lnTo>
                  <a:lnTo>
                    <a:pt x="253" y="1101"/>
                  </a:lnTo>
                  <a:lnTo>
                    <a:pt x="246" y="1137"/>
                  </a:lnTo>
                  <a:lnTo>
                    <a:pt x="238" y="1152"/>
                  </a:lnTo>
                  <a:lnTo>
                    <a:pt x="238" y="1178"/>
                  </a:lnTo>
                  <a:lnTo>
                    <a:pt x="227" y="1192"/>
                  </a:lnTo>
                  <a:lnTo>
                    <a:pt x="209" y="1222"/>
                  </a:lnTo>
                  <a:lnTo>
                    <a:pt x="205" y="1244"/>
                  </a:lnTo>
                  <a:lnTo>
                    <a:pt x="176" y="1240"/>
                  </a:lnTo>
                  <a:lnTo>
                    <a:pt x="147" y="1240"/>
                  </a:lnTo>
                  <a:lnTo>
                    <a:pt x="143" y="1251"/>
                  </a:lnTo>
                  <a:lnTo>
                    <a:pt x="128" y="1255"/>
                  </a:lnTo>
                  <a:lnTo>
                    <a:pt x="121" y="1258"/>
                  </a:lnTo>
                  <a:lnTo>
                    <a:pt x="125" y="1273"/>
                  </a:lnTo>
                  <a:lnTo>
                    <a:pt x="121" y="1295"/>
                  </a:lnTo>
                  <a:lnTo>
                    <a:pt x="99" y="1306"/>
                  </a:lnTo>
                  <a:lnTo>
                    <a:pt x="88" y="1295"/>
                  </a:lnTo>
                  <a:lnTo>
                    <a:pt x="70" y="1306"/>
                  </a:lnTo>
                  <a:lnTo>
                    <a:pt x="51" y="1306"/>
                  </a:lnTo>
                  <a:lnTo>
                    <a:pt x="44" y="1295"/>
                  </a:lnTo>
                  <a:lnTo>
                    <a:pt x="51" y="1284"/>
                  </a:lnTo>
                  <a:lnTo>
                    <a:pt x="55" y="1262"/>
                  </a:lnTo>
                  <a:lnTo>
                    <a:pt x="37" y="1229"/>
                  </a:lnTo>
                  <a:lnTo>
                    <a:pt x="29" y="1214"/>
                  </a:lnTo>
                  <a:lnTo>
                    <a:pt x="33" y="1207"/>
                  </a:lnTo>
                  <a:lnTo>
                    <a:pt x="44" y="1207"/>
                  </a:lnTo>
                  <a:lnTo>
                    <a:pt x="48" y="1196"/>
                  </a:lnTo>
                  <a:lnTo>
                    <a:pt x="51" y="1189"/>
                  </a:lnTo>
                  <a:lnTo>
                    <a:pt x="55" y="1181"/>
                  </a:lnTo>
                  <a:lnTo>
                    <a:pt x="51" y="1174"/>
                  </a:lnTo>
                  <a:lnTo>
                    <a:pt x="44" y="1156"/>
                  </a:lnTo>
                  <a:lnTo>
                    <a:pt x="26" y="1134"/>
                  </a:lnTo>
                  <a:lnTo>
                    <a:pt x="29" y="1108"/>
                  </a:lnTo>
                  <a:lnTo>
                    <a:pt x="18" y="1086"/>
                  </a:lnTo>
                  <a:lnTo>
                    <a:pt x="7" y="1075"/>
                  </a:lnTo>
                  <a:lnTo>
                    <a:pt x="15" y="1053"/>
                  </a:lnTo>
                  <a:lnTo>
                    <a:pt x="22" y="1013"/>
                  </a:lnTo>
                  <a:lnTo>
                    <a:pt x="7" y="994"/>
                  </a:lnTo>
                  <a:lnTo>
                    <a:pt x="0" y="972"/>
                  </a:lnTo>
                  <a:lnTo>
                    <a:pt x="0" y="961"/>
                  </a:lnTo>
                  <a:lnTo>
                    <a:pt x="11" y="935"/>
                  </a:lnTo>
                  <a:lnTo>
                    <a:pt x="22" y="939"/>
                  </a:lnTo>
                  <a:lnTo>
                    <a:pt x="33" y="910"/>
                  </a:lnTo>
                  <a:lnTo>
                    <a:pt x="33" y="869"/>
                  </a:lnTo>
                  <a:lnTo>
                    <a:pt x="37" y="858"/>
                  </a:lnTo>
                  <a:lnTo>
                    <a:pt x="55" y="847"/>
                  </a:lnTo>
                  <a:lnTo>
                    <a:pt x="77" y="829"/>
                  </a:lnTo>
                  <a:lnTo>
                    <a:pt x="77" y="811"/>
                  </a:lnTo>
                  <a:lnTo>
                    <a:pt x="77" y="748"/>
                  </a:lnTo>
                  <a:lnTo>
                    <a:pt x="66" y="741"/>
                  </a:lnTo>
                  <a:lnTo>
                    <a:pt x="66" y="723"/>
                  </a:lnTo>
                  <a:lnTo>
                    <a:pt x="88" y="715"/>
                  </a:lnTo>
                  <a:lnTo>
                    <a:pt x="95" y="708"/>
                  </a:lnTo>
                  <a:lnTo>
                    <a:pt x="84" y="682"/>
                  </a:lnTo>
                  <a:lnTo>
                    <a:pt x="66" y="660"/>
                  </a:lnTo>
                  <a:lnTo>
                    <a:pt x="70" y="631"/>
                  </a:lnTo>
                  <a:lnTo>
                    <a:pt x="77" y="612"/>
                  </a:lnTo>
                  <a:lnTo>
                    <a:pt x="92" y="576"/>
                  </a:lnTo>
                  <a:lnTo>
                    <a:pt x="92" y="557"/>
                  </a:lnTo>
                  <a:lnTo>
                    <a:pt x="92" y="524"/>
                  </a:lnTo>
                  <a:lnTo>
                    <a:pt x="103" y="499"/>
                  </a:lnTo>
                  <a:lnTo>
                    <a:pt x="125" y="480"/>
                  </a:lnTo>
                  <a:lnTo>
                    <a:pt x="143" y="469"/>
                  </a:lnTo>
                  <a:lnTo>
                    <a:pt x="165" y="473"/>
                  </a:lnTo>
                  <a:lnTo>
                    <a:pt x="187" y="480"/>
                  </a:lnTo>
                  <a:lnTo>
                    <a:pt x="194" y="451"/>
                  </a:lnTo>
                  <a:lnTo>
                    <a:pt x="187" y="429"/>
                  </a:lnTo>
                  <a:lnTo>
                    <a:pt x="176" y="411"/>
                  </a:lnTo>
                  <a:lnTo>
                    <a:pt x="172" y="400"/>
                  </a:lnTo>
                  <a:lnTo>
                    <a:pt x="176" y="389"/>
                  </a:lnTo>
                  <a:lnTo>
                    <a:pt x="191" y="381"/>
                  </a:lnTo>
                  <a:lnTo>
                    <a:pt x="194" y="356"/>
                  </a:lnTo>
                  <a:lnTo>
                    <a:pt x="202" y="330"/>
                  </a:lnTo>
                  <a:lnTo>
                    <a:pt x="205" y="312"/>
                  </a:lnTo>
                  <a:lnTo>
                    <a:pt x="205" y="290"/>
                  </a:lnTo>
                  <a:lnTo>
                    <a:pt x="216" y="268"/>
                  </a:lnTo>
                  <a:lnTo>
                    <a:pt x="242" y="253"/>
                  </a:lnTo>
                  <a:lnTo>
                    <a:pt x="260" y="249"/>
                  </a:lnTo>
                  <a:lnTo>
                    <a:pt x="260" y="227"/>
                  </a:lnTo>
                  <a:lnTo>
                    <a:pt x="268" y="216"/>
                  </a:lnTo>
                  <a:lnTo>
                    <a:pt x="282" y="194"/>
                  </a:lnTo>
                  <a:lnTo>
                    <a:pt x="301" y="183"/>
                  </a:lnTo>
                  <a:lnTo>
                    <a:pt x="290" y="146"/>
                  </a:lnTo>
                  <a:lnTo>
                    <a:pt x="323" y="113"/>
                  </a:lnTo>
                  <a:lnTo>
                    <a:pt x="330" y="99"/>
                  </a:lnTo>
                  <a:lnTo>
                    <a:pt x="352" y="95"/>
                  </a:lnTo>
                  <a:lnTo>
                    <a:pt x="363" y="77"/>
                  </a:lnTo>
                  <a:lnTo>
                    <a:pt x="363" y="66"/>
                  </a:lnTo>
                  <a:lnTo>
                    <a:pt x="378" y="51"/>
                  </a:lnTo>
                  <a:lnTo>
                    <a:pt x="407" y="47"/>
                  </a:lnTo>
                  <a:lnTo>
                    <a:pt x="437" y="47"/>
                  </a:lnTo>
                  <a:lnTo>
                    <a:pt x="462" y="22"/>
                  </a:lnTo>
                  <a:lnTo>
                    <a:pt x="455" y="0"/>
                  </a:lnTo>
                  <a:lnTo>
                    <a:pt x="462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4" name="Freeform 135">
              <a:extLst>
                <a:ext uri="{FF2B5EF4-FFF2-40B4-BE49-F238E27FC236}">
                  <a16:creationId xmlns:a16="http://schemas.microsoft.com/office/drawing/2014/main" xmlns="" id="{50A54291-3BAD-4A3F-8630-256E43A1D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4" y="943"/>
              <a:ext cx="545" cy="1269"/>
            </a:xfrm>
            <a:custGeom>
              <a:avLst/>
              <a:gdLst>
                <a:gd name="T0" fmla="*/ 481 w 613"/>
                <a:gd name="T1" fmla="*/ 22 h 1306"/>
                <a:gd name="T2" fmla="*/ 561 w 613"/>
                <a:gd name="T3" fmla="*/ 80 h 1306"/>
                <a:gd name="T4" fmla="*/ 572 w 613"/>
                <a:gd name="T5" fmla="*/ 132 h 1306"/>
                <a:gd name="T6" fmla="*/ 591 w 613"/>
                <a:gd name="T7" fmla="*/ 176 h 1306"/>
                <a:gd name="T8" fmla="*/ 587 w 613"/>
                <a:gd name="T9" fmla="*/ 231 h 1306"/>
                <a:gd name="T10" fmla="*/ 605 w 613"/>
                <a:gd name="T11" fmla="*/ 271 h 1306"/>
                <a:gd name="T12" fmla="*/ 598 w 613"/>
                <a:gd name="T13" fmla="*/ 304 h 1306"/>
                <a:gd name="T14" fmla="*/ 525 w 613"/>
                <a:gd name="T15" fmla="*/ 312 h 1306"/>
                <a:gd name="T16" fmla="*/ 495 w 613"/>
                <a:gd name="T17" fmla="*/ 363 h 1306"/>
                <a:gd name="T18" fmla="*/ 484 w 613"/>
                <a:gd name="T19" fmla="*/ 400 h 1306"/>
                <a:gd name="T20" fmla="*/ 488 w 613"/>
                <a:gd name="T21" fmla="*/ 451 h 1306"/>
                <a:gd name="T22" fmla="*/ 466 w 613"/>
                <a:gd name="T23" fmla="*/ 502 h 1306"/>
                <a:gd name="T24" fmla="*/ 396 w 613"/>
                <a:gd name="T25" fmla="*/ 543 h 1306"/>
                <a:gd name="T26" fmla="*/ 371 w 613"/>
                <a:gd name="T27" fmla="*/ 565 h 1306"/>
                <a:gd name="T28" fmla="*/ 337 w 613"/>
                <a:gd name="T29" fmla="*/ 627 h 1306"/>
                <a:gd name="T30" fmla="*/ 330 w 613"/>
                <a:gd name="T31" fmla="*/ 675 h 1306"/>
                <a:gd name="T32" fmla="*/ 301 w 613"/>
                <a:gd name="T33" fmla="*/ 741 h 1306"/>
                <a:gd name="T34" fmla="*/ 341 w 613"/>
                <a:gd name="T35" fmla="*/ 825 h 1306"/>
                <a:gd name="T36" fmla="*/ 374 w 613"/>
                <a:gd name="T37" fmla="*/ 891 h 1306"/>
                <a:gd name="T38" fmla="*/ 337 w 613"/>
                <a:gd name="T39" fmla="*/ 917 h 1306"/>
                <a:gd name="T40" fmla="*/ 308 w 613"/>
                <a:gd name="T41" fmla="*/ 921 h 1306"/>
                <a:gd name="T42" fmla="*/ 238 w 613"/>
                <a:gd name="T43" fmla="*/ 924 h 1306"/>
                <a:gd name="T44" fmla="*/ 304 w 613"/>
                <a:gd name="T45" fmla="*/ 939 h 1306"/>
                <a:gd name="T46" fmla="*/ 337 w 613"/>
                <a:gd name="T47" fmla="*/ 961 h 1306"/>
                <a:gd name="T48" fmla="*/ 315 w 613"/>
                <a:gd name="T49" fmla="*/ 976 h 1306"/>
                <a:gd name="T50" fmla="*/ 275 w 613"/>
                <a:gd name="T51" fmla="*/ 1013 h 1306"/>
                <a:gd name="T52" fmla="*/ 264 w 613"/>
                <a:gd name="T53" fmla="*/ 1049 h 1306"/>
                <a:gd name="T54" fmla="*/ 246 w 613"/>
                <a:gd name="T55" fmla="*/ 1137 h 1306"/>
                <a:gd name="T56" fmla="*/ 227 w 613"/>
                <a:gd name="T57" fmla="*/ 1192 h 1306"/>
                <a:gd name="T58" fmla="*/ 176 w 613"/>
                <a:gd name="T59" fmla="*/ 1240 h 1306"/>
                <a:gd name="T60" fmla="*/ 128 w 613"/>
                <a:gd name="T61" fmla="*/ 1255 h 1306"/>
                <a:gd name="T62" fmla="*/ 121 w 613"/>
                <a:gd name="T63" fmla="*/ 1295 h 1306"/>
                <a:gd name="T64" fmla="*/ 70 w 613"/>
                <a:gd name="T65" fmla="*/ 1306 h 1306"/>
                <a:gd name="T66" fmla="*/ 51 w 613"/>
                <a:gd name="T67" fmla="*/ 1284 h 1306"/>
                <a:gd name="T68" fmla="*/ 29 w 613"/>
                <a:gd name="T69" fmla="*/ 1214 h 1306"/>
                <a:gd name="T70" fmla="*/ 48 w 613"/>
                <a:gd name="T71" fmla="*/ 1196 h 1306"/>
                <a:gd name="T72" fmla="*/ 51 w 613"/>
                <a:gd name="T73" fmla="*/ 1174 h 1306"/>
                <a:gd name="T74" fmla="*/ 29 w 613"/>
                <a:gd name="T75" fmla="*/ 1108 h 1306"/>
                <a:gd name="T76" fmla="*/ 15 w 613"/>
                <a:gd name="T77" fmla="*/ 1053 h 1306"/>
                <a:gd name="T78" fmla="*/ 0 w 613"/>
                <a:gd name="T79" fmla="*/ 972 h 1306"/>
                <a:gd name="T80" fmla="*/ 22 w 613"/>
                <a:gd name="T81" fmla="*/ 939 h 1306"/>
                <a:gd name="T82" fmla="*/ 37 w 613"/>
                <a:gd name="T83" fmla="*/ 858 h 1306"/>
                <a:gd name="T84" fmla="*/ 77 w 613"/>
                <a:gd name="T85" fmla="*/ 811 h 1306"/>
                <a:gd name="T86" fmla="*/ 66 w 613"/>
                <a:gd name="T87" fmla="*/ 723 h 1306"/>
                <a:gd name="T88" fmla="*/ 84 w 613"/>
                <a:gd name="T89" fmla="*/ 682 h 1306"/>
                <a:gd name="T90" fmla="*/ 77 w 613"/>
                <a:gd name="T91" fmla="*/ 612 h 1306"/>
                <a:gd name="T92" fmla="*/ 92 w 613"/>
                <a:gd name="T93" fmla="*/ 524 h 1306"/>
                <a:gd name="T94" fmla="*/ 143 w 613"/>
                <a:gd name="T95" fmla="*/ 469 h 1306"/>
                <a:gd name="T96" fmla="*/ 194 w 613"/>
                <a:gd name="T97" fmla="*/ 451 h 1306"/>
                <a:gd name="T98" fmla="*/ 172 w 613"/>
                <a:gd name="T99" fmla="*/ 400 h 1306"/>
                <a:gd name="T100" fmla="*/ 194 w 613"/>
                <a:gd name="T101" fmla="*/ 356 h 1306"/>
                <a:gd name="T102" fmla="*/ 205 w 613"/>
                <a:gd name="T103" fmla="*/ 290 h 1306"/>
                <a:gd name="T104" fmla="*/ 260 w 613"/>
                <a:gd name="T105" fmla="*/ 249 h 1306"/>
                <a:gd name="T106" fmla="*/ 282 w 613"/>
                <a:gd name="T107" fmla="*/ 194 h 1306"/>
                <a:gd name="T108" fmla="*/ 323 w 613"/>
                <a:gd name="T109" fmla="*/ 113 h 1306"/>
                <a:gd name="T110" fmla="*/ 363 w 613"/>
                <a:gd name="T111" fmla="*/ 77 h 1306"/>
                <a:gd name="T112" fmla="*/ 407 w 613"/>
                <a:gd name="T113" fmla="*/ 47 h 1306"/>
                <a:gd name="T114" fmla="*/ 455 w 613"/>
                <a:gd name="T115" fmla="*/ 0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13" h="1306">
                  <a:moveTo>
                    <a:pt x="462" y="0"/>
                  </a:moveTo>
                  <a:lnTo>
                    <a:pt x="470" y="3"/>
                  </a:lnTo>
                  <a:lnTo>
                    <a:pt x="481" y="22"/>
                  </a:lnTo>
                  <a:lnTo>
                    <a:pt x="536" y="77"/>
                  </a:lnTo>
                  <a:lnTo>
                    <a:pt x="543" y="66"/>
                  </a:lnTo>
                  <a:lnTo>
                    <a:pt x="561" y="80"/>
                  </a:lnTo>
                  <a:lnTo>
                    <a:pt x="572" y="99"/>
                  </a:lnTo>
                  <a:lnTo>
                    <a:pt x="572" y="110"/>
                  </a:lnTo>
                  <a:lnTo>
                    <a:pt x="572" y="132"/>
                  </a:lnTo>
                  <a:lnTo>
                    <a:pt x="561" y="143"/>
                  </a:lnTo>
                  <a:lnTo>
                    <a:pt x="580" y="157"/>
                  </a:lnTo>
                  <a:lnTo>
                    <a:pt x="591" y="176"/>
                  </a:lnTo>
                  <a:lnTo>
                    <a:pt x="591" y="187"/>
                  </a:lnTo>
                  <a:lnTo>
                    <a:pt x="591" y="209"/>
                  </a:lnTo>
                  <a:lnTo>
                    <a:pt x="587" y="231"/>
                  </a:lnTo>
                  <a:lnTo>
                    <a:pt x="580" y="242"/>
                  </a:lnTo>
                  <a:lnTo>
                    <a:pt x="591" y="253"/>
                  </a:lnTo>
                  <a:lnTo>
                    <a:pt x="605" y="271"/>
                  </a:lnTo>
                  <a:lnTo>
                    <a:pt x="613" y="293"/>
                  </a:lnTo>
                  <a:lnTo>
                    <a:pt x="613" y="301"/>
                  </a:lnTo>
                  <a:lnTo>
                    <a:pt x="598" y="304"/>
                  </a:lnTo>
                  <a:lnTo>
                    <a:pt x="547" y="304"/>
                  </a:lnTo>
                  <a:lnTo>
                    <a:pt x="536" y="304"/>
                  </a:lnTo>
                  <a:lnTo>
                    <a:pt x="525" y="312"/>
                  </a:lnTo>
                  <a:lnTo>
                    <a:pt x="525" y="330"/>
                  </a:lnTo>
                  <a:lnTo>
                    <a:pt x="517" y="341"/>
                  </a:lnTo>
                  <a:lnTo>
                    <a:pt x="495" y="363"/>
                  </a:lnTo>
                  <a:lnTo>
                    <a:pt x="495" y="378"/>
                  </a:lnTo>
                  <a:lnTo>
                    <a:pt x="495" y="392"/>
                  </a:lnTo>
                  <a:lnTo>
                    <a:pt x="484" y="400"/>
                  </a:lnTo>
                  <a:lnTo>
                    <a:pt x="495" y="425"/>
                  </a:lnTo>
                  <a:lnTo>
                    <a:pt x="495" y="440"/>
                  </a:lnTo>
                  <a:lnTo>
                    <a:pt x="488" y="451"/>
                  </a:lnTo>
                  <a:lnTo>
                    <a:pt x="473" y="466"/>
                  </a:lnTo>
                  <a:lnTo>
                    <a:pt x="470" y="480"/>
                  </a:lnTo>
                  <a:lnTo>
                    <a:pt x="466" y="502"/>
                  </a:lnTo>
                  <a:lnTo>
                    <a:pt x="437" y="513"/>
                  </a:lnTo>
                  <a:lnTo>
                    <a:pt x="418" y="524"/>
                  </a:lnTo>
                  <a:lnTo>
                    <a:pt x="396" y="543"/>
                  </a:lnTo>
                  <a:lnTo>
                    <a:pt x="400" y="554"/>
                  </a:lnTo>
                  <a:lnTo>
                    <a:pt x="378" y="557"/>
                  </a:lnTo>
                  <a:lnTo>
                    <a:pt x="371" y="565"/>
                  </a:lnTo>
                  <a:lnTo>
                    <a:pt x="352" y="594"/>
                  </a:lnTo>
                  <a:lnTo>
                    <a:pt x="334" y="609"/>
                  </a:lnTo>
                  <a:lnTo>
                    <a:pt x="337" y="627"/>
                  </a:lnTo>
                  <a:lnTo>
                    <a:pt x="330" y="635"/>
                  </a:lnTo>
                  <a:lnTo>
                    <a:pt x="319" y="642"/>
                  </a:lnTo>
                  <a:lnTo>
                    <a:pt x="330" y="675"/>
                  </a:lnTo>
                  <a:lnTo>
                    <a:pt x="323" y="697"/>
                  </a:lnTo>
                  <a:lnTo>
                    <a:pt x="304" y="708"/>
                  </a:lnTo>
                  <a:lnTo>
                    <a:pt x="301" y="741"/>
                  </a:lnTo>
                  <a:lnTo>
                    <a:pt x="304" y="781"/>
                  </a:lnTo>
                  <a:lnTo>
                    <a:pt x="312" y="800"/>
                  </a:lnTo>
                  <a:lnTo>
                    <a:pt x="341" y="825"/>
                  </a:lnTo>
                  <a:lnTo>
                    <a:pt x="352" y="851"/>
                  </a:lnTo>
                  <a:lnTo>
                    <a:pt x="367" y="877"/>
                  </a:lnTo>
                  <a:lnTo>
                    <a:pt x="374" y="891"/>
                  </a:lnTo>
                  <a:lnTo>
                    <a:pt x="367" y="910"/>
                  </a:lnTo>
                  <a:lnTo>
                    <a:pt x="352" y="921"/>
                  </a:lnTo>
                  <a:lnTo>
                    <a:pt x="337" y="917"/>
                  </a:lnTo>
                  <a:lnTo>
                    <a:pt x="330" y="902"/>
                  </a:lnTo>
                  <a:lnTo>
                    <a:pt x="312" y="910"/>
                  </a:lnTo>
                  <a:lnTo>
                    <a:pt x="308" y="921"/>
                  </a:lnTo>
                  <a:lnTo>
                    <a:pt x="282" y="921"/>
                  </a:lnTo>
                  <a:lnTo>
                    <a:pt x="246" y="917"/>
                  </a:lnTo>
                  <a:lnTo>
                    <a:pt x="238" y="924"/>
                  </a:lnTo>
                  <a:lnTo>
                    <a:pt x="264" y="935"/>
                  </a:lnTo>
                  <a:lnTo>
                    <a:pt x="297" y="924"/>
                  </a:lnTo>
                  <a:lnTo>
                    <a:pt x="304" y="939"/>
                  </a:lnTo>
                  <a:lnTo>
                    <a:pt x="330" y="943"/>
                  </a:lnTo>
                  <a:lnTo>
                    <a:pt x="345" y="954"/>
                  </a:lnTo>
                  <a:lnTo>
                    <a:pt x="337" y="961"/>
                  </a:lnTo>
                  <a:lnTo>
                    <a:pt x="315" y="957"/>
                  </a:lnTo>
                  <a:lnTo>
                    <a:pt x="312" y="965"/>
                  </a:lnTo>
                  <a:lnTo>
                    <a:pt x="315" y="976"/>
                  </a:lnTo>
                  <a:lnTo>
                    <a:pt x="304" y="994"/>
                  </a:lnTo>
                  <a:lnTo>
                    <a:pt x="282" y="1009"/>
                  </a:lnTo>
                  <a:lnTo>
                    <a:pt x="275" y="1013"/>
                  </a:lnTo>
                  <a:lnTo>
                    <a:pt x="268" y="1020"/>
                  </a:lnTo>
                  <a:lnTo>
                    <a:pt x="271" y="1038"/>
                  </a:lnTo>
                  <a:lnTo>
                    <a:pt x="264" y="1049"/>
                  </a:lnTo>
                  <a:lnTo>
                    <a:pt x="249" y="1075"/>
                  </a:lnTo>
                  <a:lnTo>
                    <a:pt x="253" y="1101"/>
                  </a:lnTo>
                  <a:lnTo>
                    <a:pt x="246" y="1137"/>
                  </a:lnTo>
                  <a:lnTo>
                    <a:pt x="238" y="1152"/>
                  </a:lnTo>
                  <a:lnTo>
                    <a:pt x="238" y="1178"/>
                  </a:lnTo>
                  <a:lnTo>
                    <a:pt x="227" y="1192"/>
                  </a:lnTo>
                  <a:lnTo>
                    <a:pt x="209" y="1222"/>
                  </a:lnTo>
                  <a:lnTo>
                    <a:pt x="205" y="1244"/>
                  </a:lnTo>
                  <a:lnTo>
                    <a:pt x="176" y="1240"/>
                  </a:lnTo>
                  <a:lnTo>
                    <a:pt x="147" y="1240"/>
                  </a:lnTo>
                  <a:lnTo>
                    <a:pt x="143" y="1251"/>
                  </a:lnTo>
                  <a:lnTo>
                    <a:pt x="128" y="1255"/>
                  </a:lnTo>
                  <a:lnTo>
                    <a:pt x="121" y="1258"/>
                  </a:lnTo>
                  <a:lnTo>
                    <a:pt x="125" y="1273"/>
                  </a:lnTo>
                  <a:lnTo>
                    <a:pt x="121" y="1295"/>
                  </a:lnTo>
                  <a:lnTo>
                    <a:pt x="99" y="1306"/>
                  </a:lnTo>
                  <a:lnTo>
                    <a:pt x="88" y="1295"/>
                  </a:lnTo>
                  <a:lnTo>
                    <a:pt x="70" y="1306"/>
                  </a:lnTo>
                  <a:lnTo>
                    <a:pt x="51" y="1306"/>
                  </a:lnTo>
                  <a:lnTo>
                    <a:pt x="44" y="1295"/>
                  </a:lnTo>
                  <a:lnTo>
                    <a:pt x="51" y="1284"/>
                  </a:lnTo>
                  <a:lnTo>
                    <a:pt x="55" y="1262"/>
                  </a:lnTo>
                  <a:lnTo>
                    <a:pt x="37" y="1229"/>
                  </a:lnTo>
                  <a:lnTo>
                    <a:pt x="29" y="1214"/>
                  </a:lnTo>
                  <a:lnTo>
                    <a:pt x="33" y="1207"/>
                  </a:lnTo>
                  <a:lnTo>
                    <a:pt x="44" y="1207"/>
                  </a:lnTo>
                  <a:lnTo>
                    <a:pt x="48" y="1196"/>
                  </a:lnTo>
                  <a:lnTo>
                    <a:pt x="51" y="1189"/>
                  </a:lnTo>
                  <a:lnTo>
                    <a:pt x="55" y="1181"/>
                  </a:lnTo>
                  <a:lnTo>
                    <a:pt x="51" y="1174"/>
                  </a:lnTo>
                  <a:lnTo>
                    <a:pt x="44" y="1156"/>
                  </a:lnTo>
                  <a:lnTo>
                    <a:pt x="26" y="1134"/>
                  </a:lnTo>
                  <a:lnTo>
                    <a:pt x="29" y="1108"/>
                  </a:lnTo>
                  <a:lnTo>
                    <a:pt x="18" y="1086"/>
                  </a:lnTo>
                  <a:lnTo>
                    <a:pt x="7" y="1075"/>
                  </a:lnTo>
                  <a:lnTo>
                    <a:pt x="15" y="1053"/>
                  </a:lnTo>
                  <a:lnTo>
                    <a:pt x="22" y="1013"/>
                  </a:lnTo>
                  <a:lnTo>
                    <a:pt x="7" y="994"/>
                  </a:lnTo>
                  <a:lnTo>
                    <a:pt x="0" y="972"/>
                  </a:lnTo>
                  <a:lnTo>
                    <a:pt x="0" y="961"/>
                  </a:lnTo>
                  <a:lnTo>
                    <a:pt x="11" y="935"/>
                  </a:lnTo>
                  <a:lnTo>
                    <a:pt x="22" y="939"/>
                  </a:lnTo>
                  <a:lnTo>
                    <a:pt x="33" y="910"/>
                  </a:lnTo>
                  <a:lnTo>
                    <a:pt x="33" y="869"/>
                  </a:lnTo>
                  <a:lnTo>
                    <a:pt x="37" y="858"/>
                  </a:lnTo>
                  <a:lnTo>
                    <a:pt x="55" y="847"/>
                  </a:lnTo>
                  <a:lnTo>
                    <a:pt x="77" y="829"/>
                  </a:lnTo>
                  <a:lnTo>
                    <a:pt x="77" y="811"/>
                  </a:lnTo>
                  <a:lnTo>
                    <a:pt x="77" y="748"/>
                  </a:lnTo>
                  <a:lnTo>
                    <a:pt x="66" y="741"/>
                  </a:lnTo>
                  <a:lnTo>
                    <a:pt x="66" y="723"/>
                  </a:lnTo>
                  <a:lnTo>
                    <a:pt x="88" y="715"/>
                  </a:lnTo>
                  <a:lnTo>
                    <a:pt x="95" y="708"/>
                  </a:lnTo>
                  <a:lnTo>
                    <a:pt x="84" y="682"/>
                  </a:lnTo>
                  <a:lnTo>
                    <a:pt x="66" y="660"/>
                  </a:lnTo>
                  <a:lnTo>
                    <a:pt x="70" y="631"/>
                  </a:lnTo>
                  <a:lnTo>
                    <a:pt x="77" y="612"/>
                  </a:lnTo>
                  <a:lnTo>
                    <a:pt x="92" y="576"/>
                  </a:lnTo>
                  <a:lnTo>
                    <a:pt x="92" y="557"/>
                  </a:lnTo>
                  <a:lnTo>
                    <a:pt x="92" y="524"/>
                  </a:lnTo>
                  <a:lnTo>
                    <a:pt x="103" y="499"/>
                  </a:lnTo>
                  <a:lnTo>
                    <a:pt x="125" y="480"/>
                  </a:lnTo>
                  <a:lnTo>
                    <a:pt x="143" y="469"/>
                  </a:lnTo>
                  <a:lnTo>
                    <a:pt x="165" y="473"/>
                  </a:lnTo>
                  <a:lnTo>
                    <a:pt x="187" y="480"/>
                  </a:lnTo>
                  <a:lnTo>
                    <a:pt x="194" y="451"/>
                  </a:lnTo>
                  <a:lnTo>
                    <a:pt x="187" y="429"/>
                  </a:lnTo>
                  <a:lnTo>
                    <a:pt x="176" y="411"/>
                  </a:lnTo>
                  <a:lnTo>
                    <a:pt x="172" y="400"/>
                  </a:lnTo>
                  <a:lnTo>
                    <a:pt x="176" y="389"/>
                  </a:lnTo>
                  <a:lnTo>
                    <a:pt x="191" y="381"/>
                  </a:lnTo>
                  <a:lnTo>
                    <a:pt x="194" y="356"/>
                  </a:lnTo>
                  <a:lnTo>
                    <a:pt x="202" y="330"/>
                  </a:lnTo>
                  <a:lnTo>
                    <a:pt x="205" y="312"/>
                  </a:lnTo>
                  <a:lnTo>
                    <a:pt x="205" y="290"/>
                  </a:lnTo>
                  <a:lnTo>
                    <a:pt x="216" y="268"/>
                  </a:lnTo>
                  <a:lnTo>
                    <a:pt x="242" y="253"/>
                  </a:lnTo>
                  <a:lnTo>
                    <a:pt x="260" y="249"/>
                  </a:lnTo>
                  <a:lnTo>
                    <a:pt x="260" y="227"/>
                  </a:lnTo>
                  <a:lnTo>
                    <a:pt x="268" y="216"/>
                  </a:lnTo>
                  <a:lnTo>
                    <a:pt x="282" y="194"/>
                  </a:lnTo>
                  <a:lnTo>
                    <a:pt x="301" y="183"/>
                  </a:lnTo>
                  <a:lnTo>
                    <a:pt x="290" y="146"/>
                  </a:lnTo>
                  <a:lnTo>
                    <a:pt x="323" y="113"/>
                  </a:lnTo>
                  <a:lnTo>
                    <a:pt x="330" y="99"/>
                  </a:lnTo>
                  <a:lnTo>
                    <a:pt x="352" y="95"/>
                  </a:lnTo>
                  <a:lnTo>
                    <a:pt x="363" y="77"/>
                  </a:lnTo>
                  <a:lnTo>
                    <a:pt x="363" y="66"/>
                  </a:lnTo>
                  <a:lnTo>
                    <a:pt x="378" y="51"/>
                  </a:lnTo>
                  <a:lnTo>
                    <a:pt x="407" y="47"/>
                  </a:lnTo>
                  <a:lnTo>
                    <a:pt x="437" y="47"/>
                  </a:lnTo>
                  <a:lnTo>
                    <a:pt x="462" y="22"/>
                  </a:lnTo>
                  <a:lnTo>
                    <a:pt x="455" y="0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5" name="Freeform 136">
              <a:extLst>
                <a:ext uri="{FF2B5EF4-FFF2-40B4-BE49-F238E27FC236}">
                  <a16:creationId xmlns:a16="http://schemas.microsoft.com/office/drawing/2014/main" xmlns="" id="{E7C6AD38-73C5-4F4C-B048-2B4924F113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4" y="943"/>
              <a:ext cx="545" cy="1269"/>
            </a:xfrm>
            <a:custGeom>
              <a:avLst/>
              <a:gdLst>
                <a:gd name="T0" fmla="*/ 481 w 613"/>
                <a:gd name="T1" fmla="*/ 22 h 1306"/>
                <a:gd name="T2" fmla="*/ 561 w 613"/>
                <a:gd name="T3" fmla="*/ 80 h 1306"/>
                <a:gd name="T4" fmla="*/ 572 w 613"/>
                <a:gd name="T5" fmla="*/ 132 h 1306"/>
                <a:gd name="T6" fmla="*/ 591 w 613"/>
                <a:gd name="T7" fmla="*/ 176 h 1306"/>
                <a:gd name="T8" fmla="*/ 587 w 613"/>
                <a:gd name="T9" fmla="*/ 231 h 1306"/>
                <a:gd name="T10" fmla="*/ 605 w 613"/>
                <a:gd name="T11" fmla="*/ 271 h 1306"/>
                <a:gd name="T12" fmla="*/ 598 w 613"/>
                <a:gd name="T13" fmla="*/ 304 h 1306"/>
                <a:gd name="T14" fmla="*/ 525 w 613"/>
                <a:gd name="T15" fmla="*/ 312 h 1306"/>
                <a:gd name="T16" fmla="*/ 495 w 613"/>
                <a:gd name="T17" fmla="*/ 363 h 1306"/>
                <a:gd name="T18" fmla="*/ 484 w 613"/>
                <a:gd name="T19" fmla="*/ 400 h 1306"/>
                <a:gd name="T20" fmla="*/ 488 w 613"/>
                <a:gd name="T21" fmla="*/ 451 h 1306"/>
                <a:gd name="T22" fmla="*/ 466 w 613"/>
                <a:gd name="T23" fmla="*/ 502 h 1306"/>
                <a:gd name="T24" fmla="*/ 396 w 613"/>
                <a:gd name="T25" fmla="*/ 543 h 1306"/>
                <a:gd name="T26" fmla="*/ 371 w 613"/>
                <a:gd name="T27" fmla="*/ 565 h 1306"/>
                <a:gd name="T28" fmla="*/ 337 w 613"/>
                <a:gd name="T29" fmla="*/ 627 h 1306"/>
                <a:gd name="T30" fmla="*/ 330 w 613"/>
                <a:gd name="T31" fmla="*/ 675 h 1306"/>
                <a:gd name="T32" fmla="*/ 301 w 613"/>
                <a:gd name="T33" fmla="*/ 741 h 1306"/>
                <a:gd name="T34" fmla="*/ 341 w 613"/>
                <a:gd name="T35" fmla="*/ 825 h 1306"/>
                <a:gd name="T36" fmla="*/ 374 w 613"/>
                <a:gd name="T37" fmla="*/ 891 h 1306"/>
                <a:gd name="T38" fmla="*/ 337 w 613"/>
                <a:gd name="T39" fmla="*/ 917 h 1306"/>
                <a:gd name="T40" fmla="*/ 308 w 613"/>
                <a:gd name="T41" fmla="*/ 921 h 1306"/>
                <a:gd name="T42" fmla="*/ 238 w 613"/>
                <a:gd name="T43" fmla="*/ 924 h 1306"/>
                <a:gd name="T44" fmla="*/ 304 w 613"/>
                <a:gd name="T45" fmla="*/ 939 h 1306"/>
                <a:gd name="T46" fmla="*/ 337 w 613"/>
                <a:gd name="T47" fmla="*/ 961 h 1306"/>
                <a:gd name="T48" fmla="*/ 315 w 613"/>
                <a:gd name="T49" fmla="*/ 976 h 1306"/>
                <a:gd name="T50" fmla="*/ 275 w 613"/>
                <a:gd name="T51" fmla="*/ 1013 h 1306"/>
                <a:gd name="T52" fmla="*/ 264 w 613"/>
                <a:gd name="T53" fmla="*/ 1049 h 1306"/>
                <a:gd name="T54" fmla="*/ 246 w 613"/>
                <a:gd name="T55" fmla="*/ 1137 h 1306"/>
                <a:gd name="T56" fmla="*/ 227 w 613"/>
                <a:gd name="T57" fmla="*/ 1192 h 1306"/>
                <a:gd name="T58" fmla="*/ 176 w 613"/>
                <a:gd name="T59" fmla="*/ 1240 h 1306"/>
                <a:gd name="T60" fmla="*/ 128 w 613"/>
                <a:gd name="T61" fmla="*/ 1255 h 1306"/>
                <a:gd name="T62" fmla="*/ 121 w 613"/>
                <a:gd name="T63" fmla="*/ 1295 h 1306"/>
                <a:gd name="T64" fmla="*/ 70 w 613"/>
                <a:gd name="T65" fmla="*/ 1306 h 1306"/>
                <a:gd name="T66" fmla="*/ 51 w 613"/>
                <a:gd name="T67" fmla="*/ 1284 h 1306"/>
                <a:gd name="T68" fmla="*/ 29 w 613"/>
                <a:gd name="T69" fmla="*/ 1214 h 1306"/>
                <a:gd name="T70" fmla="*/ 48 w 613"/>
                <a:gd name="T71" fmla="*/ 1196 h 1306"/>
                <a:gd name="T72" fmla="*/ 51 w 613"/>
                <a:gd name="T73" fmla="*/ 1174 h 1306"/>
                <a:gd name="T74" fmla="*/ 29 w 613"/>
                <a:gd name="T75" fmla="*/ 1108 h 1306"/>
                <a:gd name="T76" fmla="*/ 15 w 613"/>
                <a:gd name="T77" fmla="*/ 1053 h 1306"/>
                <a:gd name="T78" fmla="*/ 0 w 613"/>
                <a:gd name="T79" fmla="*/ 972 h 1306"/>
                <a:gd name="T80" fmla="*/ 22 w 613"/>
                <a:gd name="T81" fmla="*/ 939 h 1306"/>
                <a:gd name="T82" fmla="*/ 37 w 613"/>
                <a:gd name="T83" fmla="*/ 858 h 1306"/>
                <a:gd name="T84" fmla="*/ 77 w 613"/>
                <a:gd name="T85" fmla="*/ 811 h 1306"/>
                <a:gd name="T86" fmla="*/ 66 w 613"/>
                <a:gd name="T87" fmla="*/ 723 h 1306"/>
                <a:gd name="T88" fmla="*/ 84 w 613"/>
                <a:gd name="T89" fmla="*/ 682 h 1306"/>
                <a:gd name="T90" fmla="*/ 77 w 613"/>
                <a:gd name="T91" fmla="*/ 612 h 1306"/>
                <a:gd name="T92" fmla="*/ 92 w 613"/>
                <a:gd name="T93" fmla="*/ 524 h 1306"/>
                <a:gd name="T94" fmla="*/ 143 w 613"/>
                <a:gd name="T95" fmla="*/ 469 h 1306"/>
                <a:gd name="T96" fmla="*/ 194 w 613"/>
                <a:gd name="T97" fmla="*/ 451 h 1306"/>
                <a:gd name="T98" fmla="*/ 172 w 613"/>
                <a:gd name="T99" fmla="*/ 400 h 1306"/>
                <a:gd name="T100" fmla="*/ 194 w 613"/>
                <a:gd name="T101" fmla="*/ 356 h 1306"/>
                <a:gd name="T102" fmla="*/ 205 w 613"/>
                <a:gd name="T103" fmla="*/ 290 h 1306"/>
                <a:gd name="T104" fmla="*/ 260 w 613"/>
                <a:gd name="T105" fmla="*/ 249 h 1306"/>
                <a:gd name="T106" fmla="*/ 282 w 613"/>
                <a:gd name="T107" fmla="*/ 194 h 1306"/>
                <a:gd name="T108" fmla="*/ 323 w 613"/>
                <a:gd name="T109" fmla="*/ 113 h 1306"/>
                <a:gd name="T110" fmla="*/ 363 w 613"/>
                <a:gd name="T111" fmla="*/ 77 h 1306"/>
                <a:gd name="T112" fmla="*/ 407 w 613"/>
                <a:gd name="T113" fmla="*/ 47 h 1306"/>
                <a:gd name="T114" fmla="*/ 455 w 613"/>
                <a:gd name="T115" fmla="*/ 0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13" h="1306">
                  <a:moveTo>
                    <a:pt x="462" y="0"/>
                  </a:moveTo>
                  <a:lnTo>
                    <a:pt x="470" y="3"/>
                  </a:lnTo>
                  <a:lnTo>
                    <a:pt x="481" y="22"/>
                  </a:lnTo>
                  <a:lnTo>
                    <a:pt x="536" y="77"/>
                  </a:lnTo>
                  <a:lnTo>
                    <a:pt x="543" y="66"/>
                  </a:lnTo>
                  <a:lnTo>
                    <a:pt x="561" y="80"/>
                  </a:lnTo>
                  <a:lnTo>
                    <a:pt x="572" y="99"/>
                  </a:lnTo>
                  <a:lnTo>
                    <a:pt x="572" y="110"/>
                  </a:lnTo>
                  <a:lnTo>
                    <a:pt x="572" y="132"/>
                  </a:lnTo>
                  <a:lnTo>
                    <a:pt x="561" y="143"/>
                  </a:lnTo>
                  <a:lnTo>
                    <a:pt x="580" y="157"/>
                  </a:lnTo>
                  <a:lnTo>
                    <a:pt x="591" y="176"/>
                  </a:lnTo>
                  <a:lnTo>
                    <a:pt x="591" y="187"/>
                  </a:lnTo>
                  <a:lnTo>
                    <a:pt x="591" y="209"/>
                  </a:lnTo>
                  <a:lnTo>
                    <a:pt x="587" y="231"/>
                  </a:lnTo>
                  <a:lnTo>
                    <a:pt x="580" y="242"/>
                  </a:lnTo>
                  <a:lnTo>
                    <a:pt x="591" y="253"/>
                  </a:lnTo>
                  <a:lnTo>
                    <a:pt x="605" y="271"/>
                  </a:lnTo>
                  <a:lnTo>
                    <a:pt x="613" y="293"/>
                  </a:lnTo>
                  <a:lnTo>
                    <a:pt x="613" y="301"/>
                  </a:lnTo>
                  <a:lnTo>
                    <a:pt x="598" y="304"/>
                  </a:lnTo>
                  <a:lnTo>
                    <a:pt x="547" y="304"/>
                  </a:lnTo>
                  <a:lnTo>
                    <a:pt x="536" y="304"/>
                  </a:lnTo>
                  <a:lnTo>
                    <a:pt x="525" y="312"/>
                  </a:lnTo>
                  <a:lnTo>
                    <a:pt x="525" y="330"/>
                  </a:lnTo>
                  <a:lnTo>
                    <a:pt x="517" y="341"/>
                  </a:lnTo>
                  <a:lnTo>
                    <a:pt x="495" y="363"/>
                  </a:lnTo>
                  <a:lnTo>
                    <a:pt x="495" y="378"/>
                  </a:lnTo>
                  <a:lnTo>
                    <a:pt x="495" y="392"/>
                  </a:lnTo>
                  <a:lnTo>
                    <a:pt x="484" y="400"/>
                  </a:lnTo>
                  <a:lnTo>
                    <a:pt x="495" y="425"/>
                  </a:lnTo>
                  <a:lnTo>
                    <a:pt x="495" y="440"/>
                  </a:lnTo>
                  <a:lnTo>
                    <a:pt x="488" y="451"/>
                  </a:lnTo>
                  <a:lnTo>
                    <a:pt x="473" y="466"/>
                  </a:lnTo>
                  <a:lnTo>
                    <a:pt x="470" y="480"/>
                  </a:lnTo>
                  <a:lnTo>
                    <a:pt x="466" y="502"/>
                  </a:lnTo>
                  <a:lnTo>
                    <a:pt x="437" y="513"/>
                  </a:lnTo>
                  <a:lnTo>
                    <a:pt x="418" y="524"/>
                  </a:lnTo>
                  <a:lnTo>
                    <a:pt x="396" y="543"/>
                  </a:lnTo>
                  <a:lnTo>
                    <a:pt x="400" y="554"/>
                  </a:lnTo>
                  <a:lnTo>
                    <a:pt x="378" y="557"/>
                  </a:lnTo>
                  <a:lnTo>
                    <a:pt x="371" y="565"/>
                  </a:lnTo>
                  <a:lnTo>
                    <a:pt x="352" y="594"/>
                  </a:lnTo>
                  <a:lnTo>
                    <a:pt x="334" y="609"/>
                  </a:lnTo>
                  <a:lnTo>
                    <a:pt x="337" y="627"/>
                  </a:lnTo>
                  <a:lnTo>
                    <a:pt x="330" y="635"/>
                  </a:lnTo>
                  <a:lnTo>
                    <a:pt x="319" y="642"/>
                  </a:lnTo>
                  <a:lnTo>
                    <a:pt x="330" y="675"/>
                  </a:lnTo>
                  <a:lnTo>
                    <a:pt x="323" y="697"/>
                  </a:lnTo>
                  <a:lnTo>
                    <a:pt x="304" y="708"/>
                  </a:lnTo>
                  <a:lnTo>
                    <a:pt x="301" y="741"/>
                  </a:lnTo>
                  <a:lnTo>
                    <a:pt x="304" y="781"/>
                  </a:lnTo>
                  <a:lnTo>
                    <a:pt x="312" y="800"/>
                  </a:lnTo>
                  <a:lnTo>
                    <a:pt x="341" y="825"/>
                  </a:lnTo>
                  <a:lnTo>
                    <a:pt x="352" y="851"/>
                  </a:lnTo>
                  <a:lnTo>
                    <a:pt x="367" y="877"/>
                  </a:lnTo>
                  <a:lnTo>
                    <a:pt x="374" y="891"/>
                  </a:lnTo>
                  <a:lnTo>
                    <a:pt x="367" y="910"/>
                  </a:lnTo>
                  <a:lnTo>
                    <a:pt x="352" y="921"/>
                  </a:lnTo>
                  <a:lnTo>
                    <a:pt x="337" y="917"/>
                  </a:lnTo>
                  <a:lnTo>
                    <a:pt x="330" y="902"/>
                  </a:lnTo>
                  <a:lnTo>
                    <a:pt x="312" y="910"/>
                  </a:lnTo>
                  <a:lnTo>
                    <a:pt x="308" y="921"/>
                  </a:lnTo>
                  <a:lnTo>
                    <a:pt x="282" y="921"/>
                  </a:lnTo>
                  <a:lnTo>
                    <a:pt x="246" y="917"/>
                  </a:lnTo>
                  <a:lnTo>
                    <a:pt x="238" y="924"/>
                  </a:lnTo>
                  <a:lnTo>
                    <a:pt x="264" y="935"/>
                  </a:lnTo>
                  <a:lnTo>
                    <a:pt x="297" y="924"/>
                  </a:lnTo>
                  <a:lnTo>
                    <a:pt x="304" y="939"/>
                  </a:lnTo>
                  <a:lnTo>
                    <a:pt x="330" y="943"/>
                  </a:lnTo>
                  <a:lnTo>
                    <a:pt x="345" y="954"/>
                  </a:lnTo>
                  <a:lnTo>
                    <a:pt x="337" y="961"/>
                  </a:lnTo>
                  <a:lnTo>
                    <a:pt x="315" y="957"/>
                  </a:lnTo>
                  <a:lnTo>
                    <a:pt x="312" y="965"/>
                  </a:lnTo>
                  <a:lnTo>
                    <a:pt x="315" y="976"/>
                  </a:lnTo>
                  <a:lnTo>
                    <a:pt x="304" y="994"/>
                  </a:lnTo>
                  <a:lnTo>
                    <a:pt x="282" y="1009"/>
                  </a:lnTo>
                  <a:lnTo>
                    <a:pt x="275" y="1013"/>
                  </a:lnTo>
                  <a:lnTo>
                    <a:pt x="268" y="1020"/>
                  </a:lnTo>
                  <a:lnTo>
                    <a:pt x="271" y="1038"/>
                  </a:lnTo>
                  <a:lnTo>
                    <a:pt x="264" y="1049"/>
                  </a:lnTo>
                  <a:lnTo>
                    <a:pt x="249" y="1075"/>
                  </a:lnTo>
                  <a:lnTo>
                    <a:pt x="253" y="1101"/>
                  </a:lnTo>
                  <a:lnTo>
                    <a:pt x="246" y="1137"/>
                  </a:lnTo>
                  <a:lnTo>
                    <a:pt x="238" y="1152"/>
                  </a:lnTo>
                  <a:lnTo>
                    <a:pt x="238" y="1178"/>
                  </a:lnTo>
                  <a:lnTo>
                    <a:pt x="227" y="1192"/>
                  </a:lnTo>
                  <a:lnTo>
                    <a:pt x="209" y="1222"/>
                  </a:lnTo>
                  <a:lnTo>
                    <a:pt x="205" y="1244"/>
                  </a:lnTo>
                  <a:lnTo>
                    <a:pt x="176" y="1240"/>
                  </a:lnTo>
                  <a:lnTo>
                    <a:pt x="147" y="1240"/>
                  </a:lnTo>
                  <a:lnTo>
                    <a:pt x="143" y="1251"/>
                  </a:lnTo>
                  <a:lnTo>
                    <a:pt x="128" y="1255"/>
                  </a:lnTo>
                  <a:lnTo>
                    <a:pt x="121" y="1258"/>
                  </a:lnTo>
                  <a:lnTo>
                    <a:pt x="125" y="1273"/>
                  </a:lnTo>
                  <a:lnTo>
                    <a:pt x="121" y="1295"/>
                  </a:lnTo>
                  <a:lnTo>
                    <a:pt x="99" y="1306"/>
                  </a:lnTo>
                  <a:lnTo>
                    <a:pt x="88" y="1295"/>
                  </a:lnTo>
                  <a:lnTo>
                    <a:pt x="70" y="1306"/>
                  </a:lnTo>
                  <a:lnTo>
                    <a:pt x="51" y="1306"/>
                  </a:lnTo>
                  <a:lnTo>
                    <a:pt x="44" y="1295"/>
                  </a:lnTo>
                  <a:lnTo>
                    <a:pt x="51" y="1284"/>
                  </a:lnTo>
                  <a:lnTo>
                    <a:pt x="55" y="1262"/>
                  </a:lnTo>
                  <a:lnTo>
                    <a:pt x="37" y="1229"/>
                  </a:lnTo>
                  <a:lnTo>
                    <a:pt x="29" y="1214"/>
                  </a:lnTo>
                  <a:lnTo>
                    <a:pt x="33" y="1207"/>
                  </a:lnTo>
                  <a:lnTo>
                    <a:pt x="44" y="1207"/>
                  </a:lnTo>
                  <a:lnTo>
                    <a:pt x="48" y="1196"/>
                  </a:lnTo>
                  <a:lnTo>
                    <a:pt x="51" y="1189"/>
                  </a:lnTo>
                  <a:lnTo>
                    <a:pt x="55" y="1181"/>
                  </a:lnTo>
                  <a:lnTo>
                    <a:pt x="51" y="1174"/>
                  </a:lnTo>
                  <a:lnTo>
                    <a:pt x="44" y="1156"/>
                  </a:lnTo>
                  <a:lnTo>
                    <a:pt x="26" y="1134"/>
                  </a:lnTo>
                  <a:lnTo>
                    <a:pt x="29" y="1108"/>
                  </a:lnTo>
                  <a:lnTo>
                    <a:pt x="18" y="1086"/>
                  </a:lnTo>
                  <a:lnTo>
                    <a:pt x="7" y="1075"/>
                  </a:lnTo>
                  <a:lnTo>
                    <a:pt x="15" y="1053"/>
                  </a:lnTo>
                  <a:lnTo>
                    <a:pt x="22" y="1013"/>
                  </a:lnTo>
                  <a:lnTo>
                    <a:pt x="7" y="994"/>
                  </a:lnTo>
                  <a:lnTo>
                    <a:pt x="0" y="972"/>
                  </a:lnTo>
                  <a:lnTo>
                    <a:pt x="0" y="961"/>
                  </a:lnTo>
                  <a:lnTo>
                    <a:pt x="11" y="935"/>
                  </a:lnTo>
                  <a:lnTo>
                    <a:pt x="22" y="939"/>
                  </a:lnTo>
                  <a:lnTo>
                    <a:pt x="33" y="910"/>
                  </a:lnTo>
                  <a:lnTo>
                    <a:pt x="33" y="869"/>
                  </a:lnTo>
                  <a:lnTo>
                    <a:pt x="37" y="858"/>
                  </a:lnTo>
                  <a:lnTo>
                    <a:pt x="55" y="847"/>
                  </a:lnTo>
                  <a:lnTo>
                    <a:pt x="77" y="829"/>
                  </a:lnTo>
                  <a:lnTo>
                    <a:pt x="77" y="811"/>
                  </a:lnTo>
                  <a:lnTo>
                    <a:pt x="77" y="748"/>
                  </a:lnTo>
                  <a:lnTo>
                    <a:pt x="66" y="741"/>
                  </a:lnTo>
                  <a:lnTo>
                    <a:pt x="66" y="723"/>
                  </a:lnTo>
                  <a:lnTo>
                    <a:pt x="88" y="715"/>
                  </a:lnTo>
                  <a:lnTo>
                    <a:pt x="95" y="708"/>
                  </a:lnTo>
                  <a:lnTo>
                    <a:pt x="84" y="682"/>
                  </a:lnTo>
                  <a:lnTo>
                    <a:pt x="66" y="660"/>
                  </a:lnTo>
                  <a:lnTo>
                    <a:pt x="70" y="631"/>
                  </a:lnTo>
                  <a:lnTo>
                    <a:pt x="77" y="612"/>
                  </a:lnTo>
                  <a:lnTo>
                    <a:pt x="92" y="576"/>
                  </a:lnTo>
                  <a:lnTo>
                    <a:pt x="92" y="557"/>
                  </a:lnTo>
                  <a:lnTo>
                    <a:pt x="92" y="524"/>
                  </a:lnTo>
                  <a:lnTo>
                    <a:pt x="103" y="499"/>
                  </a:lnTo>
                  <a:lnTo>
                    <a:pt x="125" y="480"/>
                  </a:lnTo>
                  <a:lnTo>
                    <a:pt x="143" y="469"/>
                  </a:lnTo>
                  <a:lnTo>
                    <a:pt x="165" y="473"/>
                  </a:lnTo>
                  <a:lnTo>
                    <a:pt x="187" y="480"/>
                  </a:lnTo>
                  <a:lnTo>
                    <a:pt x="194" y="451"/>
                  </a:lnTo>
                  <a:lnTo>
                    <a:pt x="187" y="429"/>
                  </a:lnTo>
                  <a:lnTo>
                    <a:pt x="176" y="411"/>
                  </a:lnTo>
                  <a:lnTo>
                    <a:pt x="172" y="400"/>
                  </a:lnTo>
                  <a:lnTo>
                    <a:pt x="176" y="389"/>
                  </a:lnTo>
                  <a:lnTo>
                    <a:pt x="191" y="381"/>
                  </a:lnTo>
                  <a:lnTo>
                    <a:pt x="194" y="356"/>
                  </a:lnTo>
                  <a:lnTo>
                    <a:pt x="202" y="330"/>
                  </a:lnTo>
                  <a:lnTo>
                    <a:pt x="205" y="312"/>
                  </a:lnTo>
                  <a:lnTo>
                    <a:pt x="205" y="290"/>
                  </a:lnTo>
                  <a:lnTo>
                    <a:pt x="216" y="268"/>
                  </a:lnTo>
                  <a:lnTo>
                    <a:pt x="242" y="253"/>
                  </a:lnTo>
                  <a:lnTo>
                    <a:pt x="260" y="249"/>
                  </a:lnTo>
                  <a:lnTo>
                    <a:pt x="260" y="227"/>
                  </a:lnTo>
                  <a:lnTo>
                    <a:pt x="268" y="216"/>
                  </a:lnTo>
                  <a:lnTo>
                    <a:pt x="282" y="194"/>
                  </a:lnTo>
                  <a:lnTo>
                    <a:pt x="301" y="183"/>
                  </a:lnTo>
                  <a:lnTo>
                    <a:pt x="290" y="146"/>
                  </a:lnTo>
                  <a:lnTo>
                    <a:pt x="323" y="113"/>
                  </a:lnTo>
                  <a:lnTo>
                    <a:pt x="330" y="99"/>
                  </a:lnTo>
                  <a:lnTo>
                    <a:pt x="352" y="95"/>
                  </a:lnTo>
                  <a:lnTo>
                    <a:pt x="363" y="77"/>
                  </a:lnTo>
                  <a:lnTo>
                    <a:pt x="363" y="66"/>
                  </a:lnTo>
                  <a:lnTo>
                    <a:pt x="378" y="51"/>
                  </a:lnTo>
                  <a:lnTo>
                    <a:pt x="407" y="47"/>
                  </a:lnTo>
                  <a:lnTo>
                    <a:pt x="437" y="47"/>
                  </a:lnTo>
                  <a:lnTo>
                    <a:pt x="462" y="22"/>
                  </a:lnTo>
                  <a:lnTo>
                    <a:pt x="455" y="0"/>
                  </a:lnTo>
                </a:path>
              </a:pathLst>
            </a:custGeom>
            <a:solidFill>
              <a:schemeClr val="accent2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6" name="Freeform 137">
              <a:extLst>
                <a:ext uri="{FF2B5EF4-FFF2-40B4-BE49-F238E27FC236}">
                  <a16:creationId xmlns:a16="http://schemas.microsoft.com/office/drawing/2014/main" xmlns="" id="{81DB1D38-46F3-45CA-9AC3-4929FE537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2" y="1877"/>
              <a:ext cx="58" cy="104"/>
            </a:xfrm>
            <a:custGeom>
              <a:avLst/>
              <a:gdLst>
                <a:gd name="T0" fmla="*/ 55 w 66"/>
                <a:gd name="T1" fmla="*/ 0 h 107"/>
                <a:gd name="T2" fmla="*/ 55 w 66"/>
                <a:gd name="T3" fmla="*/ 18 h 107"/>
                <a:gd name="T4" fmla="*/ 66 w 66"/>
                <a:gd name="T5" fmla="*/ 37 h 107"/>
                <a:gd name="T6" fmla="*/ 55 w 66"/>
                <a:gd name="T7" fmla="*/ 55 h 107"/>
                <a:gd name="T8" fmla="*/ 44 w 66"/>
                <a:gd name="T9" fmla="*/ 70 h 107"/>
                <a:gd name="T10" fmla="*/ 26 w 66"/>
                <a:gd name="T11" fmla="*/ 88 h 107"/>
                <a:gd name="T12" fmla="*/ 7 w 66"/>
                <a:gd name="T13" fmla="*/ 107 h 107"/>
                <a:gd name="T14" fmla="*/ 0 w 66"/>
                <a:gd name="T15" fmla="*/ 88 h 107"/>
                <a:gd name="T16" fmla="*/ 4 w 66"/>
                <a:gd name="T17" fmla="*/ 81 h 107"/>
                <a:gd name="T18" fmla="*/ 26 w 66"/>
                <a:gd name="T19" fmla="*/ 59 h 107"/>
                <a:gd name="T20" fmla="*/ 22 w 66"/>
                <a:gd name="T21" fmla="*/ 48 h 107"/>
                <a:gd name="T22" fmla="*/ 33 w 66"/>
                <a:gd name="T23" fmla="*/ 29 h 107"/>
                <a:gd name="T24" fmla="*/ 59 w 66"/>
                <a:gd name="T25" fmla="*/ 11 h 107"/>
                <a:gd name="T26" fmla="*/ 59 w 66"/>
                <a:gd name="T27" fmla="*/ 15 h 107"/>
                <a:gd name="T28" fmla="*/ 62 w 66"/>
                <a:gd name="T29" fmla="*/ 26 h 107"/>
                <a:gd name="T30" fmla="*/ 55 w 66"/>
                <a:gd name="T3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6" h="107">
                  <a:moveTo>
                    <a:pt x="55" y="0"/>
                  </a:moveTo>
                  <a:lnTo>
                    <a:pt x="55" y="18"/>
                  </a:lnTo>
                  <a:lnTo>
                    <a:pt x="66" y="37"/>
                  </a:lnTo>
                  <a:lnTo>
                    <a:pt x="55" y="55"/>
                  </a:lnTo>
                  <a:lnTo>
                    <a:pt x="44" y="70"/>
                  </a:lnTo>
                  <a:lnTo>
                    <a:pt x="26" y="88"/>
                  </a:lnTo>
                  <a:lnTo>
                    <a:pt x="7" y="107"/>
                  </a:lnTo>
                  <a:lnTo>
                    <a:pt x="0" y="88"/>
                  </a:lnTo>
                  <a:lnTo>
                    <a:pt x="4" y="81"/>
                  </a:lnTo>
                  <a:lnTo>
                    <a:pt x="26" y="59"/>
                  </a:lnTo>
                  <a:lnTo>
                    <a:pt x="22" y="48"/>
                  </a:lnTo>
                  <a:lnTo>
                    <a:pt x="33" y="29"/>
                  </a:lnTo>
                  <a:lnTo>
                    <a:pt x="59" y="11"/>
                  </a:lnTo>
                  <a:lnTo>
                    <a:pt x="59" y="15"/>
                  </a:lnTo>
                  <a:lnTo>
                    <a:pt x="62" y="26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7" name="Freeform 138">
              <a:extLst>
                <a:ext uri="{FF2B5EF4-FFF2-40B4-BE49-F238E27FC236}">
                  <a16:creationId xmlns:a16="http://schemas.microsoft.com/office/drawing/2014/main" xmlns="" id="{E705E745-12C3-4B21-A92C-7AF715596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2" y="1877"/>
              <a:ext cx="58" cy="104"/>
            </a:xfrm>
            <a:custGeom>
              <a:avLst/>
              <a:gdLst>
                <a:gd name="T0" fmla="*/ 55 w 66"/>
                <a:gd name="T1" fmla="*/ 0 h 107"/>
                <a:gd name="T2" fmla="*/ 55 w 66"/>
                <a:gd name="T3" fmla="*/ 18 h 107"/>
                <a:gd name="T4" fmla="*/ 66 w 66"/>
                <a:gd name="T5" fmla="*/ 37 h 107"/>
                <a:gd name="T6" fmla="*/ 55 w 66"/>
                <a:gd name="T7" fmla="*/ 55 h 107"/>
                <a:gd name="T8" fmla="*/ 44 w 66"/>
                <a:gd name="T9" fmla="*/ 70 h 107"/>
                <a:gd name="T10" fmla="*/ 26 w 66"/>
                <a:gd name="T11" fmla="*/ 88 h 107"/>
                <a:gd name="T12" fmla="*/ 7 w 66"/>
                <a:gd name="T13" fmla="*/ 107 h 107"/>
                <a:gd name="T14" fmla="*/ 0 w 66"/>
                <a:gd name="T15" fmla="*/ 88 h 107"/>
                <a:gd name="T16" fmla="*/ 4 w 66"/>
                <a:gd name="T17" fmla="*/ 81 h 107"/>
                <a:gd name="T18" fmla="*/ 26 w 66"/>
                <a:gd name="T19" fmla="*/ 59 h 107"/>
                <a:gd name="T20" fmla="*/ 22 w 66"/>
                <a:gd name="T21" fmla="*/ 48 h 107"/>
                <a:gd name="T22" fmla="*/ 33 w 66"/>
                <a:gd name="T23" fmla="*/ 29 h 107"/>
                <a:gd name="T24" fmla="*/ 59 w 66"/>
                <a:gd name="T25" fmla="*/ 11 h 107"/>
                <a:gd name="T26" fmla="*/ 59 w 66"/>
                <a:gd name="T27" fmla="*/ 15 h 107"/>
                <a:gd name="T28" fmla="*/ 62 w 66"/>
                <a:gd name="T29" fmla="*/ 2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107">
                  <a:moveTo>
                    <a:pt x="55" y="0"/>
                  </a:moveTo>
                  <a:lnTo>
                    <a:pt x="55" y="18"/>
                  </a:lnTo>
                  <a:lnTo>
                    <a:pt x="66" y="37"/>
                  </a:lnTo>
                  <a:lnTo>
                    <a:pt x="55" y="55"/>
                  </a:lnTo>
                  <a:lnTo>
                    <a:pt x="44" y="70"/>
                  </a:lnTo>
                  <a:lnTo>
                    <a:pt x="26" y="88"/>
                  </a:lnTo>
                  <a:lnTo>
                    <a:pt x="7" y="107"/>
                  </a:lnTo>
                  <a:lnTo>
                    <a:pt x="0" y="88"/>
                  </a:lnTo>
                  <a:lnTo>
                    <a:pt x="4" y="81"/>
                  </a:lnTo>
                  <a:lnTo>
                    <a:pt x="26" y="59"/>
                  </a:lnTo>
                  <a:lnTo>
                    <a:pt x="22" y="48"/>
                  </a:lnTo>
                  <a:lnTo>
                    <a:pt x="33" y="29"/>
                  </a:lnTo>
                  <a:lnTo>
                    <a:pt x="59" y="11"/>
                  </a:lnTo>
                  <a:lnTo>
                    <a:pt x="59" y="15"/>
                  </a:lnTo>
                  <a:lnTo>
                    <a:pt x="62" y="26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8" name="Freeform 139">
              <a:extLst>
                <a:ext uri="{FF2B5EF4-FFF2-40B4-BE49-F238E27FC236}">
                  <a16:creationId xmlns:a16="http://schemas.microsoft.com/office/drawing/2014/main" xmlns="" id="{61697F08-C530-4327-8EF1-78D3EE4FF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2" y="1877"/>
              <a:ext cx="58" cy="104"/>
            </a:xfrm>
            <a:custGeom>
              <a:avLst/>
              <a:gdLst>
                <a:gd name="T0" fmla="*/ 55 w 66"/>
                <a:gd name="T1" fmla="*/ 0 h 107"/>
                <a:gd name="T2" fmla="*/ 55 w 66"/>
                <a:gd name="T3" fmla="*/ 18 h 107"/>
                <a:gd name="T4" fmla="*/ 66 w 66"/>
                <a:gd name="T5" fmla="*/ 37 h 107"/>
                <a:gd name="T6" fmla="*/ 55 w 66"/>
                <a:gd name="T7" fmla="*/ 55 h 107"/>
                <a:gd name="T8" fmla="*/ 44 w 66"/>
                <a:gd name="T9" fmla="*/ 70 h 107"/>
                <a:gd name="T10" fmla="*/ 26 w 66"/>
                <a:gd name="T11" fmla="*/ 88 h 107"/>
                <a:gd name="T12" fmla="*/ 7 w 66"/>
                <a:gd name="T13" fmla="*/ 107 h 107"/>
                <a:gd name="T14" fmla="*/ 0 w 66"/>
                <a:gd name="T15" fmla="*/ 88 h 107"/>
                <a:gd name="T16" fmla="*/ 4 w 66"/>
                <a:gd name="T17" fmla="*/ 81 h 107"/>
                <a:gd name="T18" fmla="*/ 26 w 66"/>
                <a:gd name="T19" fmla="*/ 59 h 107"/>
                <a:gd name="T20" fmla="*/ 22 w 66"/>
                <a:gd name="T21" fmla="*/ 48 h 107"/>
                <a:gd name="T22" fmla="*/ 33 w 66"/>
                <a:gd name="T23" fmla="*/ 29 h 107"/>
                <a:gd name="T24" fmla="*/ 59 w 66"/>
                <a:gd name="T25" fmla="*/ 11 h 107"/>
                <a:gd name="T26" fmla="*/ 59 w 66"/>
                <a:gd name="T27" fmla="*/ 15 h 107"/>
                <a:gd name="T28" fmla="*/ 62 w 66"/>
                <a:gd name="T29" fmla="*/ 2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107">
                  <a:moveTo>
                    <a:pt x="55" y="0"/>
                  </a:moveTo>
                  <a:lnTo>
                    <a:pt x="55" y="18"/>
                  </a:lnTo>
                  <a:lnTo>
                    <a:pt x="66" y="37"/>
                  </a:lnTo>
                  <a:lnTo>
                    <a:pt x="55" y="55"/>
                  </a:lnTo>
                  <a:lnTo>
                    <a:pt x="44" y="70"/>
                  </a:lnTo>
                  <a:lnTo>
                    <a:pt x="26" y="88"/>
                  </a:lnTo>
                  <a:lnTo>
                    <a:pt x="7" y="107"/>
                  </a:lnTo>
                  <a:lnTo>
                    <a:pt x="0" y="88"/>
                  </a:lnTo>
                  <a:lnTo>
                    <a:pt x="4" y="81"/>
                  </a:lnTo>
                  <a:lnTo>
                    <a:pt x="26" y="59"/>
                  </a:lnTo>
                  <a:lnTo>
                    <a:pt x="22" y="48"/>
                  </a:lnTo>
                  <a:lnTo>
                    <a:pt x="33" y="29"/>
                  </a:lnTo>
                  <a:lnTo>
                    <a:pt x="59" y="11"/>
                  </a:lnTo>
                  <a:lnTo>
                    <a:pt x="59" y="15"/>
                  </a:lnTo>
                  <a:lnTo>
                    <a:pt x="62" y="26"/>
                  </a:lnTo>
                </a:path>
              </a:pathLst>
            </a:custGeom>
            <a:solidFill>
              <a:schemeClr val="bg1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69" name="Freeform 140">
              <a:extLst>
                <a:ext uri="{FF2B5EF4-FFF2-40B4-BE49-F238E27FC236}">
                  <a16:creationId xmlns:a16="http://schemas.microsoft.com/office/drawing/2014/main" xmlns="" id="{C1EB9893-D3ED-4CB1-AD23-7B2E14D99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" y="1834"/>
              <a:ext cx="75" cy="82"/>
            </a:xfrm>
            <a:custGeom>
              <a:avLst/>
              <a:gdLst>
                <a:gd name="T0" fmla="*/ 66 w 84"/>
                <a:gd name="T1" fmla="*/ 0 h 84"/>
                <a:gd name="T2" fmla="*/ 55 w 84"/>
                <a:gd name="T3" fmla="*/ 11 h 84"/>
                <a:gd name="T4" fmla="*/ 40 w 84"/>
                <a:gd name="T5" fmla="*/ 7 h 84"/>
                <a:gd name="T6" fmla="*/ 29 w 84"/>
                <a:gd name="T7" fmla="*/ 7 h 84"/>
                <a:gd name="T8" fmla="*/ 33 w 84"/>
                <a:gd name="T9" fmla="*/ 22 h 84"/>
                <a:gd name="T10" fmla="*/ 37 w 84"/>
                <a:gd name="T11" fmla="*/ 33 h 84"/>
                <a:gd name="T12" fmla="*/ 37 w 84"/>
                <a:gd name="T13" fmla="*/ 40 h 84"/>
                <a:gd name="T14" fmla="*/ 33 w 84"/>
                <a:gd name="T15" fmla="*/ 40 h 84"/>
                <a:gd name="T16" fmla="*/ 22 w 84"/>
                <a:gd name="T17" fmla="*/ 37 h 84"/>
                <a:gd name="T18" fmla="*/ 22 w 84"/>
                <a:gd name="T19" fmla="*/ 33 h 84"/>
                <a:gd name="T20" fmla="*/ 15 w 84"/>
                <a:gd name="T21" fmla="*/ 33 h 84"/>
                <a:gd name="T22" fmla="*/ 15 w 84"/>
                <a:gd name="T23" fmla="*/ 40 h 84"/>
                <a:gd name="T24" fmla="*/ 11 w 84"/>
                <a:gd name="T25" fmla="*/ 51 h 84"/>
                <a:gd name="T26" fmla="*/ 0 w 84"/>
                <a:gd name="T27" fmla="*/ 66 h 84"/>
                <a:gd name="T28" fmla="*/ 7 w 84"/>
                <a:gd name="T29" fmla="*/ 77 h 84"/>
                <a:gd name="T30" fmla="*/ 15 w 84"/>
                <a:gd name="T31" fmla="*/ 84 h 84"/>
                <a:gd name="T32" fmla="*/ 26 w 84"/>
                <a:gd name="T33" fmla="*/ 77 h 84"/>
                <a:gd name="T34" fmla="*/ 37 w 84"/>
                <a:gd name="T35" fmla="*/ 70 h 84"/>
                <a:gd name="T36" fmla="*/ 62 w 84"/>
                <a:gd name="T37" fmla="*/ 62 h 84"/>
                <a:gd name="T38" fmla="*/ 70 w 84"/>
                <a:gd name="T39" fmla="*/ 66 h 84"/>
                <a:gd name="T40" fmla="*/ 66 w 84"/>
                <a:gd name="T41" fmla="*/ 51 h 84"/>
                <a:gd name="T42" fmla="*/ 77 w 84"/>
                <a:gd name="T43" fmla="*/ 44 h 84"/>
                <a:gd name="T44" fmla="*/ 84 w 84"/>
                <a:gd name="T45" fmla="*/ 29 h 84"/>
                <a:gd name="T46" fmla="*/ 81 w 84"/>
                <a:gd name="T47" fmla="*/ 22 h 84"/>
                <a:gd name="T48" fmla="*/ 73 w 84"/>
                <a:gd name="T49" fmla="*/ 11 h 84"/>
                <a:gd name="T50" fmla="*/ 66 w 84"/>
                <a:gd name="T51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4" h="84">
                  <a:moveTo>
                    <a:pt x="66" y="0"/>
                  </a:moveTo>
                  <a:lnTo>
                    <a:pt x="55" y="11"/>
                  </a:lnTo>
                  <a:lnTo>
                    <a:pt x="40" y="7"/>
                  </a:lnTo>
                  <a:lnTo>
                    <a:pt x="29" y="7"/>
                  </a:lnTo>
                  <a:lnTo>
                    <a:pt x="33" y="22"/>
                  </a:lnTo>
                  <a:lnTo>
                    <a:pt x="37" y="33"/>
                  </a:lnTo>
                  <a:lnTo>
                    <a:pt x="37" y="40"/>
                  </a:lnTo>
                  <a:lnTo>
                    <a:pt x="33" y="40"/>
                  </a:lnTo>
                  <a:lnTo>
                    <a:pt x="22" y="37"/>
                  </a:lnTo>
                  <a:lnTo>
                    <a:pt x="22" y="33"/>
                  </a:lnTo>
                  <a:lnTo>
                    <a:pt x="15" y="33"/>
                  </a:lnTo>
                  <a:lnTo>
                    <a:pt x="15" y="40"/>
                  </a:lnTo>
                  <a:lnTo>
                    <a:pt x="11" y="51"/>
                  </a:lnTo>
                  <a:lnTo>
                    <a:pt x="0" y="66"/>
                  </a:lnTo>
                  <a:lnTo>
                    <a:pt x="7" y="77"/>
                  </a:lnTo>
                  <a:lnTo>
                    <a:pt x="15" y="84"/>
                  </a:lnTo>
                  <a:lnTo>
                    <a:pt x="26" y="77"/>
                  </a:lnTo>
                  <a:lnTo>
                    <a:pt x="37" y="70"/>
                  </a:lnTo>
                  <a:lnTo>
                    <a:pt x="62" y="62"/>
                  </a:lnTo>
                  <a:lnTo>
                    <a:pt x="70" y="66"/>
                  </a:lnTo>
                  <a:lnTo>
                    <a:pt x="66" y="51"/>
                  </a:lnTo>
                  <a:lnTo>
                    <a:pt x="77" y="44"/>
                  </a:lnTo>
                  <a:lnTo>
                    <a:pt x="84" y="29"/>
                  </a:lnTo>
                  <a:lnTo>
                    <a:pt x="81" y="22"/>
                  </a:lnTo>
                  <a:lnTo>
                    <a:pt x="73" y="11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0" name="Freeform 141">
              <a:extLst>
                <a:ext uri="{FF2B5EF4-FFF2-40B4-BE49-F238E27FC236}">
                  <a16:creationId xmlns:a16="http://schemas.microsoft.com/office/drawing/2014/main" xmlns="" id="{AFD2B8E6-3DC1-4EB5-AF72-5521DDE7FC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" y="1834"/>
              <a:ext cx="75" cy="82"/>
            </a:xfrm>
            <a:custGeom>
              <a:avLst/>
              <a:gdLst>
                <a:gd name="T0" fmla="*/ 66 w 84"/>
                <a:gd name="T1" fmla="*/ 0 h 84"/>
                <a:gd name="T2" fmla="*/ 55 w 84"/>
                <a:gd name="T3" fmla="*/ 11 h 84"/>
                <a:gd name="T4" fmla="*/ 40 w 84"/>
                <a:gd name="T5" fmla="*/ 7 h 84"/>
                <a:gd name="T6" fmla="*/ 29 w 84"/>
                <a:gd name="T7" fmla="*/ 7 h 84"/>
                <a:gd name="T8" fmla="*/ 33 w 84"/>
                <a:gd name="T9" fmla="*/ 22 h 84"/>
                <a:gd name="T10" fmla="*/ 37 w 84"/>
                <a:gd name="T11" fmla="*/ 33 h 84"/>
                <a:gd name="T12" fmla="*/ 37 w 84"/>
                <a:gd name="T13" fmla="*/ 40 h 84"/>
                <a:gd name="T14" fmla="*/ 33 w 84"/>
                <a:gd name="T15" fmla="*/ 40 h 84"/>
                <a:gd name="T16" fmla="*/ 22 w 84"/>
                <a:gd name="T17" fmla="*/ 37 h 84"/>
                <a:gd name="T18" fmla="*/ 22 w 84"/>
                <a:gd name="T19" fmla="*/ 33 h 84"/>
                <a:gd name="T20" fmla="*/ 15 w 84"/>
                <a:gd name="T21" fmla="*/ 33 h 84"/>
                <a:gd name="T22" fmla="*/ 15 w 84"/>
                <a:gd name="T23" fmla="*/ 40 h 84"/>
                <a:gd name="T24" fmla="*/ 11 w 84"/>
                <a:gd name="T25" fmla="*/ 51 h 84"/>
                <a:gd name="T26" fmla="*/ 0 w 84"/>
                <a:gd name="T27" fmla="*/ 66 h 84"/>
                <a:gd name="T28" fmla="*/ 7 w 84"/>
                <a:gd name="T29" fmla="*/ 77 h 84"/>
                <a:gd name="T30" fmla="*/ 15 w 84"/>
                <a:gd name="T31" fmla="*/ 84 h 84"/>
                <a:gd name="T32" fmla="*/ 26 w 84"/>
                <a:gd name="T33" fmla="*/ 77 h 84"/>
                <a:gd name="T34" fmla="*/ 37 w 84"/>
                <a:gd name="T35" fmla="*/ 70 h 84"/>
                <a:gd name="T36" fmla="*/ 62 w 84"/>
                <a:gd name="T37" fmla="*/ 62 h 84"/>
                <a:gd name="T38" fmla="*/ 70 w 84"/>
                <a:gd name="T39" fmla="*/ 66 h 84"/>
                <a:gd name="T40" fmla="*/ 66 w 84"/>
                <a:gd name="T41" fmla="*/ 51 h 84"/>
                <a:gd name="T42" fmla="*/ 77 w 84"/>
                <a:gd name="T43" fmla="*/ 44 h 84"/>
                <a:gd name="T44" fmla="*/ 84 w 84"/>
                <a:gd name="T45" fmla="*/ 29 h 84"/>
                <a:gd name="T46" fmla="*/ 81 w 84"/>
                <a:gd name="T47" fmla="*/ 22 h 84"/>
                <a:gd name="T48" fmla="*/ 73 w 84"/>
                <a:gd name="T49" fmla="*/ 1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4" h="84">
                  <a:moveTo>
                    <a:pt x="66" y="0"/>
                  </a:moveTo>
                  <a:lnTo>
                    <a:pt x="55" y="11"/>
                  </a:lnTo>
                  <a:lnTo>
                    <a:pt x="40" y="7"/>
                  </a:lnTo>
                  <a:lnTo>
                    <a:pt x="29" y="7"/>
                  </a:lnTo>
                  <a:lnTo>
                    <a:pt x="33" y="22"/>
                  </a:lnTo>
                  <a:lnTo>
                    <a:pt x="37" y="33"/>
                  </a:lnTo>
                  <a:lnTo>
                    <a:pt x="37" y="40"/>
                  </a:lnTo>
                  <a:lnTo>
                    <a:pt x="33" y="40"/>
                  </a:lnTo>
                  <a:lnTo>
                    <a:pt x="22" y="37"/>
                  </a:lnTo>
                  <a:lnTo>
                    <a:pt x="22" y="33"/>
                  </a:lnTo>
                  <a:lnTo>
                    <a:pt x="15" y="33"/>
                  </a:lnTo>
                  <a:lnTo>
                    <a:pt x="15" y="40"/>
                  </a:lnTo>
                  <a:lnTo>
                    <a:pt x="11" y="51"/>
                  </a:lnTo>
                  <a:lnTo>
                    <a:pt x="0" y="66"/>
                  </a:lnTo>
                  <a:lnTo>
                    <a:pt x="7" y="77"/>
                  </a:lnTo>
                  <a:lnTo>
                    <a:pt x="15" y="84"/>
                  </a:lnTo>
                  <a:lnTo>
                    <a:pt x="26" y="77"/>
                  </a:lnTo>
                  <a:lnTo>
                    <a:pt x="37" y="70"/>
                  </a:lnTo>
                  <a:lnTo>
                    <a:pt x="62" y="62"/>
                  </a:lnTo>
                  <a:lnTo>
                    <a:pt x="70" y="66"/>
                  </a:lnTo>
                  <a:lnTo>
                    <a:pt x="66" y="51"/>
                  </a:lnTo>
                  <a:lnTo>
                    <a:pt x="77" y="44"/>
                  </a:lnTo>
                  <a:lnTo>
                    <a:pt x="84" y="29"/>
                  </a:lnTo>
                  <a:lnTo>
                    <a:pt x="81" y="22"/>
                  </a:lnTo>
                  <a:lnTo>
                    <a:pt x="73" y="11"/>
                  </a:lnTo>
                </a:path>
              </a:pathLst>
            </a:custGeom>
            <a:solidFill>
              <a:schemeClr val="bg1"/>
            </a:solidFill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1" name="Freeform 142">
              <a:extLst>
                <a:ext uri="{FF2B5EF4-FFF2-40B4-BE49-F238E27FC236}">
                  <a16:creationId xmlns:a16="http://schemas.microsoft.com/office/drawing/2014/main" xmlns="" id="{F2D7D469-9E5E-4E20-AE1B-E58873DCA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0" y="739"/>
              <a:ext cx="989" cy="1184"/>
            </a:xfrm>
            <a:custGeom>
              <a:avLst/>
              <a:gdLst>
                <a:gd name="T0" fmla="*/ 330 w 1112"/>
                <a:gd name="T1" fmla="*/ 1116 h 1219"/>
                <a:gd name="T2" fmla="*/ 374 w 1112"/>
                <a:gd name="T3" fmla="*/ 1046 h 1219"/>
                <a:gd name="T4" fmla="*/ 359 w 1112"/>
                <a:gd name="T5" fmla="*/ 951 h 1219"/>
                <a:gd name="T6" fmla="*/ 370 w 1112"/>
                <a:gd name="T7" fmla="*/ 870 h 1219"/>
                <a:gd name="T8" fmla="*/ 389 w 1112"/>
                <a:gd name="T9" fmla="*/ 756 h 1219"/>
                <a:gd name="T10" fmla="*/ 447 w 1112"/>
                <a:gd name="T11" fmla="*/ 679 h 1219"/>
                <a:gd name="T12" fmla="*/ 473 w 1112"/>
                <a:gd name="T13" fmla="*/ 617 h 1219"/>
                <a:gd name="T14" fmla="*/ 495 w 1112"/>
                <a:gd name="T15" fmla="*/ 558 h 1219"/>
                <a:gd name="T16" fmla="*/ 557 w 1112"/>
                <a:gd name="T17" fmla="*/ 455 h 1219"/>
                <a:gd name="T18" fmla="*/ 590 w 1112"/>
                <a:gd name="T19" fmla="*/ 375 h 1219"/>
                <a:gd name="T20" fmla="*/ 664 w 1112"/>
                <a:gd name="T21" fmla="*/ 290 h 1219"/>
                <a:gd name="T22" fmla="*/ 726 w 1112"/>
                <a:gd name="T23" fmla="*/ 265 h 1219"/>
                <a:gd name="T24" fmla="*/ 767 w 1112"/>
                <a:gd name="T25" fmla="*/ 191 h 1219"/>
                <a:gd name="T26" fmla="*/ 866 w 1112"/>
                <a:gd name="T27" fmla="*/ 232 h 1219"/>
                <a:gd name="T28" fmla="*/ 917 w 1112"/>
                <a:gd name="T29" fmla="*/ 243 h 1219"/>
                <a:gd name="T30" fmla="*/ 946 w 1112"/>
                <a:gd name="T31" fmla="*/ 147 h 1219"/>
                <a:gd name="T32" fmla="*/ 1027 w 1112"/>
                <a:gd name="T33" fmla="*/ 140 h 1219"/>
                <a:gd name="T34" fmla="*/ 1057 w 1112"/>
                <a:gd name="T35" fmla="*/ 177 h 1219"/>
                <a:gd name="T36" fmla="*/ 1079 w 1112"/>
                <a:gd name="T37" fmla="*/ 125 h 1219"/>
                <a:gd name="T38" fmla="*/ 1108 w 1112"/>
                <a:gd name="T39" fmla="*/ 70 h 1219"/>
                <a:gd name="T40" fmla="*/ 1057 w 1112"/>
                <a:gd name="T41" fmla="*/ 22 h 1219"/>
                <a:gd name="T42" fmla="*/ 1009 w 1112"/>
                <a:gd name="T43" fmla="*/ 22 h 1219"/>
                <a:gd name="T44" fmla="*/ 979 w 1112"/>
                <a:gd name="T45" fmla="*/ 22 h 1219"/>
                <a:gd name="T46" fmla="*/ 939 w 1112"/>
                <a:gd name="T47" fmla="*/ 48 h 1219"/>
                <a:gd name="T48" fmla="*/ 921 w 1112"/>
                <a:gd name="T49" fmla="*/ 33 h 1219"/>
                <a:gd name="T50" fmla="*/ 858 w 1112"/>
                <a:gd name="T51" fmla="*/ 107 h 1219"/>
                <a:gd name="T52" fmla="*/ 800 w 1112"/>
                <a:gd name="T53" fmla="*/ 125 h 1219"/>
                <a:gd name="T54" fmla="*/ 734 w 1112"/>
                <a:gd name="T55" fmla="*/ 147 h 1219"/>
                <a:gd name="T56" fmla="*/ 656 w 1112"/>
                <a:gd name="T57" fmla="*/ 162 h 1219"/>
                <a:gd name="T58" fmla="*/ 649 w 1112"/>
                <a:gd name="T59" fmla="*/ 221 h 1219"/>
                <a:gd name="T60" fmla="*/ 638 w 1112"/>
                <a:gd name="T61" fmla="*/ 276 h 1219"/>
                <a:gd name="T62" fmla="*/ 576 w 1112"/>
                <a:gd name="T63" fmla="*/ 287 h 1219"/>
                <a:gd name="T64" fmla="*/ 557 w 1112"/>
                <a:gd name="T65" fmla="*/ 331 h 1219"/>
                <a:gd name="T66" fmla="*/ 506 w 1112"/>
                <a:gd name="T67" fmla="*/ 397 h 1219"/>
                <a:gd name="T68" fmla="*/ 458 w 1112"/>
                <a:gd name="T69" fmla="*/ 478 h 1219"/>
                <a:gd name="T70" fmla="*/ 418 w 1112"/>
                <a:gd name="T71" fmla="*/ 562 h 1219"/>
                <a:gd name="T72" fmla="*/ 392 w 1112"/>
                <a:gd name="T73" fmla="*/ 610 h 1219"/>
                <a:gd name="T74" fmla="*/ 315 w 1112"/>
                <a:gd name="T75" fmla="*/ 679 h 1219"/>
                <a:gd name="T76" fmla="*/ 359 w 1112"/>
                <a:gd name="T77" fmla="*/ 687 h 1219"/>
                <a:gd name="T78" fmla="*/ 290 w 1112"/>
                <a:gd name="T79" fmla="*/ 701 h 1219"/>
                <a:gd name="T80" fmla="*/ 227 w 1112"/>
                <a:gd name="T81" fmla="*/ 742 h 1219"/>
                <a:gd name="T82" fmla="*/ 172 w 1112"/>
                <a:gd name="T83" fmla="*/ 745 h 1219"/>
                <a:gd name="T84" fmla="*/ 124 w 1112"/>
                <a:gd name="T85" fmla="*/ 775 h 1219"/>
                <a:gd name="T86" fmla="*/ 99 w 1112"/>
                <a:gd name="T87" fmla="*/ 808 h 1219"/>
                <a:gd name="T88" fmla="*/ 40 w 1112"/>
                <a:gd name="T89" fmla="*/ 841 h 1219"/>
                <a:gd name="T90" fmla="*/ 22 w 1112"/>
                <a:gd name="T91" fmla="*/ 977 h 1219"/>
                <a:gd name="T92" fmla="*/ 47 w 1112"/>
                <a:gd name="T93" fmla="*/ 1010 h 1219"/>
                <a:gd name="T94" fmla="*/ 22 w 1112"/>
                <a:gd name="T95" fmla="*/ 1068 h 1219"/>
                <a:gd name="T96" fmla="*/ 36 w 1112"/>
                <a:gd name="T97" fmla="*/ 1101 h 1219"/>
                <a:gd name="T98" fmla="*/ 0 w 1112"/>
                <a:gd name="T99" fmla="*/ 1131 h 1219"/>
                <a:gd name="T100" fmla="*/ 95 w 1112"/>
                <a:gd name="T101" fmla="*/ 1219 h 1219"/>
                <a:gd name="T102" fmla="*/ 231 w 1112"/>
                <a:gd name="T103" fmla="*/ 1120 h 1219"/>
                <a:gd name="T104" fmla="*/ 282 w 1112"/>
                <a:gd name="T105" fmla="*/ 1065 h 1219"/>
                <a:gd name="T106" fmla="*/ 290 w 1112"/>
                <a:gd name="T107" fmla="*/ 1149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2" h="1219">
                  <a:moveTo>
                    <a:pt x="301" y="1149"/>
                  </a:moveTo>
                  <a:lnTo>
                    <a:pt x="304" y="1145"/>
                  </a:lnTo>
                  <a:lnTo>
                    <a:pt x="315" y="1142"/>
                  </a:lnTo>
                  <a:lnTo>
                    <a:pt x="323" y="1131"/>
                  </a:lnTo>
                  <a:lnTo>
                    <a:pt x="330" y="1116"/>
                  </a:lnTo>
                  <a:lnTo>
                    <a:pt x="330" y="1105"/>
                  </a:lnTo>
                  <a:lnTo>
                    <a:pt x="330" y="1083"/>
                  </a:lnTo>
                  <a:lnTo>
                    <a:pt x="330" y="1065"/>
                  </a:lnTo>
                  <a:lnTo>
                    <a:pt x="345" y="1057"/>
                  </a:lnTo>
                  <a:lnTo>
                    <a:pt x="374" y="1046"/>
                  </a:lnTo>
                  <a:lnTo>
                    <a:pt x="378" y="1032"/>
                  </a:lnTo>
                  <a:lnTo>
                    <a:pt x="374" y="991"/>
                  </a:lnTo>
                  <a:lnTo>
                    <a:pt x="370" y="984"/>
                  </a:lnTo>
                  <a:lnTo>
                    <a:pt x="370" y="958"/>
                  </a:lnTo>
                  <a:lnTo>
                    <a:pt x="359" y="951"/>
                  </a:lnTo>
                  <a:lnTo>
                    <a:pt x="363" y="929"/>
                  </a:lnTo>
                  <a:lnTo>
                    <a:pt x="374" y="929"/>
                  </a:lnTo>
                  <a:lnTo>
                    <a:pt x="392" y="918"/>
                  </a:lnTo>
                  <a:lnTo>
                    <a:pt x="378" y="881"/>
                  </a:lnTo>
                  <a:lnTo>
                    <a:pt x="370" y="870"/>
                  </a:lnTo>
                  <a:lnTo>
                    <a:pt x="370" y="867"/>
                  </a:lnTo>
                  <a:lnTo>
                    <a:pt x="370" y="833"/>
                  </a:lnTo>
                  <a:lnTo>
                    <a:pt x="381" y="811"/>
                  </a:lnTo>
                  <a:lnTo>
                    <a:pt x="385" y="786"/>
                  </a:lnTo>
                  <a:lnTo>
                    <a:pt x="389" y="756"/>
                  </a:lnTo>
                  <a:lnTo>
                    <a:pt x="385" y="731"/>
                  </a:lnTo>
                  <a:lnTo>
                    <a:pt x="392" y="716"/>
                  </a:lnTo>
                  <a:lnTo>
                    <a:pt x="396" y="705"/>
                  </a:lnTo>
                  <a:lnTo>
                    <a:pt x="422" y="687"/>
                  </a:lnTo>
                  <a:lnTo>
                    <a:pt x="447" y="679"/>
                  </a:lnTo>
                  <a:lnTo>
                    <a:pt x="466" y="687"/>
                  </a:lnTo>
                  <a:lnTo>
                    <a:pt x="473" y="690"/>
                  </a:lnTo>
                  <a:lnTo>
                    <a:pt x="488" y="676"/>
                  </a:lnTo>
                  <a:lnTo>
                    <a:pt x="488" y="654"/>
                  </a:lnTo>
                  <a:lnTo>
                    <a:pt x="473" y="617"/>
                  </a:lnTo>
                  <a:lnTo>
                    <a:pt x="469" y="602"/>
                  </a:lnTo>
                  <a:lnTo>
                    <a:pt x="473" y="595"/>
                  </a:lnTo>
                  <a:lnTo>
                    <a:pt x="484" y="595"/>
                  </a:lnTo>
                  <a:lnTo>
                    <a:pt x="491" y="580"/>
                  </a:lnTo>
                  <a:lnTo>
                    <a:pt x="495" y="558"/>
                  </a:lnTo>
                  <a:lnTo>
                    <a:pt x="499" y="525"/>
                  </a:lnTo>
                  <a:lnTo>
                    <a:pt x="502" y="492"/>
                  </a:lnTo>
                  <a:lnTo>
                    <a:pt x="517" y="478"/>
                  </a:lnTo>
                  <a:lnTo>
                    <a:pt x="539" y="463"/>
                  </a:lnTo>
                  <a:lnTo>
                    <a:pt x="557" y="455"/>
                  </a:lnTo>
                  <a:lnTo>
                    <a:pt x="561" y="430"/>
                  </a:lnTo>
                  <a:lnTo>
                    <a:pt x="568" y="415"/>
                  </a:lnTo>
                  <a:lnTo>
                    <a:pt x="590" y="397"/>
                  </a:lnTo>
                  <a:lnTo>
                    <a:pt x="594" y="386"/>
                  </a:lnTo>
                  <a:lnTo>
                    <a:pt x="590" y="375"/>
                  </a:lnTo>
                  <a:lnTo>
                    <a:pt x="590" y="356"/>
                  </a:lnTo>
                  <a:lnTo>
                    <a:pt x="605" y="345"/>
                  </a:lnTo>
                  <a:lnTo>
                    <a:pt x="627" y="309"/>
                  </a:lnTo>
                  <a:lnTo>
                    <a:pt x="638" y="312"/>
                  </a:lnTo>
                  <a:lnTo>
                    <a:pt x="664" y="290"/>
                  </a:lnTo>
                  <a:lnTo>
                    <a:pt x="660" y="276"/>
                  </a:lnTo>
                  <a:lnTo>
                    <a:pt x="675" y="257"/>
                  </a:lnTo>
                  <a:lnTo>
                    <a:pt x="686" y="265"/>
                  </a:lnTo>
                  <a:lnTo>
                    <a:pt x="701" y="257"/>
                  </a:lnTo>
                  <a:lnTo>
                    <a:pt x="726" y="265"/>
                  </a:lnTo>
                  <a:lnTo>
                    <a:pt x="759" y="235"/>
                  </a:lnTo>
                  <a:lnTo>
                    <a:pt x="756" y="217"/>
                  </a:lnTo>
                  <a:lnTo>
                    <a:pt x="759" y="210"/>
                  </a:lnTo>
                  <a:lnTo>
                    <a:pt x="748" y="206"/>
                  </a:lnTo>
                  <a:lnTo>
                    <a:pt x="767" y="191"/>
                  </a:lnTo>
                  <a:lnTo>
                    <a:pt x="792" y="188"/>
                  </a:lnTo>
                  <a:lnTo>
                    <a:pt x="807" y="210"/>
                  </a:lnTo>
                  <a:lnTo>
                    <a:pt x="836" y="243"/>
                  </a:lnTo>
                  <a:lnTo>
                    <a:pt x="847" y="243"/>
                  </a:lnTo>
                  <a:lnTo>
                    <a:pt x="866" y="232"/>
                  </a:lnTo>
                  <a:lnTo>
                    <a:pt x="877" y="228"/>
                  </a:lnTo>
                  <a:lnTo>
                    <a:pt x="884" y="232"/>
                  </a:lnTo>
                  <a:lnTo>
                    <a:pt x="899" y="243"/>
                  </a:lnTo>
                  <a:lnTo>
                    <a:pt x="913" y="246"/>
                  </a:lnTo>
                  <a:lnTo>
                    <a:pt x="917" y="243"/>
                  </a:lnTo>
                  <a:lnTo>
                    <a:pt x="924" y="228"/>
                  </a:lnTo>
                  <a:lnTo>
                    <a:pt x="928" y="217"/>
                  </a:lnTo>
                  <a:lnTo>
                    <a:pt x="946" y="191"/>
                  </a:lnTo>
                  <a:lnTo>
                    <a:pt x="950" y="188"/>
                  </a:lnTo>
                  <a:lnTo>
                    <a:pt x="946" y="147"/>
                  </a:lnTo>
                  <a:lnTo>
                    <a:pt x="968" y="125"/>
                  </a:lnTo>
                  <a:lnTo>
                    <a:pt x="976" y="133"/>
                  </a:lnTo>
                  <a:lnTo>
                    <a:pt x="998" y="107"/>
                  </a:lnTo>
                  <a:lnTo>
                    <a:pt x="1020" y="133"/>
                  </a:lnTo>
                  <a:lnTo>
                    <a:pt x="1027" y="140"/>
                  </a:lnTo>
                  <a:lnTo>
                    <a:pt x="1038" y="133"/>
                  </a:lnTo>
                  <a:lnTo>
                    <a:pt x="1049" y="147"/>
                  </a:lnTo>
                  <a:lnTo>
                    <a:pt x="1049" y="155"/>
                  </a:lnTo>
                  <a:lnTo>
                    <a:pt x="1057" y="162"/>
                  </a:lnTo>
                  <a:lnTo>
                    <a:pt x="1057" y="177"/>
                  </a:lnTo>
                  <a:lnTo>
                    <a:pt x="1068" y="158"/>
                  </a:lnTo>
                  <a:lnTo>
                    <a:pt x="1090" y="144"/>
                  </a:lnTo>
                  <a:lnTo>
                    <a:pt x="1101" y="118"/>
                  </a:lnTo>
                  <a:lnTo>
                    <a:pt x="1093" y="114"/>
                  </a:lnTo>
                  <a:lnTo>
                    <a:pt x="1079" y="125"/>
                  </a:lnTo>
                  <a:lnTo>
                    <a:pt x="1079" y="107"/>
                  </a:lnTo>
                  <a:lnTo>
                    <a:pt x="1068" y="103"/>
                  </a:lnTo>
                  <a:lnTo>
                    <a:pt x="1064" y="89"/>
                  </a:lnTo>
                  <a:lnTo>
                    <a:pt x="1097" y="66"/>
                  </a:lnTo>
                  <a:lnTo>
                    <a:pt x="1108" y="70"/>
                  </a:lnTo>
                  <a:lnTo>
                    <a:pt x="1112" y="52"/>
                  </a:lnTo>
                  <a:lnTo>
                    <a:pt x="1104" y="48"/>
                  </a:lnTo>
                  <a:lnTo>
                    <a:pt x="1086" y="41"/>
                  </a:lnTo>
                  <a:lnTo>
                    <a:pt x="1071" y="37"/>
                  </a:lnTo>
                  <a:lnTo>
                    <a:pt x="1057" y="22"/>
                  </a:lnTo>
                  <a:lnTo>
                    <a:pt x="1038" y="15"/>
                  </a:lnTo>
                  <a:lnTo>
                    <a:pt x="1023" y="33"/>
                  </a:lnTo>
                  <a:lnTo>
                    <a:pt x="1016" y="44"/>
                  </a:lnTo>
                  <a:lnTo>
                    <a:pt x="998" y="33"/>
                  </a:lnTo>
                  <a:lnTo>
                    <a:pt x="1009" y="22"/>
                  </a:lnTo>
                  <a:lnTo>
                    <a:pt x="1012" y="4"/>
                  </a:lnTo>
                  <a:lnTo>
                    <a:pt x="1009" y="0"/>
                  </a:lnTo>
                  <a:lnTo>
                    <a:pt x="987" y="0"/>
                  </a:lnTo>
                  <a:lnTo>
                    <a:pt x="983" y="8"/>
                  </a:lnTo>
                  <a:lnTo>
                    <a:pt x="979" y="22"/>
                  </a:lnTo>
                  <a:lnTo>
                    <a:pt x="983" y="33"/>
                  </a:lnTo>
                  <a:lnTo>
                    <a:pt x="968" y="48"/>
                  </a:lnTo>
                  <a:lnTo>
                    <a:pt x="954" y="22"/>
                  </a:lnTo>
                  <a:lnTo>
                    <a:pt x="943" y="30"/>
                  </a:lnTo>
                  <a:lnTo>
                    <a:pt x="939" y="48"/>
                  </a:lnTo>
                  <a:lnTo>
                    <a:pt x="928" y="77"/>
                  </a:lnTo>
                  <a:lnTo>
                    <a:pt x="910" y="100"/>
                  </a:lnTo>
                  <a:lnTo>
                    <a:pt x="899" y="74"/>
                  </a:lnTo>
                  <a:lnTo>
                    <a:pt x="917" y="55"/>
                  </a:lnTo>
                  <a:lnTo>
                    <a:pt x="921" y="33"/>
                  </a:lnTo>
                  <a:lnTo>
                    <a:pt x="910" y="33"/>
                  </a:lnTo>
                  <a:lnTo>
                    <a:pt x="888" y="33"/>
                  </a:lnTo>
                  <a:lnTo>
                    <a:pt x="873" y="55"/>
                  </a:lnTo>
                  <a:lnTo>
                    <a:pt x="851" y="89"/>
                  </a:lnTo>
                  <a:lnTo>
                    <a:pt x="858" y="107"/>
                  </a:lnTo>
                  <a:lnTo>
                    <a:pt x="847" y="114"/>
                  </a:lnTo>
                  <a:lnTo>
                    <a:pt x="833" y="103"/>
                  </a:lnTo>
                  <a:lnTo>
                    <a:pt x="814" y="111"/>
                  </a:lnTo>
                  <a:lnTo>
                    <a:pt x="818" y="125"/>
                  </a:lnTo>
                  <a:lnTo>
                    <a:pt x="800" y="125"/>
                  </a:lnTo>
                  <a:lnTo>
                    <a:pt x="785" y="133"/>
                  </a:lnTo>
                  <a:lnTo>
                    <a:pt x="770" y="151"/>
                  </a:lnTo>
                  <a:lnTo>
                    <a:pt x="748" y="147"/>
                  </a:lnTo>
                  <a:lnTo>
                    <a:pt x="748" y="158"/>
                  </a:lnTo>
                  <a:lnTo>
                    <a:pt x="734" y="147"/>
                  </a:lnTo>
                  <a:lnTo>
                    <a:pt x="715" y="155"/>
                  </a:lnTo>
                  <a:lnTo>
                    <a:pt x="708" y="173"/>
                  </a:lnTo>
                  <a:lnTo>
                    <a:pt x="693" y="177"/>
                  </a:lnTo>
                  <a:lnTo>
                    <a:pt x="682" y="158"/>
                  </a:lnTo>
                  <a:lnTo>
                    <a:pt x="656" y="162"/>
                  </a:lnTo>
                  <a:lnTo>
                    <a:pt x="631" y="173"/>
                  </a:lnTo>
                  <a:lnTo>
                    <a:pt x="631" y="195"/>
                  </a:lnTo>
                  <a:lnTo>
                    <a:pt x="649" y="199"/>
                  </a:lnTo>
                  <a:lnTo>
                    <a:pt x="649" y="206"/>
                  </a:lnTo>
                  <a:lnTo>
                    <a:pt x="649" y="221"/>
                  </a:lnTo>
                  <a:lnTo>
                    <a:pt x="634" y="217"/>
                  </a:lnTo>
                  <a:lnTo>
                    <a:pt x="620" y="228"/>
                  </a:lnTo>
                  <a:lnTo>
                    <a:pt x="627" y="243"/>
                  </a:lnTo>
                  <a:lnTo>
                    <a:pt x="638" y="254"/>
                  </a:lnTo>
                  <a:lnTo>
                    <a:pt x="638" y="276"/>
                  </a:lnTo>
                  <a:lnTo>
                    <a:pt x="627" y="268"/>
                  </a:lnTo>
                  <a:lnTo>
                    <a:pt x="612" y="272"/>
                  </a:lnTo>
                  <a:lnTo>
                    <a:pt x="612" y="287"/>
                  </a:lnTo>
                  <a:lnTo>
                    <a:pt x="594" y="287"/>
                  </a:lnTo>
                  <a:lnTo>
                    <a:pt x="576" y="287"/>
                  </a:lnTo>
                  <a:lnTo>
                    <a:pt x="572" y="298"/>
                  </a:lnTo>
                  <a:lnTo>
                    <a:pt x="568" y="309"/>
                  </a:lnTo>
                  <a:lnTo>
                    <a:pt x="557" y="312"/>
                  </a:lnTo>
                  <a:lnTo>
                    <a:pt x="550" y="320"/>
                  </a:lnTo>
                  <a:lnTo>
                    <a:pt x="557" y="331"/>
                  </a:lnTo>
                  <a:lnTo>
                    <a:pt x="532" y="342"/>
                  </a:lnTo>
                  <a:lnTo>
                    <a:pt x="550" y="356"/>
                  </a:lnTo>
                  <a:lnTo>
                    <a:pt x="550" y="364"/>
                  </a:lnTo>
                  <a:lnTo>
                    <a:pt x="535" y="378"/>
                  </a:lnTo>
                  <a:lnTo>
                    <a:pt x="506" y="397"/>
                  </a:lnTo>
                  <a:lnTo>
                    <a:pt x="488" y="415"/>
                  </a:lnTo>
                  <a:lnTo>
                    <a:pt x="473" y="437"/>
                  </a:lnTo>
                  <a:lnTo>
                    <a:pt x="455" y="455"/>
                  </a:lnTo>
                  <a:lnTo>
                    <a:pt x="455" y="467"/>
                  </a:lnTo>
                  <a:lnTo>
                    <a:pt x="458" y="478"/>
                  </a:lnTo>
                  <a:lnTo>
                    <a:pt x="440" y="492"/>
                  </a:lnTo>
                  <a:lnTo>
                    <a:pt x="447" y="507"/>
                  </a:lnTo>
                  <a:lnTo>
                    <a:pt x="429" y="536"/>
                  </a:lnTo>
                  <a:lnTo>
                    <a:pt x="418" y="540"/>
                  </a:lnTo>
                  <a:lnTo>
                    <a:pt x="418" y="562"/>
                  </a:lnTo>
                  <a:lnTo>
                    <a:pt x="425" y="573"/>
                  </a:lnTo>
                  <a:lnTo>
                    <a:pt x="414" y="588"/>
                  </a:lnTo>
                  <a:lnTo>
                    <a:pt x="407" y="577"/>
                  </a:lnTo>
                  <a:lnTo>
                    <a:pt x="389" y="588"/>
                  </a:lnTo>
                  <a:lnTo>
                    <a:pt x="392" y="610"/>
                  </a:lnTo>
                  <a:lnTo>
                    <a:pt x="378" y="617"/>
                  </a:lnTo>
                  <a:lnTo>
                    <a:pt x="352" y="621"/>
                  </a:lnTo>
                  <a:lnTo>
                    <a:pt x="337" y="643"/>
                  </a:lnTo>
                  <a:lnTo>
                    <a:pt x="330" y="665"/>
                  </a:lnTo>
                  <a:lnTo>
                    <a:pt x="315" y="679"/>
                  </a:lnTo>
                  <a:lnTo>
                    <a:pt x="315" y="690"/>
                  </a:lnTo>
                  <a:lnTo>
                    <a:pt x="337" y="676"/>
                  </a:lnTo>
                  <a:lnTo>
                    <a:pt x="359" y="657"/>
                  </a:lnTo>
                  <a:lnTo>
                    <a:pt x="370" y="665"/>
                  </a:lnTo>
                  <a:lnTo>
                    <a:pt x="359" y="687"/>
                  </a:lnTo>
                  <a:lnTo>
                    <a:pt x="341" y="701"/>
                  </a:lnTo>
                  <a:lnTo>
                    <a:pt x="319" y="698"/>
                  </a:lnTo>
                  <a:lnTo>
                    <a:pt x="323" y="712"/>
                  </a:lnTo>
                  <a:lnTo>
                    <a:pt x="297" y="723"/>
                  </a:lnTo>
                  <a:lnTo>
                    <a:pt x="290" y="701"/>
                  </a:lnTo>
                  <a:lnTo>
                    <a:pt x="279" y="690"/>
                  </a:lnTo>
                  <a:lnTo>
                    <a:pt x="264" y="716"/>
                  </a:lnTo>
                  <a:lnTo>
                    <a:pt x="245" y="716"/>
                  </a:lnTo>
                  <a:lnTo>
                    <a:pt x="227" y="720"/>
                  </a:lnTo>
                  <a:lnTo>
                    <a:pt x="227" y="742"/>
                  </a:lnTo>
                  <a:lnTo>
                    <a:pt x="216" y="745"/>
                  </a:lnTo>
                  <a:lnTo>
                    <a:pt x="216" y="756"/>
                  </a:lnTo>
                  <a:lnTo>
                    <a:pt x="209" y="753"/>
                  </a:lnTo>
                  <a:lnTo>
                    <a:pt x="194" y="742"/>
                  </a:lnTo>
                  <a:lnTo>
                    <a:pt x="172" y="745"/>
                  </a:lnTo>
                  <a:lnTo>
                    <a:pt x="172" y="756"/>
                  </a:lnTo>
                  <a:lnTo>
                    <a:pt x="172" y="767"/>
                  </a:lnTo>
                  <a:lnTo>
                    <a:pt x="165" y="771"/>
                  </a:lnTo>
                  <a:lnTo>
                    <a:pt x="143" y="760"/>
                  </a:lnTo>
                  <a:lnTo>
                    <a:pt x="124" y="775"/>
                  </a:lnTo>
                  <a:lnTo>
                    <a:pt x="132" y="786"/>
                  </a:lnTo>
                  <a:lnTo>
                    <a:pt x="128" y="797"/>
                  </a:lnTo>
                  <a:lnTo>
                    <a:pt x="110" y="786"/>
                  </a:lnTo>
                  <a:lnTo>
                    <a:pt x="102" y="797"/>
                  </a:lnTo>
                  <a:lnTo>
                    <a:pt x="99" y="808"/>
                  </a:lnTo>
                  <a:lnTo>
                    <a:pt x="77" y="800"/>
                  </a:lnTo>
                  <a:lnTo>
                    <a:pt x="62" y="804"/>
                  </a:lnTo>
                  <a:lnTo>
                    <a:pt x="62" y="819"/>
                  </a:lnTo>
                  <a:lnTo>
                    <a:pt x="51" y="826"/>
                  </a:lnTo>
                  <a:lnTo>
                    <a:pt x="40" y="841"/>
                  </a:lnTo>
                  <a:lnTo>
                    <a:pt x="44" y="867"/>
                  </a:lnTo>
                  <a:lnTo>
                    <a:pt x="36" y="896"/>
                  </a:lnTo>
                  <a:lnTo>
                    <a:pt x="33" y="929"/>
                  </a:lnTo>
                  <a:lnTo>
                    <a:pt x="29" y="962"/>
                  </a:lnTo>
                  <a:lnTo>
                    <a:pt x="22" y="977"/>
                  </a:lnTo>
                  <a:lnTo>
                    <a:pt x="33" y="991"/>
                  </a:lnTo>
                  <a:lnTo>
                    <a:pt x="51" y="980"/>
                  </a:lnTo>
                  <a:lnTo>
                    <a:pt x="66" y="988"/>
                  </a:lnTo>
                  <a:lnTo>
                    <a:pt x="66" y="999"/>
                  </a:lnTo>
                  <a:lnTo>
                    <a:pt x="47" y="1010"/>
                  </a:lnTo>
                  <a:lnTo>
                    <a:pt x="44" y="1028"/>
                  </a:lnTo>
                  <a:lnTo>
                    <a:pt x="40" y="1039"/>
                  </a:lnTo>
                  <a:lnTo>
                    <a:pt x="22" y="1035"/>
                  </a:lnTo>
                  <a:lnTo>
                    <a:pt x="14" y="1061"/>
                  </a:lnTo>
                  <a:lnTo>
                    <a:pt x="22" y="1068"/>
                  </a:lnTo>
                  <a:lnTo>
                    <a:pt x="40" y="1065"/>
                  </a:lnTo>
                  <a:lnTo>
                    <a:pt x="47" y="1076"/>
                  </a:lnTo>
                  <a:lnTo>
                    <a:pt x="51" y="1079"/>
                  </a:lnTo>
                  <a:lnTo>
                    <a:pt x="36" y="1087"/>
                  </a:lnTo>
                  <a:lnTo>
                    <a:pt x="36" y="1101"/>
                  </a:lnTo>
                  <a:lnTo>
                    <a:pt x="22" y="1105"/>
                  </a:lnTo>
                  <a:lnTo>
                    <a:pt x="11" y="1098"/>
                  </a:lnTo>
                  <a:lnTo>
                    <a:pt x="14" y="1120"/>
                  </a:lnTo>
                  <a:lnTo>
                    <a:pt x="11" y="1131"/>
                  </a:lnTo>
                  <a:lnTo>
                    <a:pt x="0" y="1131"/>
                  </a:lnTo>
                  <a:lnTo>
                    <a:pt x="25" y="1156"/>
                  </a:lnTo>
                  <a:lnTo>
                    <a:pt x="36" y="1171"/>
                  </a:lnTo>
                  <a:lnTo>
                    <a:pt x="44" y="1193"/>
                  </a:lnTo>
                  <a:lnTo>
                    <a:pt x="69" y="1208"/>
                  </a:lnTo>
                  <a:lnTo>
                    <a:pt x="95" y="1219"/>
                  </a:lnTo>
                  <a:lnTo>
                    <a:pt x="121" y="1219"/>
                  </a:lnTo>
                  <a:lnTo>
                    <a:pt x="157" y="1197"/>
                  </a:lnTo>
                  <a:lnTo>
                    <a:pt x="194" y="1171"/>
                  </a:lnTo>
                  <a:lnTo>
                    <a:pt x="227" y="1123"/>
                  </a:lnTo>
                  <a:lnTo>
                    <a:pt x="231" y="1120"/>
                  </a:lnTo>
                  <a:lnTo>
                    <a:pt x="242" y="1134"/>
                  </a:lnTo>
                  <a:lnTo>
                    <a:pt x="256" y="1123"/>
                  </a:lnTo>
                  <a:lnTo>
                    <a:pt x="264" y="1109"/>
                  </a:lnTo>
                  <a:lnTo>
                    <a:pt x="264" y="1087"/>
                  </a:lnTo>
                  <a:lnTo>
                    <a:pt x="282" y="1065"/>
                  </a:lnTo>
                  <a:lnTo>
                    <a:pt x="275" y="1090"/>
                  </a:lnTo>
                  <a:lnTo>
                    <a:pt x="282" y="1098"/>
                  </a:lnTo>
                  <a:lnTo>
                    <a:pt x="279" y="1109"/>
                  </a:lnTo>
                  <a:lnTo>
                    <a:pt x="282" y="1131"/>
                  </a:lnTo>
                  <a:lnTo>
                    <a:pt x="290" y="1149"/>
                  </a:lnTo>
                  <a:lnTo>
                    <a:pt x="301" y="1142"/>
                  </a:lnTo>
                  <a:lnTo>
                    <a:pt x="301" y="1149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2" name="Freeform 143">
              <a:extLst>
                <a:ext uri="{FF2B5EF4-FFF2-40B4-BE49-F238E27FC236}">
                  <a16:creationId xmlns:a16="http://schemas.microsoft.com/office/drawing/2014/main" xmlns="" id="{BB3ADF90-5C20-40F8-A8C2-E4AF60FA6B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0" y="739"/>
              <a:ext cx="989" cy="1184"/>
            </a:xfrm>
            <a:custGeom>
              <a:avLst/>
              <a:gdLst>
                <a:gd name="T0" fmla="*/ 330 w 1112"/>
                <a:gd name="T1" fmla="*/ 1116 h 1219"/>
                <a:gd name="T2" fmla="*/ 374 w 1112"/>
                <a:gd name="T3" fmla="*/ 1046 h 1219"/>
                <a:gd name="T4" fmla="*/ 359 w 1112"/>
                <a:gd name="T5" fmla="*/ 951 h 1219"/>
                <a:gd name="T6" fmla="*/ 370 w 1112"/>
                <a:gd name="T7" fmla="*/ 870 h 1219"/>
                <a:gd name="T8" fmla="*/ 389 w 1112"/>
                <a:gd name="T9" fmla="*/ 756 h 1219"/>
                <a:gd name="T10" fmla="*/ 447 w 1112"/>
                <a:gd name="T11" fmla="*/ 679 h 1219"/>
                <a:gd name="T12" fmla="*/ 473 w 1112"/>
                <a:gd name="T13" fmla="*/ 617 h 1219"/>
                <a:gd name="T14" fmla="*/ 495 w 1112"/>
                <a:gd name="T15" fmla="*/ 558 h 1219"/>
                <a:gd name="T16" fmla="*/ 557 w 1112"/>
                <a:gd name="T17" fmla="*/ 455 h 1219"/>
                <a:gd name="T18" fmla="*/ 590 w 1112"/>
                <a:gd name="T19" fmla="*/ 375 h 1219"/>
                <a:gd name="T20" fmla="*/ 664 w 1112"/>
                <a:gd name="T21" fmla="*/ 290 h 1219"/>
                <a:gd name="T22" fmla="*/ 726 w 1112"/>
                <a:gd name="T23" fmla="*/ 265 h 1219"/>
                <a:gd name="T24" fmla="*/ 767 w 1112"/>
                <a:gd name="T25" fmla="*/ 191 h 1219"/>
                <a:gd name="T26" fmla="*/ 866 w 1112"/>
                <a:gd name="T27" fmla="*/ 232 h 1219"/>
                <a:gd name="T28" fmla="*/ 917 w 1112"/>
                <a:gd name="T29" fmla="*/ 243 h 1219"/>
                <a:gd name="T30" fmla="*/ 946 w 1112"/>
                <a:gd name="T31" fmla="*/ 147 h 1219"/>
                <a:gd name="T32" fmla="*/ 1027 w 1112"/>
                <a:gd name="T33" fmla="*/ 140 h 1219"/>
                <a:gd name="T34" fmla="*/ 1057 w 1112"/>
                <a:gd name="T35" fmla="*/ 177 h 1219"/>
                <a:gd name="T36" fmla="*/ 1079 w 1112"/>
                <a:gd name="T37" fmla="*/ 125 h 1219"/>
                <a:gd name="T38" fmla="*/ 1108 w 1112"/>
                <a:gd name="T39" fmla="*/ 70 h 1219"/>
                <a:gd name="T40" fmla="*/ 1057 w 1112"/>
                <a:gd name="T41" fmla="*/ 22 h 1219"/>
                <a:gd name="T42" fmla="*/ 1009 w 1112"/>
                <a:gd name="T43" fmla="*/ 22 h 1219"/>
                <a:gd name="T44" fmla="*/ 979 w 1112"/>
                <a:gd name="T45" fmla="*/ 22 h 1219"/>
                <a:gd name="T46" fmla="*/ 939 w 1112"/>
                <a:gd name="T47" fmla="*/ 48 h 1219"/>
                <a:gd name="T48" fmla="*/ 921 w 1112"/>
                <a:gd name="T49" fmla="*/ 33 h 1219"/>
                <a:gd name="T50" fmla="*/ 858 w 1112"/>
                <a:gd name="T51" fmla="*/ 107 h 1219"/>
                <a:gd name="T52" fmla="*/ 800 w 1112"/>
                <a:gd name="T53" fmla="*/ 125 h 1219"/>
                <a:gd name="T54" fmla="*/ 734 w 1112"/>
                <a:gd name="T55" fmla="*/ 147 h 1219"/>
                <a:gd name="T56" fmla="*/ 656 w 1112"/>
                <a:gd name="T57" fmla="*/ 162 h 1219"/>
                <a:gd name="T58" fmla="*/ 649 w 1112"/>
                <a:gd name="T59" fmla="*/ 221 h 1219"/>
                <a:gd name="T60" fmla="*/ 638 w 1112"/>
                <a:gd name="T61" fmla="*/ 276 h 1219"/>
                <a:gd name="T62" fmla="*/ 576 w 1112"/>
                <a:gd name="T63" fmla="*/ 287 h 1219"/>
                <a:gd name="T64" fmla="*/ 557 w 1112"/>
                <a:gd name="T65" fmla="*/ 331 h 1219"/>
                <a:gd name="T66" fmla="*/ 506 w 1112"/>
                <a:gd name="T67" fmla="*/ 397 h 1219"/>
                <a:gd name="T68" fmla="*/ 458 w 1112"/>
                <a:gd name="T69" fmla="*/ 478 h 1219"/>
                <a:gd name="T70" fmla="*/ 418 w 1112"/>
                <a:gd name="T71" fmla="*/ 562 h 1219"/>
                <a:gd name="T72" fmla="*/ 392 w 1112"/>
                <a:gd name="T73" fmla="*/ 610 h 1219"/>
                <a:gd name="T74" fmla="*/ 315 w 1112"/>
                <a:gd name="T75" fmla="*/ 679 h 1219"/>
                <a:gd name="T76" fmla="*/ 359 w 1112"/>
                <a:gd name="T77" fmla="*/ 687 h 1219"/>
                <a:gd name="T78" fmla="*/ 290 w 1112"/>
                <a:gd name="T79" fmla="*/ 701 h 1219"/>
                <a:gd name="T80" fmla="*/ 227 w 1112"/>
                <a:gd name="T81" fmla="*/ 742 h 1219"/>
                <a:gd name="T82" fmla="*/ 172 w 1112"/>
                <a:gd name="T83" fmla="*/ 745 h 1219"/>
                <a:gd name="T84" fmla="*/ 124 w 1112"/>
                <a:gd name="T85" fmla="*/ 775 h 1219"/>
                <a:gd name="T86" fmla="*/ 99 w 1112"/>
                <a:gd name="T87" fmla="*/ 808 h 1219"/>
                <a:gd name="T88" fmla="*/ 40 w 1112"/>
                <a:gd name="T89" fmla="*/ 841 h 1219"/>
                <a:gd name="T90" fmla="*/ 22 w 1112"/>
                <a:gd name="T91" fmla="*/ 977 h 1219"/>
                <a:gd name="T92" fmla="*/ 47 w 1112"/>
                <a:gd name="T93" fmla="*/ 1010 h 1219"/>
                <a:gd name="T94" fmla="*/ 22 w 1112"/>
                <a:gd name="T95" fmla="*/ 1068 h 1219"/>
                <a:gd name="T96" fmla="*/ 36 w 1112"/>
                <a:gd name="T97" fmla="*/ 1101 h 1219"/>
                <a:gd name="T98" fmla="*/ 0 w 1112"/>
                <a:gd name="T99" fmla="*/ 1131 h 1219"/>
                <a:gd name="T100" fmla="*/ 95 w 1112"/>
                <a:gd name="T101" fmla="*/ 1219 h 1219"/>
                <a:gd name="T102" fmla="*/ 231 w 1112"/>
                <a:gd name="T103" fmla="*/ 1120 h 1219"/>
                <a:gd name="T104" fmla="*/ 282 w 1112"/>
                <a:gd name="T105" fmla="*/ 1065 h 1219"/>
                <a:gd name="T106" fmla="*/ 290 w 1112"/>
                <a:gd name="T107" fmla="*/ 1149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2" h="1219">
                  <a:moveTo>
                    <a:pt x="301" y="1149"/>
                  </a:moveTo>
                  <a:lnTo>
                    <a:pt x="304" y="1145"/>
                  </a:lnTo>
                  <a:lnTo>
                    <a:pt x="315" y="1142"/>
                  </a:lnTo>
                  <a:lnTo>
                    <a:pt x="323" y="1131"/>
                  </a:lnTo>
                  <a:lnTo>
                    <a:pt x="330" y="1116"/>
                  </a:lnTo>
                  <a:lnTo>
                    <a:pt x="330" y="1105"/>
                  </a:lnTo>
                  <a:lnTo>
                    <a:pt x="330" y="1083"/>
                  </a:lnTo>
                  <a:lnTo>
                    <a:pt x="330" y="1065"/>
                  </a:lnTo>
                  <a:lnTo>
                    <a:pt x="345" y="1057"/>
                  </a:lnTo>
                  <a:lnTo>
                    <a:pt x="374" y="1046"/>
                  </a:lnTo>
                  <a:lnTo>
                    <a:pt x="378" y="1032"/>
                  </a:lnTo>
                  <a:lnTo>
                    <a:pt x="374" y="991"/>
                  </a:lnTo>
                  <a:lnTo>
                    <a:pt x="370" y="984"/>
                  </a:lnTo>
                  <a:lnTo>
                    <a:pt x="370" y="958"/>
                  </a:lnTo>
                  <a:lnTo>
                    <a:pt x="359" y="951"/>
                  </a:lnTo>
                  <a:lnTo>
                    <a:pt x="363" y="929"/>
                  </a:lnTo>
                  <a:lnTo>
                    <a:pt x="374" y="929"/>
                  </a:lnTo>
                  <a:lnTo>
                    <a:pt x="392" y="918"/>
                  </a:lnTo>
                  <a:lnTo>
                    <a:pt x="378" y="881"/>
                  </a:lnTo>
                  <a:lnTo>
                    <a:pt x="370" y="870"/>
                  </a:lnTo>
                  <a:lnTo>
                    <a:pt x="370" y="867"/>
                  </a:lnTo>
                  <a:lnTo>
                    <a:pt x="370" y="833"/>
                  </a:lnTo>
                  <a:lnTo>
                    <a:pt x="381" y="811"/>
                  </a:lnTo>
                  <a:lnTo>
                    <a:pt x="385" y="786"/>
                  </a:lnTo>
                  <a:lnTo>
                    <a:pt x="389" y="756"/>
                  </a:lnTo>
                  <a:lnTo>
                    <a:pt x="385" y="731"/>
                  </a:lnTo>
                  <a:lnTo>
                    <a:pt x="392" y="716"/>
                  </a:lnTo>
                  <a:lnTo>
                    <a:pt x="396" y="705"/>
                  </a:lnTo>
                  <a:lnTo>
                    <a:pt x="422" y="687"/>
                  </a:lnTo>
                  <a:lnTo>
                    <a:pt x="447" y="679"/>
                  </a:lnTo>
                  <a:lnTo>
                    <a:pt x="466" y="687"/>
                  </a:lnTo>
                  <a:lnTo>
                    <a:pt x="473" y="690"/>
                  </a:lnTo>
                  <a:lnTo>
                    <a:pt x="488" y="676"/>
                  </a:lnTo>
                  <a:lnTo>
                    <a:pt x="488" y="654"/>
                  </a:lnTo>
                  <a:lnTo>
                    <a:pt x="473" y="617"/>
                  </a:lnTo>
                  <a:lnTo>
                    <a:pt x="469" y="602"/>
                  </a:lnTo>
                  <a:lnTo>
                    <a:pt x="473" y="595"/>
                  </a:lnTo>
                  <a:lnTo>
                    <a:pt x="484" y="595"/>
                  </a:lnTo>
                  <a:lnTo>
                    <a:pt x="491" y="580"/>
                  </a:lnTo>
                  <a:lnTo>
                    <a:pt x="495" y="558"/>
                  </a:lnTo>
                  <a:lnTo>
                    <a:pt x="499" y="525"/>
                  </a:lnTo>
                  <a:lnTo>
                    <a:pt x="502" y="492"/>
                  </a:lnTo>
                  <a:lnTo>
                    <a:pt x="517" y="478"/>
                  </a:lnTo>
                  <a:lnTo>
                    <a:pt x="539" y="463"/>
                  </a:lnTo>
                  <a:lnTo>
                    <a:pt x="557" y="455"/>
                  </a:lnTo>
                  <a:lnTo>
                    <a:pt x="561" y="430"/>
                  </a:lnTo>
                  <a:lnTo>
                    <a:pt x="568" y="415"/>
                  </a:lnTo>
                  <a:lnTo>
                    <a:pt x="590" y="397"/>
                  </a:lnTo>
                  <a:lnTo>
                    <a:pt x="594" y="386"/>
                  </a:lnTo>
                  <a:lnTo>
                    <a:pt x="590" y="375"/>
                  </a:lnTo>
                  <a:lnTo>
                    <a:pt x="590" y="356"/>
                  </a:lnTo>
                  <a:lnTo>
                    <a:pt x="605" y="345"/>
                  </a:lnTo>
                  <a:lnTo>
                    <a:pt x="627" y="309"/>
                  </a:lnTo>
                  <a:lnTo>
                    <a:pt x="638" y="312"/>
                  </a:lnTo>
                  <a:lnTo>
                    <a:pt x="664" y="290"/>
                  </a:lnTo>
                  <a:lnTo>
                    <a:pt x="660" y="276"/>
                  </a:lnTo>
                  <a:lnTo>
                    <a:pt x="675" y="257"/>
                  </a:lnTo>
                  <a:lnTo>
                    <a:pt x="686" y="265"/>
                  </a:lnTo>
                  <a:lnTo>
                    <a:pt x="701" y="257"/>
                  </a:lnTo>
                  <a:lnTo>
                    <a:pt x="726" y="265"/>
                  </a:lnTo>
                  <a:lnTo>
                    <a:pt x="759" y="235"/>
                  </a:lnTo>
                  <a:lnTo>
                    <a:pt x="756" y="217"/>
                  </a:lnTo>
                  <a:lnTo>
                    <a:pt x="759" y="210"/>
                  </a:lnTo>
                  <a:lnTo>
                    <a:pt x="748" y="206"/>
                  </a:lnTo>
                  <a:lnTo>
                    <a:pt x="767" y="191"/>
                  </a:lnTo>
                  <a:lnTo>
                    <a:pt x="792" y="188"/>
                  </a:lnTo>
                  <a:lnTo>
                    <a:pt x="807" y="210"/>
                  </a:lnTo>
                  <a:lnTo>
                    <a:pt x="836" y="243"/>
                  </a:lnTo>
                  <a:lnTo>
                    <a:pt x="847" y="243"/>
                  </a:lnTo>
                  <a:lnTo>
                    <a:pt x="866" y="232"/>
                  </a:lnTo>
                  <a:lnTo>
                    <a:pt x="877" y="228"/>
                  </a:lnTo>
                  <a:lnTo>
                    <a:pt x="884" y="232"/>
                  </a:lnTo>
                  <a:lnTo>
                    <a:pt x="899" y="243"/>
                  </a:lnTo>
                  <a:lnTo>
                    <a:pt x="913" y="246"/>
                  </a:lnTo>
                  <a:lnTo>
                    <a:pt x="917" y="243"/>
                  </a:lnTo>
                  <a:lnTo>
                    <a:pt x="924" y="228"/>
                  </a:lnTo>
                  <a:lnTo>
                    <a:pt x="928" y="217"/>
                  </a:lnTo>
                  <a:lnTo>
                    <a:pt x="946" y="191"/>
                  </a:lnTo>
                  <a:lnTo>
                    <a:pt x="950" y="188"/>
                  </a:lnTo>
                  <a:lnTo>
                    <a:pt x="946" y="147"/>
                  </a:lnTo>
                  <a:lnTo>
                    <a:pt x="968" y="125"/>
                  </a:lnTo>
                  <a:lnTo>
                    <a:pt x="976" y="133"/>
                  </a:lnTo>
                  <a:lnTo>
                    <a:pt x="998" y="107"/>
                  </a:lnTo>
                  <a:lnTo>
                    <a:pt x="1020" y="133"/>
                  </a:lnTo>
                  <a:lnTo>
                    <a:pt x="1027" y="140"/>
                  </a:lnTo>
                  <a:lnTo>
                    <a:pt x="1038" y="133"/>
                  </a:lnTo>
                  <a:lnTo>
                    <a:pt x="1049" y="147"/>
                  </a:lnTo>
                  <a:lnTo>
                    <a:pt x="1049" y="155"/>
                  </a:lnTo>
                  <a:lnTo>
                    <a:pt x="1057" y="162"/>
                  </a:lnTo>
                  <a:lnTo>
                    <a:pt x="1057" y="177"/>
                  </a:lnTo>
                  <a:lnTo>
                    <a:pt x="1068" y="158"/>
                  </a:lnTo>
                  <a:lnTo>
                    <a:pt x="1090" y="144"/>
                  </a:lnTo>
                  <a:lnTo>
                    <a:pt x="1101" y="118"/>
                  </a:lnTo>
                  <a:lnTo>
                    <a:pt x="1093" y="114"/>
                  </a:lnTo>
                  <a:lnTo>
                    <a:pt x="1079" y="125"/>
                  </a:lnTo>
                  <a:lnTo>
                    <a:pt x="1079" y="107"/>
                  </a:lnTo>
                  <a:lnTo>
                    <a:pt x="1068" y="103"/>
                  </a:lnTo>
                  <a:lnTo>
                    <a:pt x="1064" y="89"/>
                  </a:lnTo>
                  <a:lnTo>
                    <a:pt x="1097" y="66"/>
                  </a:lnTo>
                  <a:lnTo>
                    <a:pt x="1108" y="70"/>
                  </a:lnTo>
                  <a:lnTo>
                    <a:pt x="1112" y="52"/>
                  </a:lnTo>
                  <a:lnTo>
                    <a:pt x="1104" y="48"/>
                  </a:lnTo>
                  <a:lnTo>
                    <a:pt x="1086" y="41"/>
                  </a:lnTo>
                  <a:lnTo>
                    <a:pt x="1071" y="37"/>
                  </a:lnTo>
                  <a:lnTo>
                    <a:pt x="1057" y="22"/>
                  </a:lnTo>
                  <a:lnTo>
                    <a:pt x="1038" y="15"/>
                  </a:lnTo>
                  <a:lnTo>
                    <a:pt x="1023" y="33"/>
                  </a:lnTo>
                  <a:lnTo>
                    <a:pt x="1016" y="44"/>
                  </a:lnTo>
                  <a:lnTo>
                    <a:pt x="998" y="33"/>
                  </a:lnTo>
                  <a:lnTo>
                    <a:pt x="1009" y="22"/>
                  </a:lnTo>
                  <a:lnTo>
                    <a:pt x="1012" y="4"/>
                  </a:lnTo>
                  <a:lnTo>
                    <a:pt x="1009" y="0"/>
                  </a:lnTo>
                  <a:lnTo>
                    <a:pt x="987" y="0"/>
                  </a:lnTo>
                  <a:lnTo>
                    <a:pt x="983" y="8"/>
                  </a:lnTo>
                  <a:lnTo>
                    <a:pt x="979" y="22"/>
                  </a:lnTo>
                  <a:lnTo>
                    <a:pt x="983" y="33"/>
                  </a:lnTo>
                  <a:lnTo>
                    <a:pt x="968" y="48"/>
                  </a:lnTo>
                  <a:lnTo>
                    <a:pt x="954" y="22"/>
                  </a:lnTo>
                  <a:lnTo>
                    <a:pt x="943" y="30"/>
                  </a:lnTo>
                  <a:lnTo>
                    <a:pt x="939" y="48"/>
                  </a:lnTo>
                  <a:lnTo>
                    <a:pt x="928" y="77"/>
                  </a:lnTo>
                  <a:lnTo>
                    <a:pt x="910" y="100"/>
                  </a:lnTo>
                  <a:lnTo>
                    <a:pt x="899" y="74"/>
                  </a:lnTo>
                  <a:lnTo>
                    <a:pt x="917" y="55"/>
                  </a:lnTo>
                  <a:lnTo>
                    <a:pt x="921" y="33"/>
                  </a:lnTo>
                  <a:lnTo>
                    <a:pt x="910" y="33"/>
                  </a:lnTo>
                  <a:lnTo>
                    <a:pt x="888" y="33"/>
                  </a:lnTo>
                  <a:lnTo>
                    <a:pt x="873" y="55"/>
                  </a:lnTo>
                  <a:lnTo>
                    <a:pt x="851" y="89"/>
                  </a:lnTo>
                  <a:lnTo>
                    <a:pt x="858" y="107"/>
                  </a:lnTo>
                  <a:lnTo>
                    <a:pt x="847" y="114"/>
                  </a:lnTo>
                  <a:lnTo>
                    <a:pt x="833" y="103"/>
                  </a:lnTo>
                  <a:lnTo>
                    <a:pt x="814" y="111"/>
                  </a:lnTo>
                  <a:lnTo>
                    <a:pt x="818" y="125"/>
                  </a:lnTo>
                  <a:lnTo>
                    <a:pt x="800" y="125"/>
                  </a:lnTo>
                  <a:lnTo>
                    <a:pt x="785" y="133"/>
                  </a:lnTo>
                  <a:lnTo>
                    <a:pt x="770" y="151"/>
                  </a:lnTo>
                  <a:lnTo>
                    <a:pt x="748" y="147"/>
                  </a:lnTo>
                  <a:lnTo>
                    <a:pt x="748" y="158"/>
                  </a:lnTo>
                  <a:lnTo>
                    <a:pt x="734" y="147"/>
                  </a:lnTo>
                  <a:lnTo>
                    <a:pt x="715" y="155"/>
                  </a:lnTo>
                  <a:lnTo>
                    <a:pt x="708" y="173"/>
                  </a:lnTo>
                  <a:lnTo>
                    <a:pt x="693" y="177"/>
                  </a:lnTo>
                  <a:lnTo>
                    <a:pt x="682" y="158"/>
                  </a:lnTo>
                  <a:lnTo>
                    <a:pt x="656" y="162"/>
                  </a:lnTo>
                  <a:lnTo>
                    <a:pt x="631" y="173"/>
                  </a:lnTo>
                  <a:lnTo>
                    <a:pt x="631" y="195"/>
                  </a:lnTo>
                  <a:lnTo>
                    <a:pt x="649" y="199"/>
                  </a:lnTo>
                  <a:lnTo>
                    <a:pt x="649" y="206"/>
                  </a:lnTo>
                  <a:lnTo>
                    <a:pt x="649" y="221"/>
                  </a:lnTo>
                  <a:lnTo>
                    <a:pt x="634" y="217"/>
                  </a:lnTo>
                  <a:lnTo>
                    <a:pt x="620" y="228"/>
                  </a:lnTo>
                  <a:lnTo>
                    <a:pt x="627" y="243"/>
                  </a:lnTo>
                  <a:lnTo>
                    <a:pt x="638" y="254"/>
                  </a:lnTo>
                  <a:lnTo>
                    <a:pt x="638" y="276"/>
                  </a:lnTo>
                  <a:lnTo>
                    <a:pt x="627" y="268"/>
                  </a:lnTo>
                  <a:lnTo>
                    <a:pt x="612" y="272"/>
                  </a:lnTo>
                  <a:lnTo>
                    <a:pt x="612" y="287"/>
                  </a:lnTo>
                  <a:lnTo>
                    <a:pt x="594" y="287"/>
                  </a:lnTo>
                  <a:lnTo>
                    <a:pt x="576" y="287"/>
                  </a:lnTo>
                  <a:lnTo>
                    <a:pt x="572" y="298"/>
                  </a:lnTo>
                  <a:lnTo>
                    <a:pt x="568" y="309"/>
                  </a:lnTo>
                  <a:lnTo>
                    <a:pt x="557" y="312"/>
                  </a:lnTo>
                  <a:lnTo>
                    <a:pt x="550" y="320"/>
                  </a:lnTo>
                  <a:lnTo>
                    <a:pt x="557" y="331"/>
                  </a:lnTo>
                  <a:lnTo>
                    <a:pt x="532" y="342"/>
                  </a:lnTo>
                  <a:lnTo>
                    <a:pt x="550" y="356"/>
                  </a:lnTo>
                  <a:lnTo>
                    <a:pt x="550" y="364"/>
                  </a:lnTo>
                  <a:lnTo>
                    <a:pt x="535" y="378"/>
                  </a:lnTo>
                  <a:lnTo>
                    <a:pt x="506" y="397"/>
                  </a:lnTo>
                  <a:lnTo>
                    <a:pt x="488" y="415"/>
                  </a:lnTo>
                  <a:lnTo>
                    <a:pt x="473" y="437"/>
                  </a:lnTo>
                  <a:lnTo>
                    <a:pt x="455" y="455"/>
                  </a:lnTo>
                  <a:lnTo>
                    <a:pt x="455" y="467"/>
                  </a:lnTo>
                  <a:lnTo>
                    <a:pt x="458" y="478"/>
                  </a:lnTo>
                  <a:lnTo>
                    <a:pt x="440" y="492"/>
                  </a:lnTo>
                  <a:lnTo>
                    <a:pt x="447" y="507"/>
                  </a:lnTo>
                  <a:lnTo>
                    <a:pt x="429" y="536"/>
                  </a:lnTo>
                  <a:lnTo>
                    <a:pt x="418" y="540"/>
                  </a:lnTo>
                  <a:lnTo>
                    <a:pt x="418" y="562"/>
                  </a:lnTo>
                  <a:lnTo>
                    <a:pt x="425" y="573"/>
                  </a:lnTo>
                  <a:lnTo>
                    <a:pt x="414" y="588"/>
                  </a:lnTo>
                  <a:lnTo>
                    <a:pt x="407" y="577"/>
                  </a:lnTo>
                  <a:lnTo>
                    <a:pt x="389" y="588"/>
                  </a:lnTo>
                  <a:lnTo>
                    <a:pt x="392" y="610"/>
                  </a:lnTo>
                  <a:lnTo>
                    <a:pt x="378" y="617"/>
                  </a:lnTo>
                  <a:lnTo>
                    <a:pt x="352" y="621"/>
                  </a:lnTo>
                  <a:lnTo>
                    <a:pt x="337" y="643"/>
                  </a:lnTo>
                  <a:lnTo>
                    <a:pt x="330" y="665"/>
                  </a:lnTo>
                  <a:lnTo>
                    <a:pt x="315" y="679"/>
                  </a:lnTo>
                  <a:lnTo>
                    <a:pt x="315" y="690"/>
                  </a:lnTo>
                  <a:lnTo>
                    <a:pt x="337" y="676"/>
                  </a:lnTo>
                  <a:lnTo>
                    <a:pt x="359" y="657"/>
                  </a:lnTo>
                  <a:lnTo>
                    <a:pt x="370" y="665"/>
                  </a:lnTo>
                  <a:lnTo>
                    <a:pt x="359" y="687"/>
                  </a:lnTo>
                  <a:lnTo>
                    <a:pt x="341" y="701"/>
                  </a:lnTo>
                  <a:lnTo>
                    <a:pt x="319" y="698"/>
                  </a:lnTo>
                  <a:lnTo>
                    <a:pt x="323" y="712"/>
                  </a:lnTo>
                  <a:lnTo>
                    <a:pt x="297" y="723"/>
                  </a:lnTo>
                  <a:lnTo>
                    <a:pt x="290" y="701"/>
                  </a:lnTo>
                  <a:lnTo>
                    <a:pt x="279" y="690"/>
                  </a:lnTo>
                  <a:lnTo>
                    <a:pt x="264" y="716"/>
                  </a:lnTo>
                  <a:lnTo>
                    <a:pt x="245" y="716"/>
                  </a:lnTo>
                  <a:lnTo>
                    <a:pt x="227" y="720"/>
                  </a:lnTo>
                  <a:lnTo>
                    <a:pt x="227" y="742"/>
                  </a:lnTo>
                  <a:lnTo>
                    <a:pt x="216" y="745"/>
                  </a:lnTo>
                  <a:lnTo>
                    <a:pt x="216" y="756"/>
                  </a:lnTo>
                  <a:lnTo>
                    <a:pt x="209" y="753"/>
                  </a:lnTo>
                  <a:lnTo>
                    <a:pt x="194" y="742"/>
                  </a:lnTo>
                  <a:lnTo>
                    <a:pt x="172" y="745"/>
                  </a:lnTo>
                  <a:lnTo>
                    <a:pt x="172" y="756"/>
                  </a:lnTo>
                  <a:lnTo>
                    <a:pt x="172" y="767"/>
                  </a:lnTo>
                  <a:lnTo>
                    <a:pt x="165" y="771"/>
                  </a:lnTo>
                  <a:lnTo>
                    <a:pt x="143" y="760"/>
                  </a:lnTo>
                  <a:lnTo>
                    <a:pt x="124" y="775"/>
                  </a:lnTo>
                  <a:lnTo>
                    <a:pt x="132" y="786"/>
                  </a:lnTo>
                  <a:lnTo>
                    <a:pt x="128" y="797"/>
                  </a:lnTo>
                  <a:lnTo>
                    <a:pt x="110" y="786"/>
                  </a:lnTo>
                  <a:lnTo>
                    <a:pt x="102" y="797"/>
                  </a:lnTo>
                  <a:lnTo>
                    <a:pt x="99" y="808"/>
                  </a:lnTo>
                  <a:lnTo>
                    <a:pt x="77" y="800"/>
                  </a:lnTo>
                  <a:lnTo>
                    <a:pt x="62" y="804"/>
                  </a:lnTo>
                  <a:lnTo>
                    <a:pt x="62" y="819"/>
                  </a:lnTo>
                  <a:lnTo>
                    <a:pt x="51" y="826"/>
                  </a:lnTo>
                  <a:lnTo>
                    <a:pt x="40" y="841"/>
                  </a:lnTo>
                  <a:lnTo>
                    <a:pt x="44" y="867"/>
                  </a:lnTo>
                  <a:lnTo>
                    <a:pt x="36" y="896"/>
                  </a:lnTo>
                  <a:lnTo>
                    <a:pt x="33" y="929"/>
                  </a:lnTo>
                  <a:lnTo>
                    <a:pt x="29" y="962"/>
                  </a:lnTo>
                  <a:lnTo>
                    <a:pt x="22" y="977"/>
                  </a:lnTo>
                  <a:lnTo>
                    <a:pt x="33" y="991"/>
                  </a:lnTo>
                  <a:lnTo>
                    <a:pt x="51" y="980"/>
                  </a:lnTo>
                  <a:lnTo>
                    <a:pt x="66" y="988"/>
                  </a:lnTo>
                  <a:lnTo>
                    <a:pt x="66" y="999"/>
                  </a:lnTo>
                  <a:lnTo>
                    <a:pt x="47" y="1010"/>
                  </a:lnTo>
                  <a:lnTo>
                    <a:pt x="44" y="1028"/>
                  </a:lnTo>
                  <a:lnTo>
                    <a:pt x="40" y="1039"/>
                  </a:lnTo>
                  <a:lnTo>
                    <a:pt x="22" y="1035"/>
                  </a:lnTo>
                  <a:lnTo>
                    <a:pt x="14" y="1061"/>
                  </a:lnTo>
                  <a:lnTo>
                    <a:pt x="22" y="1068"/>
                  </a:lnTo>
                  <a:lnTo>
                    <a:pt x="40" y="1065"/>
                  </a:lnTo>
                  <a:lnTo>
                    <a:pt x="47" y="1076"/>
                  </a:lnTo>
                  <a:lnTo>
                    <a:pt x="51" y="1079"/>
                  </a:lnTo>
                  <a:lnTo>
                    <a:pt x="36" y="1087"/>
                  </a:lnTo>
                  <a:lnTo>
                    <a:pt x="36" y="1101"/>
                  </a:lnTo>
                  <a:lnTo>
                    <a:pt x="22" y="1105"/>
                  </a:lnTo>
                  <a:lnTo>
                    <a:pt x="11" y="1098"/>
                  </a:lnTo>
                  <a:lnTo>
                    <a:pt x="14" y="1120"/>
                  </a:lnTo>
                  <a:lnTo>
                    <a:pt x="11" y="1131"/>
                  </a:lnTo>
                  <a:lnTo>
                    <a:pt x="0" y="1131"/>
                  </a:lnTo>
                  <a:lnTo>
                    <a:pt x="25" y="1156"/>
                  </a:lnTo>
                  <a:lnTo>
                    <a:pt x="36" y="1171"/>
                  </a:lnTo>
                  <a:lnTo>
                    <a:pt x="44" y="1193"/>
                  </a:lnTo>
                  <a:lnTo>
                    <a:pt x="69" y="1208"/>
                  </a:lnTo>
                  <a:lnTo>
                    <a:pt x="95" y="1219"/>
                  </a:lnTo>
                  <a:lnTo>
                    <a:pt x="121" y="1219"/>
                  </a:lnTo>
                  <a:lnTo>
                    <a:pt x="157" y="1197"/>
                  </a:lnTo>
                  <a:lnTo>
                    <a:pt x="194" y="1171"/>
                  </a:lnTo>
                  <a:lnTo>
                    <a:pt x="227" y="1123"/>
                  </a:lnTo>
                  <a:lnTo>
                    <a:pt x="231" y="1120"/>
                  </a:lnTo>
                  <a:lnTo>
                    <a:pt x="242" y="1134"/>
                  </a:lnTo>
                  <a:lnTo>
                    <a:pt x="256" y="1123"/>
                  </a:lnTo>
                  <a:lnTo>
                    <a:pt x="264" y="1109"/>
                  </a:lnTo>
                  <a:lnTo>
                    <a:pt x="264" y="1087"/>
                  </a:lnTo>
                  <a:lnTo>
                    <a:pt x="282" y="1065"/>
                  </a:lnTo>
                  <a:lnTo>
                    <a:pt x="275" y="1090"/>
                  </a:lnTo>
                  <a:lnTo>
                    <a:pt x="282" y="1098"/>
                  </a:lnTo>
                  <a:lnTo>
                    <a:pt x="279" y="1109"/>
                  </a:lnTo>
                  <a:lnTo>
                    <a:pt x="282" y="1131"/>
                  </a:lnTo>
                  <a:lnTo>
                    <a:pt x="290" y="1149"/>
                  </a:lnTo>
                  <a:lnTo>
                    <a:pt x="301" y="1142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3" name="Freeform 144">
              <a:extLst>
                <a:ext uri="{FF2B5EF4-FFF2-40B4-BE49-F238E27FC236}">
                  <a16:creationId xmlns:a16="http://schemas.microsoft.com/office/drawing/2014/main" xmlns="" id="{5A3A39E0-2A53-433C-89C2-195A3ABFF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0" y="739"/>
              <a:ext cx="989" cy="1184"/>
            </a:xfrm>
            <a:custGeom>
              <a:avLst/>
              <a:gdLst>
                <a:gd name="T0" fmla="*/ 330 w 1112"/>
                <a:gd name="T1" fmla="*/ 1116 h 1219"/>
                <a:gd name="T2" fmla="*/ 374 w 1112"/>
                <a:gd name="T3" fmla="*/ 1046 h 1219"/>
                <a:gd name="T4" fmla="*/ 359 w 1112"/>
                <a:gd name="T5" fmla="*/ 951 h 1219"/>
                <a:gd name="T6" fmla="*/ 370 w 1112"/>
                <a:gd name="T7" fmla="*/ 870 h 1219"/>
                <a:gd name="T8" fmla="*/ 389 w 1112"/>
                <a:gd name="T9" fmla="*/ 756 h 1219"/>
                <a:gd name="T10" fmla="*/ 447 w 1112"/>
                <a:gd name="T11" fmla="*/ 679 h 1219"/>
                <a:gd name="T12" fmla="*/ 473 w 1112"/>
                <a:gd name="T13" fmla="*/ 617 h 1219"/>
                <a:gd name="T14" fmla="*/ 495 w 1112"/>
                <a:gd name="T15" fmla="*/ 558 h 1219"/>
                <a:gd name="T16" fmla="*/ 557 w 1112"/>
                <a:gd name="T17" fmla="*/ 455 h 1219"/>
                <a:gd name="T18" fmla="*/ 590 w 1112"/>
                <a:gd name="T19" fmla="*/ 375 h 1219"/>
                <a:gd name="T20" fmla="*/ 664 w 1112"/>
                <a:gd name="T21" fmla="*/ 290 h 1219"/>
                <a:gd name="T22" fmla="*/ 726 w 1112"/>
                <a:gd name="T23" fmla="*/ 265 h 1219"/>
                <a:gd name="T24" fmla="*/ 767 w 1112"/>
                <a:gd name="T25" fmla="*/ 191 h 1219"/>
                <a:gd name="T26" fmla="*/ 866 w 1112"/>
                <a:gd name="T27" fmla="*/ 232 h 1219"/>
                <a:gd name="T28" fmla="*/ 917 w 1112"/>
                <a:gd name="T29" fmla="*/ 243 h 1219"/>
                <a:gd name="T30" fmla="*/ 946 w 1112"/>
                <a:gd name="T31" fmla="*/ 147 h 1219"/>
                <a:gd name="T32" fmla="*/ 1027 w 1112"/>
                <a:gd name="T33" fmla="*/ 140 h 1219"/>
                <a:gd name="T34" fmla="*/ 1057 w 1112"/>
                <a:gd name="T35" fmla="*/ 177 h 1219"/>
                <a:gd name="T36" fmla="*/ 1079 w 1112"/>
                <a:gd name="T37" fmla="*/ 125 h 1219"/>
                <a:gd name="T38" fmla="*/ 1108 w 1112"/>
                <a:gd name="T39" fmla="*/ 70 h 1219"/>
                <a:gd name="T40" fmla="*/ 1057 w 1112"/>
                <a:gd name="T41" fmla="*/ 22 h 1219"/>
                <a:gd name="T42" fmla="*/ 1009 w 1112"/>
                <a:gd name="T43" fmla="*/ 22 h 1219"/>
                <a:gd name="T44" fmla="*/ 979 w 1112"/>
                <a:gd name="T45" fmla="*/ 22 h 1219"/>
                <a:gd name="T46" fmla="*/ 939 w 1112"/>
                <a:gd name="T47" fmla="*/ 48 h 1219"/>
                <a:gd name="T48" fmla="*/ 921 w 1112"/>
                <a:gd name="T49" fmla="*/ 33 h 1219"/>
                <a:gd name="T50" fmla="*/ 858 w 1112"/>
                <a:gd name="T51" fmla="*/ 107 h 1219"/>
                <a:gd name="T52" fmla="*/ 800 w 1112"/>
                <a:gd name="T53" fmla="*/ 125 h 1219"/>
                <a:gd name="T54" fmla="*/ 734 w 1112"/>
                <a:gd name="T55" fmla="*/ 147 h 1219"/>
                <a:gd name="T56" fmla="*/ 656 w 1112"/>
                <a:gd name="T57" fmla="*/ 162 h 1219"/>
                <a:gd name="T58" fmla="*/ 649 w 1112"/>
                <a:gd name="T59" fmla="*/ 221 h 1219"/>
                <a:gd name="T60" fmla="*/ 638 w 1112"/>
                <a:gd name="T61" fmla="*/ 276 h 1219"/>
                <a:gd name="T62" fmla="*/ 576 w 1112"/>
                <a:gd name="T63" fmla="*/ 287 h 1219"/>
                <a:gd name="T64" fmla="*/ 557 w 1112"/>
                <a:gd name="T65" fmla="*/ 331 h 1219"/>
                <a:gd name="T66" fmla="*/ 506 w 1112"/>
                <a:gd name="T67" fmla="*/ 397 h 1219"/>
                <a:gd name="T68" fmla="*/ 458 w 1112"/>
                <a:gd name="T69" fmla="*/ 478 h 1219"/>
                <a:gd name="T70" fmla="*/ 418 w 1112"/>
                <a:gd name="T71" fmla="*/ 562 h 1219"/>
                <a:gd name="T72" fmla="*/ 392 w 1112"/>
                <a:gd name="T73" fmla="*/ 610 h 1219"/>
                <a:gd name="T74" fmla="*/ 315 w 1112"/>
                <a:gd name="T75" fmla="*/ 679 h 1219"/>
                <a:gd name="T76" fmla="*/ 359 w 1112"/>
                <a:gd name="T77" fmla="*/ 687 h 1219"/>
                <a:gd name="T78" fmla="*/ 290 w 1112"/>
                <a:gd name="T79" fmla="*/ 701 h 1219"/>
                <a:gd name="T80" fmla="*/ 227 w 1112"/>
                <a:gd name="T81" fmla="*/ 742 h 1219"/>
                <a:gd name="T82" fmla="*/ 172 w 1112"/>
                <a:gd name="T83" fmla="*/ 745 h 1219"/>
                <a:gd name="T84" fmla="*/ 124 w 1112"/>
                <a:gd name="T85" fmla="*/ 775 h 1219"/>
                <a:gd name="T86" fmla="*/ 99 w 1112"/>
                <a:gd name="T87" fmla="*/ 808 h 1219"/>
                <a:gd name="T88" fmla="*/ 40 w 1112"/>
                <a:gd name="T89" fmla="*/ 841 h 1219"/>
                <a:gd name="T90" fmla="*/ 22 w 1112"/>
                <a:gd name="T91" fmla="*/ 977 h 1219"/>
                <a:gd name="T92" fmla="*/ 47 w 1112"/>
                <a:gd name="T93" fmla="*/ 1010 h 1219"/>
                <a:gd name="T94" fmla="*/ 22 w 1112"/>
                <a:gd name="T95" fmla="*/ 1068 h 1219"/>
                <a:gd name="T96" fmla="*/ 36 w 1112"/>
                <a:gd name="T97" fmla="*/ 1101 h 1219"/>
                <a:gd name="T98" fmla="*/ 0 w 1112"/>
                <a:gd name="T99" fmla="*/ 1131 h 1219"/>
                <a:gd name="T100" fmla="*/ 95 w 1112"/>
                <a:gd name="T101" fmla="*/ 1219 h 1219"/>
                <a:gd name="T102" fmla="*/ 231 w 1112"/>
                <a:gd name="T103" fmla="*/ 1120 h 1219"/>
                <a:gd name="T104" fmla="*/ 282 w 1112"/>
                <a:gd name="T105" fmla="*/ 1065 h 1219"/>
                <a:gd name="T106" fmla="*/ 290 w 1112"/>
                <a:gd name="T107" fmla="*/ 1149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2" h="1219">
                  <a:moveTo>
                    <a:pt x="301" y="1149"/>
                  </a:moveTo>
                  <a:lnTo>
                    <a:pt x="304" y="1145"/>
                  </a:lnTo>
                  <a:lnTo>
                    <a:pt x="315" y="1142"/>
                  </a:lnTo>
                  <a:lnTo>
                    <a:pt x="323" y="1131"/>
                  </a:lnTo>
                  <a:lnTo>
                    <a:pt x="330" y="1116"/>
                  </a:lnTo>
                  <a:lnTo>
                    <a:pt x="330" y="1105"/>
                  </a:lnTo>
                  <a:lnTo>
                    <a:pt x="330" y="1083"/>
                  </a:lnTo>
                  <a:lnTo>
                    <a:pt x="330" y="1065"/>
                  </a:lnTo>
                  <a:lnTo>
                    <a:pt x="345" y="1057"/>
                  </a:lnTo>
                  <a:lnTo>
                    <a:pt x="374" y="1046"/>
                  </a:lnTo>
                  <a:lnTo>
                    <a:pt x="378" y="1032"/>
                  </a:lnTo>
                  <a:lnTo>
                    <a:pt x="374" y="991"/>
                  </a:lnTo>
                  <a:lnTo>
                    <a:pt x="370" y="984"/>
                  </a:lnTo>
                  <a:lnTo>
                    <a:pt x="370" y="958"/>
                  </a:lnTo>
                  <a:lnTo>
                    <a:pt x="359" y="951"/>
                  </a:lnTo>
                  <a:lnTo>
                    <a:pt x="363" y="929"/>
                  </a:lnTo>
                  <a:lnTo>
                    <a:pt x="374" y="929"/>
                  </a:lnTo>
                  <a:lnTo>
                    <a:pt x="392" y="918"/>
                  </a:lnTo>
                  <a:lnTo>
                    <a:pt x="378" y="881"/>
                  </a:lnTo>
                  <a:lnTo>
                    <a:pt x="370" y="870"/>
                  </a:lnTo>
                  <a:lnTo>
                    <a:pt x="370" y="867"/>
                  </a:lnTo>
                  <a:lnTo>
                    <a:pt x="370" y="833"/>
                  </a:lnTo>
                  <a:lnTo>
                    <a:pt x="381" y="811"/>
                  </a:lnTo>
                  <a:lnTo>
                    <a:pt x="385" y="786"/>
                  </a:lnTo>
                  <a:lnTo>
                    <a:pt x="389" y="756"/>
                  </a:lnTo>
                  <a:lnTo>
                    <a:pt x="385" y="731"/>
                  </a:lnTo>
                  <a:lnTo>
                    <a:pt x="392" y="716"/>
                  </a:lnTo>
                  <a:lnTo>
                    <a:pt x="396" y="705"/>
                  </a:lnTo>
                  <a:lnTo>
                    <a:pt x="422" y="687"/>
                  </a:lnTo>
                  <a:lnTo>
                    <a:pt x="447" y="679"/>
                  </a:lnTo>
                  <a:lnTo>
                    <a:pt x="466" y="687"/>
                  </a:lnTo>
                  <a:lnTo>
                    <a:pt x="473" y="690"/>
                  </a:lnTo>
                  <a:lnTo>
                    <a:pt x="488" y="676"/>
                  </a:lnTo>
                  <a:lnTo>
                    <a:pt x="488" y="654"/>
                  </a:lnTo>
                  <a:lnTo>
                    <a:pt x="473" y="617"/>
                  </a:lnTo>
                  <a:lnTo>
                    <a:pt x="469" y="602"/>
                  </a:lnTo>
                  <a:lnTo>
                    <a:pt x="473" y="595"/>
                  </a:lnTo>
                  <a:lnTo>
                    <a:pt x="484" y="595"/>
                  </a:lnTo>
                  <a:lnTo>
                    <a:pt x="491" y="580"/>
                  </a:lnTo>
                  <a:lnTo>
                    <a:pt x="495" y="558"/>
                  </a:lnTo>
                  <a:lnTo>
                    <a:pt x="499" y="525"/>
                  </a:lnTo>
                  <a:lnTo>
                    <a:pt x="502" y="492"/>
                  </a:lnTo>
                  <a:lnTo>
                    <a:pt x="517" y="478"/>
                  </a:lnTo>
                  <a:lnTo>
                    <a:pt x="539" y="463"/>
                  </a:lnTo>
                  <a:lnTo>
                    <a:pt x="557" y="455"/>
                  </a:lnTo>
                  <a:lnTo>
                    <a:pt x="561" y="430"/>
                  </a:lnTo>
                  <a:lnTo>
                    <a:pt x="568" y="415"/>
                  </a:lnTo>
                  <a:lnTo>
                    <a:pt x="590" y="397"/>
                  </a:lnTo>
                  <a:lnTo>
                    <a:pt x="594" y="386"/>
                  </a:lnTo>
                  <a:lnTo>
                    <a:pt x="590" y="375"/>
                  </a:lnTo>
                  <a:lnTo>
                    <a:pt x="590" y="356"/>
                  </a:lnTo>
                  <a:lnTo>
                    <a:pt x="605" y="345"/>
                  </a:lnTo>
                  <a:lnTo>
                    <a:pt x="627" y="309"/>
                  </a:lnTo>
                  <a:lnTo>
                    <a:pt x="638" y="312"/>
                  </a:lnTo>
                  <a:lnTo>
                    <a:pt x="664" y="290"/>
                  </a:lnTo>
                  <a:lnTo>
                    <a:pt x="660" y="276"/>
                  </a:lnTo>
                  <a:lnTo>
                    <a:pt x="675" y="257"/>
                  </a:lnTo>
                  <a:lnTo>
                    <a:pt x="686" y="265"/>
                  </a:lnTo>
                  <a:lnTo>
                    <a:pt x="701" y="257"/>
                  </a:lnTo>
                  <a:lnTo>
                    <a:pt x="726" y="265"/>
                  </a:lnTo>
                  <a:lnTo>
                    <a:pt x="759" y="235"/>
                  </a:lnTo>
                  <a:lnTo>
                    <a:pt x="756" y="217"/>
                  </a:lnTo>
                  <a:lnTo>
                    <a:pt x="759" y="210"/>
                  </a:lnTo>
                  <a:lnTo>
                    <a:pt x="748" y="206"/>
                  </a:lnTo>
                  <a:lnTo>
                    <a:pt x="767" y="191"/>
                  </a:lnTo>
                  <a:lnTo>
                    <a:pt x="792" y="188"/>
                  </a:lnTo>
                  <a:lnTo>
                    <a:pt x="807" y="210"/>
                  </a:lnTo>
                  <a:lnTo>
                    <a:pt x="836" y="243"/>
                  </a:lnTo>
                  <a:lnTo>
                    <a:pt x="847" y="243"/>
                  </a:lnTo>
                  <a:lnTo>
                    <a:pt x="866" y="232"/>
                  </a:lnTo>
                  <a:lnTo>
                    <a:pt x="877" y="228"/>
                  </a:lnTo>
                  <a:lnTo>
                    <a:pt x="884" y="232"/>
                  </a:lnTo>
                  <a:lnTo>
                    <a:pt x="899" y="243"/>
                  </a:lnTo>
                  <a:lnTo>
                    <a:pt x="913" y="246"/>
                  </a:lnTo>
                  <a:lnTo>
                    <a:pt x="917" y="243"/>
                  </a:lnTo>
                  <a:lnTo>
                    <a:pt x="924" y="228"/>
                  </a:lnTo>
                  <a:lnTo>
                    <a:pt x="928" y="217"/>
                  </a:lnTo>
                  <a:lnTo>
                    <a:pt x="946" y="191"/>
                  </a:lnTo>
                  <a:lnTo>
                    <a:pt x="950" y="188"/>
                  </a:lnTo>
                  <a:lnTo>
                    <a:pt x="946" y="147"/>
                  </a:lnTo>
                  <a:lnTo>
                    <a:pt x="968" y="125"/>
                  </a:lnTo>
                  <a:lnTo>
                    <a:pt x="976" y="133"/>
                  </a:lnTo>
                  <a:lnTo>
                    <a:pt x="998" y="107"/>
                  </a:lnTo>
                  <a:lnTo>
                    <a:pt x="1020" y="133"/>
                  </a:lnTo>
                  <a:lnTo>
                    <a:pt x="1027" y="140"/>
                  </a:lnTo>
                  <a:lnTo>
                    <a:pt x="1038" y="133"/>
                  </a:lnTo>
                  <a:lnTo>
                    <a:pt x="1049" y="147"/>
                  </a:lnTo>
                  <a:lnTo>
                    <a:pt x="1049" y="155"/>
                  </a:lnTo>
                  <a:lnTo>
                    <a:pt x="1057" y="162"/>
                  </a:lnTo>
                  <a:lnTo>
                    <a:pt x="1057" y="177"/>
                  </a:lnTo>
                  <a:lnTo>
                    <a:pt x="1068" y="158"/>
                  </a:lnTo>
                  <a:lnTo>
                    <a:pt x="1090" y="144"/>
                  </a:lnTo>
                  <a:lnTo>
                    <a:pt x="1101" y="118"/>
                  </a:lnTo>
                  <a:lnTo>
                    <a:pt x="1093" y="114"/>
                  </a:lnTo>
                  <a:lnTo>
                    <a:pt x="1079" y="125"/>
                  </a:lnTo>
                  <a:lnTo>
                    <a:pt x="1079" y="107"/>
                  </a:lnTo>
                  <a:lnTo>
                    <a:pt x="1068" y="103"/>
                  </a:lnTo>
                  <a:lnTo>
                    <a:pt x="1064" y="89"/>
                  </a:lnTo>
                  <a:lnTo>
                    <a:pt x="1097" y="66"/>
                  </a:lnTo>
                  <a:lnTo>
                    <a:pt x="1108" y="70"/>
                  </a:lnTo>
                  <a:lnTo>
                    <a:pt x="1112" y="52"/>
                  </a:lnTo>
                  <a:lnTo>
                    <a:pt x="1104" y="48"/>
                  </a:lnTo>
                  <a:lnTo>
                    <a:pt x="1086" y="41"/>
                  </a:lnTo>
                  <a:lnTo>
                    <a:pt x="1071" y="37"/>
                  </a:lnTo>
                  <a:lnTo>
                    <a:pt x="1057" y="22"/>
                  </a:lnTo>
                  <a:lnTo>
                    <a:pt x="1038" y="15"/>
                  </a:lnTo>
                  <a:lnTo>
                    <a:pt x="1023" y="33"/>
                  </a:lnTo>
                  <a:lnTo>
                    <a:pt x="1016" y="44"/>
                  </a:lnTo>
                  <a:lnTo>
                    <a:pt x="998" y="33"/>
                  </a:lnTo>
                  <a:lnTo>
                    <a:pt x="1009" y="22"/>
                  </a:lnTo>
                  <a:lnTo>
                    <a:pt x="1012" y="4"/>
                  </a:lnTo>
                  <a:lnTo>
                    <a:pt x="1009" y="0"/>
                  </a:lnTo>
                  <a:lnTo>
                    <a:pt x="987" y="0"/>
                  </a:lnTo>
                  <a:lnTo>
                    <a:pt x="983" y="8"/>
                  </a:lnTo>
                  <a:lnTo>
                    <a:pt x="979" y="22"/>
                  </a:lnTo>
                  <a:lnTo>
                    <a:pt x="983" y="33"/>
                  </a:lnTo>
                  <a:lnTo>
                    <a:pt x="968" y="48"/>
                  </a:lnTo>
                  <a:lnTo>
                    <a:pt x="954" y="22"/>
                  </a:lnTo>
                  <a:lnTo>
                    <a:pt x="943" y="30"/>
                  </a:lnTo>
                  <a:lnTo>
                    <a:pt x="939" y="48"/>
                  </a:lnTo>
                  <a:lnTo>
                    <a:pt x="928" y="77"/>
                  </a:lnTo>
                  <a:lnTo>
                    <a:pt x="910" y="100"/>
                  </a:lnTo>
                  <a:lnTo>
                    <a:pt x="899" y="74"/>
                  </a:lnTo>
                  <a:lnTo>
                    <a:pt x="917" y="55"/>
                  </a:lnTo>
                  <a:lnTo>
                    <a:pt x="921" y="33"/>
                  </a:lnTo>
                  <a:lnTo>
                    <a:pt x="910" y="33"/>
                  </a:lnTo>
                  <a:lnTo>
                    <a:pt x="888" y="33"/>
                  </a:lnTo>
                  <a:lnTo>
                    <a:pt x="873" y="55"/>
                  </a:lnTo>
                  <a:lnTo>
                    <a:pt x="851" y="89"/>
                  </a:lnTo>
                  <a:lnTo>
                    <a:pt x="858" y="107"/>
                  </a:lnTo>
                  <a:lnTo>
                    <a:pt x="847" y="114"/>
                  </a:lnTo>
                  <a:lnTo>
                    <a:pt x="833" y="103"/>
                  </a:lnTo>
                  <a:lnTo>
                    <a:pt x="814" y="111"/>
                  </a:lnTo>
                  <a:lnTo>
                    <a:pt x="818" y="125"/>
                  </a:lnTo>
                  <a:lnTo>
                    <a:pt x="800" y="125"/>
                  </a:lnTo>
                  <a:lnTo>
                    <a:pt x="785" y="133"/>
                  </a:lnTo>
                  <a:lnTo>
                    <a:pt x="770" y="151"/>
                  </a:lnTo>
                  <a:lnTo>
                    <a:pt x="748" y="147"/>
                  </a:lnTo>
                  <a:lnTo>
                    <a:pt x="748" y="158"/>
                  </a:lnTo>
                  <a:lnTo>
                    <a:pt x="734" y="147"/>
                  </a:lnTo>
                  <a:lnTo>
                    <a:pt x="715" y="155"/>
                  </a:lnTo>
                  <a:lnTo>
                    <a:pt x="708" y="173"/>
                  </a:lnTo>
                  <a:lnTo>
                    <a:pt x="693" y="177"/>
                  </a:lnTo>
                  <a:lnTo>
                    <a:pt x="682" y="158"/>
                  </a:lnTo>
                  <a:lnTo>
                    <a:pt x="656" y="162"/>
                  </a:lnTo>
                  <a:lnTo>
                    <a:pt x="631" y="173"/>
                  </a:lnTo>
                  <a:lnTo>
                    <a:pt x="631" y="195"/>
                  </a:lnTo>
                  <a:lnTo>
                    <a:pt x="649" y="199"/>
                  </a:lnTo>
                  <a:lnTo>
                    <a:pt x="649" y="206"/>
                  </a:lnTo>
                  <a:lnTo>
                    <a:pt x="649" y="221"/>
                  </a:lnTo>
                  <a:lnTo>
                    <a:pt x="634" y="217"/>
                  </a:lnTo>
                  <a:lnTo>
                    <a:pt x="620" y="228"/>
                  </a:lnTo>
                  <a:lnTo>
                    <a:pt x="627" y="243"/>
                  </a:lnTo>
                  <a:lnTo>
                    <a:pt x="638" y="254"/>
                  </a:lnTo>
                  <a:lnTo>
                    <a:pt x="638" y="276"/>
                  </a:lnTo>
                  <a:lnTo>
                    <a:pt x="627" y="268"/>
                  </a:lnTo>
                  <a:lnTo>
                    <a:pt x="612" y="272"/>
                  </a:lnTo>
                  <a:lnTo>
                    <a:pt x="612" y="287"/>
                  </a:lnTo>
                  <a:lnTo>
                    <a:pt x="594" y="287"/>
                  </a:lnTo>
                  <a:lnTo>
                    <a:pt x="576" y="287"/>
                  </a:lnTo>
                  <a:lnTo>
                    <a:pt x="572" y="298"/>
                  </a:lnTo>
                  <a:lnTo>
                    <a:pt x="568" y="309"/>
                  </a:lnTo>
                  <a:lnTo>
                    <a:pt x="557" y="312"/>
                  </a:lnTo>
                  <a:lnTo>
                    <a:pt x="550" y="320"/>
                  </a:lnTo>
                  <a:lnTo>
                    <a:pt x="557" y="331"/>
                  </a:lnTo>
                  <a:lnTo>
                    <a:pt x="532" y="342"/>
                  </a:lnTo>
                  <a:lnTo>
                    <a:pt x="550" y="356"/>
                  </a:lnTo>
                  <a:lnTo>
                    <a:pt x="550" y="364"/>
                  </a:lnTo>
                  <a:lnTo>
                    <a:pt x="535" y="378"/>
                  </a:lnTo>
                  <a:lnTo>
                    <a:pt x="506" y="397"/>
                  </a:lnTo>
                  <a:lnTo>
                    <a:pt x="488" y="415"/>
                  </a:lnTo>
                  <a:lnTo>
                    <a:pt x="473" y="437"/>
                  </a:lnTo>
                  <a:lnTo>
                    <a:pt x="455" y="455"/>
                  </a:lnTo>
                  <a:lnTo>
                    <a:pt x="455" y="467"/>
                  </a:lnTo>
                  <a:lnTo>
                    <a:pt x="458" y="478"/>
                  </a:lnTo>
                  <a:lnTo>
                    <a:pt x="440" y="492"/>
                  </a:lnTo>
                  <a:lnTo>
                    <a:pt x="447" y="507"/>
                  </a:lnTo>
                  <a:lnTo>
                    <a:pt x="429" y="536"/>
                  </a:lnTo>
                  <a:lnTo>
                    <a:pt x="418" y="540"/>
                  </a:lnTo>
                  <a:lnTo>
                    <a:pt x="418" y="562"/>
                  </a:lnTo>
                  <a:lnTo>
                    <a:pt x="425" y="573"/>
                  </a:lnTo>
                  <a:lnTo>
                    <a:pt x="414" y="588"/>
                  </a:lnTo>
                  <a:lnTo>
                    <a:pt x="407" y="577"/>
                  </a:lnTo>
                  <a:lnTo>
                    <a:pt x="389" y="588"/>
                  </a:lnTo>
                  <a:lnTo>
                    <a:pt x="392" y="610"/>
                  </a:lnTo>
                  <a:lnTo>
                    <a:pt x="378" y="617"/>
                  </a:lnTo>
                  <a:lnTo>
                    <a:pt x="352" y="621"/>
                  </a:lnTo>
                  <a:lnTo>
                    <a:pt x="337" y="643"/>
                  </a:lnTo>
                  <a:lnTo>
                    <a:pt x="330" y="665"/>
                  </a:lnTo>
                  <a:lnTo>
                    <a:pt x="315" y="679"/>
                  </a:lnTo>
                  <a:lnTo>
                    <a:pt x="315" y="690"/>
                  </a:lnTo>
                  <a:lnTo>
                    <a:pt x="337" y="676"/>
                  </a:lnTo>
                  <a:lnTo>
                    <a:pt x="359" y="657"/>
                  </a:lnTo>
                  <a:lnTo>
                    <a:pt x="370" y="665"/>
                  </a:lnTo>
                  <a:lnTo>
                    <a:pt x="359" y="687"/>
                  </a:lnTo>
                  <a:lnTo>
                    <a:pt x="341" y="701"/>
                  </a:lnTo>
                  <a:lnTo>
                    <a:pt x="319" y="698"/>
                  </a:lnTo>
                  <a:lnTo>
                    <a:pt x="323" y="712"/>
                  </a:lnTo>
                  <a:lnTo>
                    <a:pt x="297" y="723"/>
                  </a:lnTo>
                  <a:lnTo>
                    <a:pt x="290" y="701"/>
                  </a:lnTo>
                  <a:lnTo>
                    <a:pt x="279" y="690"/>
                  </a:lnTo>
                  <a:lnTo>
                    <a:pt x="264" y="716"/>
                  </a:lnTo>
                  <a:lnTo>
                    <a:pt x="245" y="716"/>
                  </a:lnTo>
                  <a:lnTo>
                    <a:pt x="227" y="720"/>
                  </a:lnTo>
                  <a:lnTo>
                    <a:pt x="227" y="742"/>
                  </a:lnTo>
                  <a:lnTo>
                    <a:pt x="216" y="745"/>
                  </a:lnTo>
                  <a:lnTo>
                    <a:pt x="216" y="756"/>
                  </a:lnTo>
                  <a:lnTo>
                    <a:pt x="209" y="753"/>
                  </a:lnTo>
                  <a:lnTo>
                    <a:pt x="194" y="742"/>
                  </a:lnTo>
                  <a:lnTo>
                    <a:pt x="172" y="745"/>
                  </a:lnTo>
                  <a:lnTo>
                    <a:pt x="172" y="756"/>
                  </a:lnTo>
                  <a:lnTo>
                    <a:pt x="172" y="767"/>
                  </a:lnTo>
                  <a:lnTo>
                    <a:pt x="165" y="771"/>
                  </a:lnTo>
                  <a:lnTo>
                    <a:pt x="143" y="760"/>
                  </a:lnTo>
                  <a:lnTo>
                    <a:pt x="124" y="775"/>
                  </a:lnTo>
                  <a:lnTo>
                    <a:pt x="132" y="786"/>
                  </a:lnTo>
                  <a:lnTo>
                    <a:pt x="128" y="797"/>
                  </a:lnTo>
                  <a:lnTo>
                    <a:pt x="110" y="786"/>
                  </a:lnTo>
                  <a:lnTo>
                    <a:pt x="102" y="797"/>
                  </a:lnTo>
                  <a:lnTo>
                    <a:pt x="99" y="808"/>
                  </a:lnTo>
                  <a:lnTo>
                    <a:pt x="77" y="800"/>
                  </a:lnTo>
                  <a:lnTo>
                    <a:pt x="62" y="804"/>
                  </a:lnTo>
                  <a:lnTo>
                    <a:pt x="62" y="819"/>
                  </a:lnTo>
                  <a:lnTo>
                    <a:pt x="51" y="826"/>
                  </a:lnTo>
                  <a:lnTo>
                    <a:pt x="40" y="841"/>
                  </a:lnTo>
                  <a:lnTo>
                    <a:pt x="44" y="867"/>
                  </a:lnTo>
                  <a:lnTo>
                    <a:pt x="36" y="896"/>
                  </a:lnTo>
                  <a:lnTo>
                    <a:pt x="33" y="929"/>
                  </a:lnTo>
                  <a:lnTo>
                    <a:pt x="29" y="962"/>
                  </a:lnTo>
                  <a:lnTo>
                    <a:pt x="22" y="977"/>
                  </a:lnTo>
                  <a:lnTo>
                    <a:pt x="33" y="991"/>
                  </a:lnTo>
                  <a:lnTo>
                    <a:pt x="51" y="980"/>
                  </a:lnTo>
                  <a:lnTo>
                    <a:pt x="66" y="988"/>
                  </a:lnTo>
                  <a:lnTo>
                    <a:pt x="66" y="999"/>
                  </a:lnTo>
                  <a:lnTo>
                    <a:pt x="47" y="1010"/>
                  </a:lnTo>
                  <a:lnTo>
                    <a:pt x="44" y="1028"/>
                  </a:lnTo>
                  <a:lnTo>
                    <a:pt x="40" y="1039"/>
                  </a:lnTo>
                  <a:lnTo>
                    <a:pt x="22" y="1035"/>
                  </a:lnTo>
                  <a:lnTo>
                    <a:pt x="14" y="1061"/>
                  </a:lnTo>
                  <a:lnTo>
                    <a:pt x="22" y="1068"/>
                  </a:lnTo>
                  <a:lnTo>
                    <a:pt x="40" y="1065"/>
                  </a:lnTo>
                  <a:lnTo>
                    <a:pt x="47" y="1076"/>
                  </a:lnTo>
                  <a:lnTo>
                    <a:pt x="51" y="1079"/>
                  </a:lnTo>
                  <a:lnTo>
                    <a:pt x="36" y="1087"/>
                  </a:lnTo>
                  <a:lnTo>
                    <a:pt x="36" y="1101"/>
                  </a:lnTo>
                  <a:lnTo>
                    <a:pt x="22" y="1105"/>
                  </a:lnTo>
                  <a:lnTo>
                    <a:pt x="11" y="1098"/>
                  </a:lnTo>
                  <a:lnTo>
                    <a:pt x="14" y="1120"/>
                  </a:lnTo>
                  <a:lnTo>
                    <a:pt x="11" y="1131"/>
                  </a:lnTo>
                  <a:lnTo>
                    <a:pt x="0" y="1131"/>
                  </a:lnTo>
                  <a:lnTo>
                    <a:pt x="25" y="1156"/>
                  </a:lnTo>
                  <a:lnTo>
                    <a:pt x="36" y="1171"/>
                  </a:lnTo>
                  <a:lnTo>
                    <a:pt x="44" y="1193"/>
                  </a:lnTo>
                  <a:lnTo>
                    <a:pt x="69" y="1208"/>
                  </a:lnTo>
                  <a:lnTo>
                    <a:pt x="95" y="1219"/>
                  </a:lnTo>
                  <a:lnTo>
                    <a:pt x="121" y="1219"/>
                  </a:lnTo>
                  <a:lnTo>
                    <a:pt x="157" y="1197"/>
                  </a:lnTo>
                  <a:lnTo>
                    <a:pt x="194" y="1171"/>
                  </a:lnTo>
                  <a:lnTo>
                    <a:pt x="227" y="1123"/>
                  </a:lnTo>
                  <a:lnTo>
                    <a:pt x="231" y="1120"/>
                  </a:lnTo>
                  <a:lnTo>
                    <a:pt x="242" y="1134"/>
                  </a:lnTo>
                  <a:lnTo>
                    <a:pt x="256" y="1123"/>
                  </a:lnTo>
                  <a:lnTo>
                    <a:pt x="264" y="1109"/>
                  </a:lnTo>
                  <a:lnTo>
                    <a:pt x="264" y="1087"/>
                  </a:lnTo>
                  <a:lnTo>
                    <a:pt x="282" y="1065"/>
                  </a:lnTo>
                  <a:lnTo>
                    <a:pt x="275" y="1090"/>
                  </a:lnTo>
                  <a:lnTo>
                    <a:pt x="282" y="1098"/>
                  </a:lnTo>
                  <a:lnTo>
                    <a:pt x="279" y="1109"/>
                  </a:lnTo>
                  <a:lnTo>
                    <a:pt x="282" y="1131"/>
                  </a:lnTo>
                  <a:lnTo>
                    <a:pt x="290" y="1149"/>
                  </a:lnTo>
                  <a:lnTo>
                    <a:pt x="301" y="1142"/>
                  </a:lnTo>
                  <a:lnTo>
                    <a:pt x="301" y="1149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4" name="Freeform 145">
              <a:extLst>
                <a:ext uri="{FF2B5EF4-FFF2-40B4-BE49-F238E27FC236}">
                  <a16:creationId xmlns:a16="http://schemas.microsoft.com/office/drawing/2014/main" xmlns="" id="{CA453109-4E15-4341-A474-E474727FDF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0" y="739"/>
              <a:ext cx="989" cy="1184"/>
            </a:xfrm>
            <a:custGeom>
              <a:avLst/>
              <a:gdLst>
                <a:gd name="T0" fmla="*/ 330 w 1112"/>
                <a:gd name="T1" fmla="*/ 1116 h 1219"/>
                <a:gd name="T2" fmla="*/ 374 w 1112"/>
                <a:gd name="T3" fmla="*/ 1046 h 1219"/>
                <a:gd name="T4" fmla="*/ 359 w 1112"/>
                <a:gd name="T5" fmla="*/ 951 h 1219"/>
                <a:gd name="T6" fmla="*/ 370 w 1112"/>
                <a:gd name="T7" fmla="*/ 870 h 1219"/>
                <a:gd name="T8" fmla="*/ 389 w 1112"/>
                <a:gd name="T9" fmla="*/ 756 h 1219"/>
                <a:gd name="T10" fmla="*/ 447 w 1112"/>
                <a:gd name="T11" fmla="*/ 679 h 1219"/>
                <a:gd name="T12" fmla="*/ 473 w 1112"/>
                <a:gd name="T13" fmla="*/ 617 h 1219"/>
                <a:gd name="T14" fmla="*/ 495 w 1112"/>
                <a:gd name="T15" fmla="*/ 558 h 1219"/>
                <a:gd name="T16" fmla="*/ 557 w 1112"/>
                <a:gd name="T17" fmla="*/ 455 h 1219"/>
                <a:gd name="T18" fmla="*/ 590 w 1112"/>
                <a:gd name="T19" fmla="*/ 375 h 1219"/>
                <a:gd name="T20" fmla="*/ 664 w 1112"/>
                <a:gd name="T21" fmla="*/ 290 h 1219"/>
                <a:gd name="T22" fmla="*/ 726 w 1112"/>
                <a:gd name="T23" fmla="*/ 265 h 1219"/>
                <a:gd name="T24" fmla="*/ 767 w 1112"/>
                <a:gd name="T25" fmla="*/ 191 h 1219"/>
                <a:gd name="T26" fmla="*/ 866 w 1112"/>
                <a:gd name="T27" fmla="*/ 232 h 1219"/>
                <a:gd name="T28" fmla="*/ 917 w 1112"/>
                <a:gd name="T29" fmla="*/ 243 h 1219"/>
                <a:gd name="T30" fmla="*/ 946 w 1112"/>
                <a:gd name="T31" fmla="*/ 147 h 1219"/>
                <a:gd name="T32" fmla="*/ 1027 w 1112"/>
                <a:gd name="T33" fmla="*/ 140 h 1219"/>
                <a:gd name="T34" fmla="*/ 1057 w 1112"/>
                <a:gd name="T35" fmla="*/ 177 h 1219"/>
                <a:gd name="T36" fmla="*/ 1079 w 1112"/>
                <a:gd name="T37" fmla="*/ 125 h 1219"/>
                <a:gd name="T38" fmla="*/ 1108 w 1112"/>
                <a:gd name="T39" fmla="*/ 70 h 1219"/>
                <a:gd name="T40" fmla="*/ 1057 w 1112"/>
                <a:gd name="T41" fmla="*/ 22 h 1219"/>
                <a:gd name="T42" fmla="*/ 1009 w 1112"/>
                <a:gd name="T43" fmla="*/ 22 h 1219"/>
                <a:gd name="T44" fmla="*/ 979 w 1112"/>
                <a:gd name="T45" fmla="*/ 22 h 1219"/>
                <a:gd name="T46" fmla="*/ 939 w 1112"/>
                <a:gd name="T47" fmla="*/ 48 h 1219"/>
                <a:gd name="T48" fmla="*/ 921 w 1112"/>
                <a:gd name="T49" fmla="*/ 33 h 1219"/>
                <a:gd name="T50" fmla="*/ 858 w 1112"/>
                <a:gd name="T51" fmla="*/ 107 h 1219"/>
                <a:gd name="T52" fmla="*/ 800 w 1112"/>
                <a:gd name="T53" fmla="*/ 125 h 1219"/>
                <a:gd name="T54" fmla="*/ 734 w 1112"/>
                <a:gd name="T55" fmla="*/ 147 h 1219"/>
                <a:gd name="T56" fmla="*/ 656 w 1112"/>
                <a:gd name="T57" fmla="*/ 162 h 1219"/>
                <a:gd name="T58" fmla="*/ 649 w 1112"/>
                <a:gd name="T59" fmla="*/ 221 h 1219"/>
                <a:gd name="T60" fmla="*/ 638 w 1112"/>
                <a:gd name="T61" fmla="*/ 276 h 1219"/>
                <a:gd name="T62" fmla="*/ 576 w 1112"/>
                <a:gd name="T63" fmla="*/ 287 h 1219"/>
                <a:gd name="T64" fmla="*/ 557 w 1112"/>
                <a:gd name="T65" fmla="*/ 331 h 1219"/>
                <a:gd name="T66" fmla="*/ 506 w 1112"/>
                <a:gd name="T67" fmla="*/ 397 h 1219"/>
                <a:gd name="T68" fmla="*/ 458 w 1112"/>
                <a:gd name="T69" fmla="*/ 478 h 1219"/>
                <a:gd name="T70" fmla="*/ 418 w 1112"/>
                <a:gd name="T71" fmla="*/ 562 h 1219"/>
                <a:gd name="T72" fmla="*/ 392 w 1112"/>
                <a:gd name="T73" fmla="*/ 610 h 1219"/>
                <a:gd name="T74" fmla="*/ 315 w 1112"/>
                <a:gd name="T75" fmla="*/ 679 h 1219"/>
                <a:gd name="T76" fmla="*/ 359 w 1112"/>
                <a:gd name="T77" fmla="*/ 687 h 1219"/>
                <a:gd name="T78" fmla="*/ 290 w 1112"/>
                <a:gd name="T79" fmla="*/ 701 h 1219"/>
                <a:gd name="T80" fmla="*/ 227 w 1112"/>
                <a:gd name="T81" fmla="*/ 742 h 1219"/>
                <a:gd name="T82" fmla="*/ 172 w 1112"/>
                <a:gd name="T83" fmla="*/ 745 h 1219"/>
                <a:gd name="T84" fmla="*/ 124 w 1112"/>
                <a:gd name="T85" fmla="*/ 775 h 1219"/>
                <a:gd name="T86" fmla="*/ 99 w 1112"/>
                <a:gd name="T87" fmla="*/ 808 h 1219"/>
                <a:gd name="T88" fmla="*/ 40 w 1112"/>
                <a:gd name="T89" fmla="*/ 841 h 1219"/>
                <a:gd name="T90" fmla="*/ 22 w 1112"/>
                <a:gd name="T91" fmla="*/ 977 h 1219"/>
                <a:gd name="T92" fmla="*/ 47 w 1112"/>
                <a:gd name="T93" fmla="*/ 1010 h 1219"/>
                <a:gd name="T94" fmla="*/ 22 w 1112"/>
                <a:gd name="T95" fmla="*/ 1068 h 1219"/>
                <a:gd name="T96" fmla="*/ 36 w 1112"/>
                <a:gd name="T97" fmla="*/ 1101 h 1219"/>
                <a:gd name="T98" fmla="*/ 0 w 1112"/>
                <a:gd name="T99" fmla="*/ 1131 h 1219"/>
                <a:gd name="T100" fmla="*/ 95 w 1112"/>
                <a:gd name="T101" fmla="*/ 1219 h 1219"/>
                <a:gd name="T102" fmla="*/ 231 w 1112"/>
                <a:gd name="T103" fmla="*/ 1120 h 1219"/>
                <a:gd name="T104" fmla="*/ 282 w 1112"/>
                <a:gd name="T105" fmla="*/ 1065 h 1219"/>
                <a:gd name="T106" fmla="*/ 290 w 1112"/>
                <a:gd name="T107" fmla="*/ 1149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2" h="1219">
                  <a:moveTo>
                    <a:pt x="301" y="1149"/>
                  </a:moveTo>
                  <a:lnTo>
                    <a:pt x="304" y="1145"/>
                  </a:lnTo>
                  <a:lnTo>
                    <a:pt x="315" y="1142"/>
                  </a:lnTo>
                  <a:lnTo>
                    <a:pt x="323" y="1131"/>
                  </a:lnTo>
                  <a:lnTo>
                    <a:pt x="330" y="1116"/>
                  </a:lnTo>
                  <a:lnTo>
                    <a:pt x="330" y="1105"/>
                  </a:lnTo>
                  <a:lnTo>
                    <a:pt x="330" y="1083"/>
                  </a:lnTo>
                  <a:lnTo>
                    <a:pt x="330" y="1065"/>
                  </a:lnTo>
                  <a:lnTo>
                    <a:pt x="345" y="1057"/>
                  </a:lnTo>
                  <a:lnTo>
                    <a:pt x="374" y="1046"/>
                  </a:lnTo>
                  <a:lnTo>
                    <a:pt x="378" y="1032"/>
                  </a:lnTo>
                  <a:lnTo>
                    <a:pt x="374" y="991"/>
                  </a:lnTo>
                  <a:lnTo>
                    <a:pt x="370" y="984"/>
                  </a:lnTo>
                  <a:lnTo>
                    <a:pt x="370" y="958"/>
                  </a:lnTo>
                  <a:lnTo>
                    <a:pt x="359" y="951"/>
                  </a:lnTo>
                  <a:lnTo>
                    <a:pt x="363" y="929"/>
                  </a:lnTo>
                  <a:lnTo>
                    <a:pt x="374" y="929"/>
                  </a:lnTo>
                  <a:lnTo>
                    <a:pt x="392" y="918"/>
                  </a:lnTo>
                  <a:lnTo>
                    <a:pt x="378" y="881"/>
                  </a:lnTo>
                  <a:lnTo>
                    <a:pt x="370" y="870"/>
                  </a:lnTo>
                  <a:lnTo>
                    <a:pt x="370" y="867"/>
                  </a:lnTo>
                  <a:lnTo>
                    <a:pt x="370" y="833"/>
                  </a:lnTo>
                  <a:lnTo>
                    <a:pt x="381" y="811"/>
                  </a:lnTo>
                  <a:lnTo>
                    <a:pt x="385" y="786"/>
                  </a:lnTo>
                  <a:lnTo>
                    <a:pt x="389" y="756"/>
                  </a:lnTo>
                  <a:lnTo>
                    <a:pt x="385" y="731"/>
                  </a:lnTo>
                  <a:lnTo>
                    <a:pt x="392" y="716"/>
                  </a:lnTo>
                  <a:lnTo>
                    <a:pt x="396" y="705"/>
                  </a:lnTo>
                  <a:lnTo>
                    <a:pt x="422" y="687"/>
                  </a:lnTo>
                  <a:lnTo>
                    <a:pt x="447" y="679"/>
                  </a:lnTo>
                  <a:lnTo>
                    <a:pt x="466" y="687"/>
                  </a:lnTo>
                  <a:lnTo>
                    <a:pt x="473" y="690"/>
                  </a:lnTo>
                  <a:lnTo>
                    <a:pt x="488" y="676"/>
                  </a:lnTo>
                  <a:lnTo>
                    <a:pt x="488" y="654"/>
                  </a:lnTo>
                  <a:lnTo>
                    <a:pt x="473" y="617"/>
                  </a:lnTo>
                  <a:lnTo>
                    <a:pt x="469" y="602"/>
                  </a:lnTo>
                  <a:lnTo>
                    <a:pt x="473" y="595"/>
                  </a:lnTo>
                  <a:lnTo>
                    <a:pt x="484" y="595"/>
                  </a:lnTo>
                  <a:lnTo>
                    <a:pt x="491" y="580"/>
                  </a:lnTo>
                  <a:lnTo>
                    <a:pt x="495" y="558"/>
                  </a:lnTo>
                  <a:lnTo>
                    <a:pt x="499" y="525"/>
                  </a:lnTo>
                  <a:lnTo>
                    <a:pt x="502" y="492"/>
                  </a:lnTo>
                  <a:lnTo>
                    <a:pt x="517" y="478"/>
                  </a:lnTo>
                  <a:lnTo>
                    <a:pt x="539" y="463"/>
                  </a:lnTo>
                  <a:lnTo>
                    <a:pt x="557" y="455"/>
                  </a:lnTo>
                  <a:lnTo>
                    <a:pt x="561" y="430"/>
                  </a:lnTo>
                  <a:lnTo>
                    <a:pt x="568" y="415"/>
                  </a:lnTo>
                  <a:lnTo>
                    <a:pt x="590" y="397"/>
                  </a:lnTo>
                  <a:lnTo>
                    <a:pt x="594" y="386"/>
                  </a:lnTo>
                  <a:lnTo>
                    <a:pt x="590" y="375"/>
                  </a:lnTo>
                  <a:lnTo>
                    <a:pt x="590" y="356"/>
                  </a:lnTo>
                  <a:lnTo>
                    <a:pt x="605" y="345"/>
                  </a:lnTo>
                  <a:lnTo>
                    <a:pt x="627" y="309"/>
                  </a:lnTo>
                  <a:lnTo>
                    <a:pt x="638" y="312"/>
                  </a:lnTo>
                  <a:lnTo>
                    <a:pt x="664" y="290"/>
                  </a:lnTo>
                  <a:lnTo>
                    <a:pt x="660" y="276"/>
                  </a:lnTo>
                  <a:lnTo>
                    <a:pt x="675" y="257"/>
                  </a:lnTo>
                  <a:lnTo>
                    <a:pt x="686" y="265"/>
                  </a:lnTo>
                  <a:lnTo>
                    <a:pt x="701" y="257"/>
                  </a:lnTo>
                  <a:lnTo>
                    <a:pt x="726" y="265"/>
                  </a:lnTo>
                  <a:lnTo>
                    <a:pt x="759" y="235"/>
                  </a:lnTo>
                  <a:lnTo>
                    <a:pt x="756" y="217"/>
                  </a:lnTo>
                  <a:lnTo>
                    <a:pt x="759" y="210"/>
                  </a:lnTo>
                  <a:lnTo>
                    <a:pt x="748" y="206"/>
                  </a:lnTo>
                  <a:lnTo>
                    <a:pt x="767" y="191"/>
                  </a:lnTo>
                  <a:lnTo>
                    <a:pt x="792" y="188"/>
                  </a:lnTo>
                  <a:lnTo>
                    <a:pt x="807" y="210"/>
                  </a:lnTo>
                  <a:lnTo>
                    <a:pt x="836" y="243"/>
                  </a:lnTo>
                  <a:lnTo>
                    <a:pt x="847" y="243"/>
                  </a:lnTo>
                  <a:lnTo>
                    <a:pt x="866" y="232"/>
                  </a:lnTo>
                  <a:lnTo>
                    <a:pt x="877" y="228"/>
                  </a:lnTo>
                  <a:lnTo>
                    <a:pt x="884" y="232"/>
                  </a:lnTo>
                  <a:lnTo>
                    <a:pt x="899" y="243"/>
                  </a:lnTo>
                  <a:lnTo>
                    <a:pt x="913" y="246"/>
                  </a:lnTo>
                  <a:lnTo>
                    <a:pt x="917" y="243"/>
                  </a:lnTo>
                  <a:lnTo>
                    <a:pt x="924" y="228"/>
                  </a:lnTo>
                  <a:lnTo>
                    <a:pt x="928" y="217"/>
                  </a:lnTo>
                  <a:lnTo>
                    <a:pt x="946" y="191"/>
                  </a:lnTo>
                  <a:lnTo>
                    <a:pt x="950" y="188"/>
                  </a:lnTo>
                  <a:lnTo>
                    <a:pt x="946" y="147"/>
                  </a:lnTo>
                  <a:lnTo>
                    <a:pt x="968" y="125"/>
                  </a:lnTo>
                  <a:lnTo>
                    <a:pt x="976" y="133"/>
                  </a:lnTo>
                  <a:lnTo>
                    <a:pt x="998" y="107"/>
                  </a:lnTo>
                  <a:lnTo>
                    <a:pt x="1020" y="133"/>
                  </a:lnTo>
                  <a:lnTo>
                    <a:pt x="1027" y="140"/>
                  </a:lnTo>
                  <a:lnTo>
                    <a:pt x="1038" y="133"/>
                  </a:lnTo>
                  <a:lnTo>
                    <a:pt x="1049" y="147"/>
                  </a:lnTo>
                  <a:lnTo>
                    <a:pt x="1049" y="155"/>
                  </a:lnTo>
                  <a:lnTo>
                    <a:pt x="1057" y="162"/>
                  </a:lnTo>
                  <a:lnTo>
                    <a:pt x="1057" y="177"/>
                  </a:lnTo>
                  <a:lnTo>
                    <a:pt x="1068" y="158"/>
                  </a:lnTo>
                  <a:lnTo>
                    <a:pt x="1090" y="144"/>
                  </a:lnTo>
                  <a:lnTo>
                    <a:pt x="1101" y="118"/>
                  </a:lnTo>
                  <a:lnTo>
                    <a:pt x="1093" y="114"/>
                  </a:lnTo>
                  <a:lnTo>
                    <a:pt x="1079" y="125"/>
                  </a:lnTo>
                  <a:lnTo>
                    <a:pt x="1079" y="107"/>
                  </a:lnTo>
                  <a:lnTo>
                    <a:pt x="1068" y="103"/>
                  </a:lnTo>
                  <a:lnTo>
                    <a:pt x="1064" y="89"/>
                  </a:lnTo>
                  <a:lnTo>
                    <a:pt x="1097" y="66"/>
                  </a:lnTo>
                  <a:lnTo>
                    <a:pt x="1108" y="70"/>
                  </a:lnTo>
                  <a:lnTo>
                    <a:pt x="1112" y="52"/>
                  </a:lnTo>
                  <a:lnTo>
                    <a:pt x="1104" y="48"/>
                  </a:lnTo>
                  <a:lnTo>
                    <a:pt x="1086" y="41"/>
                  </a:lnTo>
                  <a:lnTo>
                    <a:pt x="1071" y="37"/>
                  </a:lnTo>
                  <a:lnTo>
                    <a:pt x="1057" y="22"/>
                  </a:lnTo>
                  <a:lnTo>
                    <a:pt x="1038" y="15"/>
                  </a:lnTo>
                  <a:lnTo>
                    <a:pt x="1023" y="33"/>
                  </a:lnTo>
                  <a:lnTo>
                    <a:pt x="1016" y="44"/>
                  </a:lnTo>
                  <a:lnTo>
                    <a:pt x="998" y="33"/>
                  </a:lnTo>
                  <a:lnTo>
                    <a:pt x="1009" y="22"/>
                  </a:lnTo>
                  <a:lnTo>
                    <a:pt x="1012" y="4"/>
                  </a:lnTo>
                  <a:lnTo>
                    <a:pt x="1009" y="0"/>
                  </a:lnTo>
                  <a:lnTo>
                    <a:pt x="987" y="0"/>
                  </a:lnTo>
                  <a:lnTo>
                    <a:pt x="983" y="8"/>
                  </a:lnTo>
                  <a:lnTo>
                    <a:pt x="979" y="22"/>
                  </a:lnTo>
                  <a:lnTo>
                    <a:pt x="983" y="33"/>
                  </a:lnTo>
                  <a:lnTo>
                    <a:pt x="968" y="48"/>
                  </a:lnTo>
                  <a:lnTo>
                    <a:pt x="954" y="22"/>
                  </a:lnTo>
                  <a:lnTo>
                    <a:pt x="943" y="30"/>
                  </a:lnTo>
                  <a:lnTo>
                    <a:pt x="939" y="48"/>
                  </a:lnTo>
                  <a:lnTo>
                    <a:pt x="928" y="77"/>
                  </a:lnTo>
                  <a:lnTo>
                    <a:pt x="910" y="100"/>
                  </a:lnTo>
                  <a:lnTo>
                    <a:pt x="899" y="74"/>
                  </a:lnTo>
                  <a:lnTo>
                    <a:pt x="917" y="55"/>
                  </a:lnTo>
                  <a:lnTo>
                    <a:pt x="921" y="33"/>
                  </a:lnTo>
                  <a:lnTo>
                    <a:pt x="910" y="33"/>
                  </a:lnTo>
                  <a:lnTo>
                    <a:pt x="888" y="33"/>
                  </a:lnTo>
                  <a:lnTo>
                    <a:pt x="873" y="55"/>
                  </a:lnTo>
                  <a:lnTo>
                    <a:pt x="851" y="89"/>
                  </a:lnTo>
                  <a:lnTo>
                    <a:pt x="858" y="107"/>
                  </a:lnTo>
                  <a:lnTo>
                    <a:pt x="847" y="114"/>
                  </a:lnTo>
                  <a:lnTo>
                    <a:pt x="833" y="103"/>
                  </a:lnTo>
                  <a:lnTo>
                    <a:pt x="814" y="111"/>
                  </a:lnTo>
                  <a:lnTo>
                    <a:pt x="818" y="125"/>
                  </a:lnTo>
                  <a:lnTo>
                    <a:pt x="800" y="125"/>
                  </a:lnTo>
                  <a:lnTo>
                    <a:pt x="785" y="133"/>
                  </a:lnTo>
                  <a:lnTo>
                    <a:pt x="770" y="151"/>
                  </a:lnTo>
                  <a:lnTo>
                    <a:pt x="748" y="147"/>
                  </a:lnTo>
                  <a:lnTo>
                    <a:pt x="748" y="158"/>
                  </a:lnTo>
                  <a:lnTo>
                    <a:pt x="734" y="147"/>
                  </a:lnTo>
                  <a:lnTo>
                    <a:pt x="715" y="155"/>
                  </a:lnTo>
                  <a:lnTo>
                    <a:pt x="708" y="173"/>
                  </a:lnTo>
                  <a:lnTo>
                    <a:pt x="693" y="177"/>
                  </a:lnTo>
                  <a:lnTo>
                    <a:pt x="682" y="158"/>
                  </a:lnTo>
                  <a:lnTo>
                    <a:pt x="656" y="162"/>
                  </a:lnTo>
                  <a:lnTo>
                    <a:pt x="631" y="173"/>
                  </a:lnTo>
                  <a:lnTo>
                    <a:pt x="631" y="195"/>
                  </a:lnTo>
                  <a:lnTo>
                    <a:pt x="649" y="199"/>
                  </a:lnTo>
                  <a:lnTo>
                    <a:pt x="649" y="206"/>
                  </a:lnTo>
                  <a:lnTo>
                    <a:pt x="649" y="221"/>
                  </a:lnTo>
                  <a:lnTo>
                    <a:pt x="634" y="217"/>
                  </a:lnTo>
                  <a:lnTo>
                    <a:pt x="620" y="228"/>
                  </a:lnTo>
                  <a:lnTo>
                    <a:pt x="627" y="243"/>
                  </a:lnTo>
                  <a:lnTo>
                    <a:pt x="638" y="254"/>
                  </a:lnTo>
                  <a:lnTo>
                    <a:pt x="638" y="276"/>
                  </a:lnTo>
                  <a:lnTo>
                    <a:pt x="627" y="268"/>
                  </a:lnTo>
                  <a:lnTo>
                    <a:pt x="612" y="272"/>
                  </a:lnTo>
                  <a:lnTo>
                    <a:pt x="612" y="287"/>
                  </a:lnTo>
                  <a:lnTo>
                    <a:pt x="594" y="287"/>
                  </a:lnTo>
                  <a:lnTo>
                    <a:pt x="576" y="287"/>
                  </a:lnTo>
                  <a:lnTo>
                    <a:pt x="572" y="298"/>
                  </a:lnTo>
                  <a:lnTo>
                    <a:pt x="568" y="309"/>
                  </a:lnTo>
                  <a:lnTo>
                    <a:pt x="557" y="312"/>
                  </a:lnTo>
                  <a:lnTo>
                    <a:pt x="550" y="320"/>
                  </a:lnTo>
                  <a:lnTo>
                    <a:pt x="557" y="331"/>
                  </a:lnTo>
                  <a:lnTo>
                    <a:pt x="532" y="342"/>
                  </a:lnTo>
                  <a:lnTo>
                    <a:pt x="550" y="356"/>
                  </a:lnTo>
                  <a:lnTo>
                    <a:pt x="550" y="364"/>
                  </a:lnTo>
                  <a:lnTo>
                    <a:pt x="535" y="378"/>
                  </a:lnTo>
                  <a:lnTo>
                    <a:pt x="506" y="397"/>
                  </a:lnTo>
                  <a:lnTo>
                    <a:pt x="488" y="415"/>
                  </a:lnTo>
                  <a:lnTo>
                    <a:pt x="473" y="437"/>
                  </a:lnTo>
                  <a:lnTo>
                    <a:pt x="455" y="455"/>
                  </a:lnTo>
                  <a:lnTo>
                    <a:pt x="455" y="467"/>
                  </a:lnTo>
                  <a:lnTo>
                    <a:pt x="458" y="478"/>
                  </a:lnTo>
                  <a:lnTo>
                    <a:pt x="440" y="492"/>
                  </a:lnTo>
                  <a:lnTo>
                    <a:pt x="447" y="507"/>
                  </a:lnTo>
                  <a:lnTo>
                    <a:pt x="429" y="536"/>
                  </a:lnTo>
                  <a:lnTo>
                    <a:pt x="418" y="540"/>
                  </a:lnTo>
                  <a:lnTo>
                    <a:pt x="418" y="562"/>
                  </a:lnTo>
                  <a:lnTo>
                    <a:pt x="425" y="573"/>
                  </a:lnTo>
                  <a:lnTo>
                    <a:pt x="414" y="588"/>
                  </a:lnTo>
                  <a:lnTo>
                    <a:pt x="407" y="577"/>
                  </a:lnTo>
                  <a:lnTo>
                    <a:pt x="389" y="588"/>
                  </a:lnTo>
                  <a:lnTo>
                    <a:pt x="392" y="610"/>
                  </a:lnTo>
                  <a:lnTo>
                    <a:pt x="378" y="617"/>
                  </a:lnTo>
                  <a:lnTo>
                    <a:pt x="352" y="621"/>
                  </a:lnTo>
                  <a:lnTo>
                    <a:pt x="337" y="643"/>
                  </a:lnTo>
                  <a:lnTo>
                    <a:pt x="330" y="665"/>
                  </a:lnTo>
                  <a:lnTo>
                    <a:pt x="315" y="679"/>
                  </a:lnTo>
                  <a:lnTo>
                    <a:pt x="315" y="690"/>
                  </a:lnTo>
                  <a:lnTo>
                    <a:pt x="337" y="676"/>
                  </a:lnTo>
                  <a:lnTo>
                    <a:pt x="359" y="657"/>
                  </a:lnTo>
                  <a:lnTo>
                    <a:pt x="370" y="665"/>
                  </a:lnTo>
                  <a:lnTo>
                    <a:pt x="359" y="687"/>
                  </a:lnTo>
                  <a:lnTo>
                    <a:pt x="341" y="701"/>
                  </a:lnTo>
                  <a:lnTo>
                    <a:pt x="319" y="698"/>
                  </a:lnTo>
                  <a:lnTo>
                    <a:pt x="323" y="712"/>
                  </a:lnTo>
                  <a:lnTo>
                    <a:pt x="297" y="723"/>
                  </a:lnTo>
                  <a:lnTo>
                    <a:pt x="290" y="701"/>
                  </a:lnTo>
                  <a:lnTo>
                    <a:pt x="279" y="690"/>
                  </a:lnTo>
                  <a:lnTo>
                    <a:pt x="264" y="716"/>
                  </a:lnTo>
                  <a:lnTo>
                    <a:pt x="245" y="716"/>
                  </a:lnTo>
                  <a:lnTo>
                    <a:pt x="227" y="720"/>
                  </a:lnTo>
                  <a:lnTo>
                    <a:pt x="227" y="742"/>
                  </a:lnTo>
                  <a:lnTo>
                    <a:pt x="216" y="745"/>
                  </a:lnTo>
                  <a:lnTo>
                    <a:pt x="216" y="756"/>
                  </a:lnTo>
                  <a:lnTo>
                    <a:pt x="209" y="753"/>
                  </a:lnTo>
                  <a:lnTo>
                    <a:pt x="194" y="742"/>
                  </a:lnTo>
                  <a:lnTo>
                    <a:pt x="172" y="745"/>
                  </a:lnTo>
                  <a:lnTo>
                    <a:pt x="172" y="756"/>
                  </a:lnTo>
                  <a:lnTo>
                    <a:pt x="172" y="767"/>
                  </a:lnTo>
                  <a:lnTo>
                    <a:pt x="165" y="771"/>
                  </a:lnTo>
                  <a:lnTo>
                    <a:pt x="143" y="760"/>
                  </a:lnTo>
                  <a:lnTo>
                    <a:pt x="124" y="775"/>
                  </a:lnTo>
                  <a:lnTo>
                    <a:pt x="132" y="786"/>
                  </a:lnTo>
                  <a:lnTo>
                    <a:pt x="128" y="797"/>
                  </a:lnTo>
                  <a:lnTo>
                    <a:pt x="110" y="786"/>
                  </a:lnTo>
                  <a:lnTo>
                    <a:pt x="102" y="797"/>
                  </a:lnTo>
                  <a:lnTo>
                    <a:pt x="99" y="808"/>
                  </a:lnTo>
                  <a:lnTo>
                    <a:pt x="77" y="800"/>
                  </a:lnTo>
                  <a:lnTo>
                    <a:pt x="62" y="804"/>
                  </a:lnTo>
                  <a:lnTo>
                    <a:pt x="62" y="819"/>
                  </a:lnTo>
                  <a:lnTo>
                    <a:pt x="51" y="826"/>
                  </a:lnTo>
                  <a:lnTo>
                    <a:pt x="40" y="841"/>
                  </a:lnTo>
                  <a:lnTo>
                    <a:pt x="44" y="867"/>
                  </a:lnTo>
                  <a:lnTo>
                    <a:pt x="36" y="896"/>
                  </a:lnTo>
                  <a:lnTo>
                    <a:pt x="33" y="929"/>
                  </a:lnTo>
                  <a:lnTo>
                    <a:pt x="29" y="962"/>
                  </a:lnTo>
                  <a:lnTo>
                    <a:pt x="22" y="977"/>
                  </a:lnTo>
                  <a:lnTo>
                    <a:pt x="33" y="991"/>
                  </a:lnTo>
                  <a:lnTo>
                    <a:pt x="51" y="980"/>
                  </a:lnTo>
                  <a:lnTo>
                    <a:pt x="66" y="988"/>
                  </a:lnTo>
                  <a:lnTo>
                    <a:pt x="66" y="999"/>
                  </a:lnTo>
                  <a:lnTo>
                    <a:pt x="47" y="1010"/>
                  </a:lnTo>
                  <a:lnTo>
                    <a:pt x="44" y="1028"/>
                  </a:lnTo>
                  <a:lnTo>
                    <a:pt x="40" y="1039"/>
                  </a:lnTo>
                  <a:lnTo>
                    <a:pt x="22" y="1035"/>
                  </a:lnTo>
                  <a:lnTo>
                    <a:pt x="14" y="1061"/>
                  </a:lnTo>
                  <a:lnTo>
                    <a:pt x="22" y="1068"/>
                  </a:lnTo>
                  <a:lnTo>
                    <a:pt x="40" y="1065"/>
                  </a:lnTo>
                  <a:lnTo>
                    <a:pt x="47" y="1076"/>
                  </a:lnTo>
                  <a:lnTo>
                    <a:pt x="51" y="1079"/>
                  </a:lnTo>
                  <a:lnTo>
                    <a:pt x="36" y="1087"/>
                  </a:lnTo>
                  <a:lnTo>
                    <a:pt x="36" y="1101"/>
                  </a:lnTo>
                  <a:lnTo>
                    <a:pt x="22" y="1105"/>
                  </a:lnTo>
                  <a:lnTo>
                    <a:pt x="11" y="1098"/>
                  </a:lnTo>
                  <a:lnTo>
                    <a:pt x="14" y="1120"/>
                  </a:lnTo>
                  <a:lnTo>
                    <a:pt x="11" y="1131"/>
                  </a:lnTo>
                  <a:lnTo>
                    <a:pt x="0" y="1131"/>
                  </a:lnTo>
                  <a:lnTo>
                    <a:pt x="25" y="1156"/>
                  </a:lnTo>
                  <a:lnTo>
                    <a:pt x="36" y="1171"/>
                  </a:lnTo>
                  <a:lnTo>
                    <a:pt x="44" y="1193"/>
                  </a:lnTo>
                  <a:lnTo>
                    <a:pt x="69" y="1208"/>
                  </a:lnTo>
                  <a:lnTo>
                    <a:pt x="95" y="1219"/>
                  </a:lnTo>
                  <a:lnTo>
                    <a:pt x="121" y="1219"/>
                  </a:lnTo>
                  <a:lnTo>
                    <a:pt x="157" y="1197"/>
                  </a:lnTo>
                  <a:lnTo>
                    <a:pt x="194" y="1171"/>
                  </a:lnTo>
                  <a:lnTo>
                    <a:pt x="227" y="1123"/>
                  </a:lnTo>
                  <a:lnTo>
                    <a:pt x="231" y="1120"/>
                  </a:lnTo>
                  <a:lnTo>
                    <a:pt x="242" y="1134"/>
                  </a:lnTo>
                  <a:lnTo>
                    <a:pt x="256" y="1123"/>
                  </a:lnTo>
                  <a:lnTo>
                    <a:pt x="264" y="1109"/>
                  </a:lnTo>
                  <a:lnTo>
                    <a:pt x="264" y="1087"/>
                  </a:lnTo>
                  <a:lnTo>
                    <a:pt x="282" y="1065"/>
                  </a:lnTo>
                  <a:lnTo>
                    <a:pt x="275" y="1090"/>
                  </a:lnTo>
                  <a:lnTo>
                    <a:pt x="282" y="1098"/>
                  </a:lnTo>
                  <a:lnTo>
                    <a:pt x="279" y="1109"/>
                  </a:lnTo>
                  <a:lnTo>
                    <a:pt x="282" y="1131"/>
                  </a:lnTo>
                  <a:lnTo>
                    <a:pt x="290" y="1149"/>
                  </a:lnTo>
                  <a:lnTo>
                    <a:pt x="301" y="1142"/>
                  </a:lnTo>
                </a:path>
              </a:pathLst>
            </a:custGeom>
            <a:no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5" name="Freeform 146">
              <a:extLst>
                <a:ext uri="{FF2B5EF4-FFF2-40B4-BE49-F238E27FC236}">
                  <a16:creationId xmlns:a16="http://schemas.microsoft.com/office/drawing/2014/main" xmlns="" id="{A575E456-11C5-4AB9-AC53-48682FF53F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9" y="946"/>
              <a:ext cx="29" cy="40"/>
            </a:xfrm>
            <a:custGeom>
              <a:avLst/>
              <a:gdLst>
                <a:gd name="T0" fmla="*/ 33 w 33"/>
                <a:gd name="T1" fmla="*/ 8 h 41"/>
                <a:gd name="T2" fmla="*/ 29 w 33"/>
                <a:gd name="T3" fmla="*/ 15 h 41"/>
                <a:gd name="T4" fmla="*/ 33 w 33"/>
                <a:gd name="T5" fmla="*/ 37 h 41"/>
                <a:gd name="T6" fmla="*/ 7 w 33"/>
                <a:gd name="T7" fmla="*/ 41 h 41"/>
                <a:gd name="T8" fmla="*/ 0 w 33"/>
                <a:gd name="T9" fmla="*/ 33 h 41"/>
                <a:gd name="T10" fmla="*/ 0 w 33"/>
                <a:gd name="T11" fmla="*/ 15 h 41"/>
                <a:gd name="T12" fmla="*/ 4 w 33"/>
                <a:gd name="T13" fmla="*/ 0 h 41"/>
                <a:gd name="T14" fmla="*/ 33 w 33"/>
                <a:gd name="T15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41">
                  <a:moveTo>
                    <a:pt x="33" y="8"/>
                  </a:moveTo>
                  <a:lnTo>
                    <a:pt x="29" y="15"/>
                  </a:lnTo>
                  <a:lnTo>
                    <a:pt x="33" y="37"/>
                  </a:lnTo>
                  <a:lnTo>
                    <a:pt x="7" y="41"/>
                  </a:lnTo>
                  <a:lnTo>
                    <a:pt x="0" y="33"/>
                  </a:lnTo>
                  <a:lnTo>
                    <a:pt x="0" y="15"/>
                  </a:lnTo>
                  <a:lnTo>
                    <a:pt x="4" y="0"/>
                  </a:lnTo>
                  <a:lnTo>
                    <a:pt x="33" y="8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6" name="Freeform 147">
              <a:extLst>
                <a:ext uri="{FF2B5EF4-FFF2-40B4-BE49-F238E27FC236}">
                  <a16:creationId xmlns:a16="http://schemas.microsoft.com/office/drawing/2014/main" xmlns="" id="{760E0DEF-93A9-450D-A3E0-3B598699A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9" y="946"/>
              <a:ext cx="29" cy="40"/>
            </a:xfrm>
            <a:custGeom>
              <a:avLst/>
              <a:gdLst>
                <a:gd name="T0" fmla="*/ 33 w 33"/>
                <a:gd name="T1" fmla="*/ 8 h 41"/>
                <a:gd name="T2" fmla="*/ 29 w 33"/>
                <a:gd name="T3" fmla="*/ 15 h 41"/>
                <a:gd name="T4" fmla="*/ 33 w 33"/>
                <a:gd name="T5" fmla="*/ 37 h 41"/>
                <a:gd name="T6" fmla="*/ 7 w 33"/>
                <a:gd name="T7" fmla="*/ 41 h 41"/>
                <a:gd name="T8" fmla="*/ 0 w 33"/>
                <a:gd name="T9" fmla="*/ 33 h 41"/>
                <a:gd name="T10" fmla="*/ 0 w 33"/>
                <a:gd name="T11" fmla="*/ 15 h 41"/>
                <a:gd name="T12" fmla="*/ 4 w 33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1">
                  <a:moveTo>
                    <a:pt x="33" y="8"/>
                  </a:moveTo>
                  <a:lnTo>
                    <a:pt x="29" y="15"/>
                  </a:lnTo>
                  <a:lnTo>
                    <a:pt x="33" y="37"/>
                  </a:lnTo>
                  <a:lnTo>
                    <a:pt x="7" y="41"/>
                  </a:lnTo>
                  <a:lnTo>
                    <a:pt x="0" y="33"/>
                  </a:lnTo>
                  <a:lnTo>
                    <a:pt x="0" y="15"/>
                  </a:lnTo>
                  <a:lnTo>
                    <a:pt x="4" y="0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7" name="Freeform 148">
              <a:extLst>
                <a:ext uri="{FF2B5EF4-FFF2-40B4-BE49-F238E27FC236}">
                  <a16:creationId xmlns:a16="http://schemas.microsoft.com/office/drawing/2014/main" xmlns="" id="{8895B16A-AB13-4C7D-A773-545EEEB33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0" y="975"/>
              <a:ext cx="26" cy="22"/>
            </a:xfrm>
            <a:custGeom>
              <a:avLst/>
              <a:gdLst>
                <a:gd name="T0" fmla="*/ 26 w 29"/>
                <a:gd name="T1" fmla="*/ 0 h 22"/>
                <a:gd name="T2" fmla="*/ 29 w 29"/>
                <a:gd name="T3" fmla="*/ 14 h 22"/>
                <a:gd name="T4" fmla="*/ 7 w 29"/>
                <a:gd name="T5" fmla="*/ 22 h 22"/>
                <a:gd name="T6" fmla="*/ 0 w 29"/>
                <a:gd name="T7" fmla="*/ 7 h 22"/>
                <a:gd name="T8" fmla="*/ 26 w 29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2">
                  <a:moveTo>
                    <a:pt x="26" y="0"/>
                  </a:moveTo>
                  <a:lnTo>
                    <a:pt x="29" y="14"/>
                  </a:lnTo>
                  <a:lnTo>
                    <a:pt x="7" y="22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8" name="Freeform 149">
              <a:extLst>
                <a:ext uri="{FF2B5EF4-FFF2-40B4-BE49-F238E27FC236}">
                  <a16:creationId xmlns:a16="http://schemas.microsoft.com/office/drawing/2014/main" xmlns="" id="{8262171C-D7BA-47F6-BDD6-D3A697BE55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0" y="975"/>
              <a:ext cx="26" cy="22"/>
            </a:xfrm>
            <a:custGeom>
              <a:avLst/>
              <a:gdLst>
                <a:gd name="T0" fmla="*/ 26 w 29"/>
                <a:gd name="T1" fmla="*/ 0 h 22"/>
                <a:gd name="T2" fmla="*/ 29 w 29"/>
                <a:gd name="T3" fmla="*/ 14 h 22"/>
                <a:gd name="T4" fmla="*/ 7 w 29"/>
                <a:gd name="T5" fmla="*/ 22 h 22"/>
                <a:gd name="T6" fmla="*/ 0 w 29"/>
                <a:gd name="T7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2">
                  <a:moveTo>
                    <a:pt x="26" y="0"/>
                  </a:moveTo>
                  <a:lnTo>
                    <a:pt x="29" y="14"/>
                  </a:lnTo>
                  <a:lnTo>
                    <a:pt x="7" y="22"/>
                  </a:lnTo>
                  <a:lnTo>
                    <a:pt x="0" y="7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79" name="Freeform 150">
              <a:extLst>
                <a:ext uri="{FF2B5EF4-FFF2-40B4-BE49-F238E27FC236}">
                  <a16:creationId xmlns:a16="http://schemas.microsoft.com/office/drawing/2014/main" xmlns="" id="{ACF8EB14-BD6F-446F-B4D9-7264E0F58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0" y="929"/>
              <a:ext cx="33" cy="25"/>
            </a:xfrm>
            <a:custGeom>
              <a:avLst/>
              <a:gdLst>
                <a:gd name="T0" fmla="*/ 0 w 37"/>
                <a:gd name="T1" fmla="*/ 18 h 26"/>
                <a:gd name="T2" fmla="*/ 26 w 37"/>
                <a:gd name="T3" fmla="*/ 26 h 26"/>
                <a:gd name="T4" fmla="*/ 37 w 37"/>
                <a:gd name="T5" fmla="*/ 7 h 26"/>
                <a:gd name="T6" fmla="*/ 18 w 37"/>
                <a:gd name="T7" fmla="*/ 0 h 26"/>
                <a:gd name="T8" fmla="*/ 11 w 37"/>
                <a:gd name="T9" fmla="*/ 7 h 26"/>
                <a:gd name="T10" fmla="*/ 0 w 37"/>
                <a:gd name="T11" fmla="*/ 11 h 26"/>
                <a:gd name="T12" fmla="*/ 0 w 37"/>
                <a:gd name="T13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6">
                  <a:moveTo>
                    <a:pt x="0" y="18"/>
                  </a:moveTo>
                  <a:lnTo>
                    <a:pt x="26" y="26"/>
                  </a:lnTo>
                  <a:lnTo>
                    <a:pt x="37" y="7"/>
                  </a:lnTo>
                  <a:lnTo>
                    <a:pt x="18" y="0"/>
                  </a:lnTo>
                  <a:lnTo>
                    <a:pt x="11" y="7"/>
                  </a:lnTo>
                  <a:lnTo>
                    <a:pt x="0" y="11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0" name="Freeform 151">
              <a:extLst>
                <a:ext uri="{FF2B5EF4-FFF2-40B4-BE49-F238E27FC236}">
                  <a16:creationId xmlns:a16="http://schemas.microsoft.com/office/drawing/2014/main" xmlns="" id="{BDC5E710-4B9B-457D-AAD4-69A6A406149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0" y="929"/>
              <a:ext cx="33" cy="25"/>
            </a:xfrm>
            <a:custGeom>
              <a:avLst/>
              <a:gdLst>
                <a:gd name="T0" fmla="*/ 0 w 37"/>
                <a:gd name="T1" fmla="*/ 18 h 26"/>
                <a:gd name="T2" fmla="*/ 26 w 37"/>
                <a:gd name="T3" fmla="*/ 26 h 26"/>
                <a:gd name="T4" fmla="*/ 37 w 37"/>
                <a:gd name="T5" fmla="*/ 7 h 26"/>
                <a:gd name="T6" fmla="*/ 18 w 37"/>
                <a:gd name="T7" fmla="*/ 0 h 26"/>
                <a:gd name="T8" fmla="*/ 11 w 37"/>
                <a:gd name="T9" fmla="*/ 7 h 26"/>
                <a:gd name="T10" fmla="*/ 0 w 37"/>
                <a:gd name="T11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26">
                  <a:moveTo>
                    <a:pt x="0" y="18"/>
                  </a:moveTo>
                  <a:lnTo>
                    <a:pt x="26" y="26"/>
                  </a:lnTo>
                  <a:lnTo>
                    <a:pt x="37" y="7"/>
                  </a:lnTo>
                  <a:lnTo>
                    <a:pt x="18" y="0"/>
                  </a:lnTo>
                  <a:lnTo>
                    <a:pt x="11" y="7"/>
                  </a:lnTo>
                  <a:lnTo>
                    <a:pt x="0" y="11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1" name="Freeform 152">
              <a:extLst>
                <a:ext uri="{FF2B5EF4-FFF2-40B4-BE49-F238E27FC236}">
                  <a16:creationId xmlns:a16="http://schemas.microsoft.com/office/drawing/2014/main" xmlns="" id="{157E8CBF-8FB5-475D-B637-BC0C4E72E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9" y="903"/>
              <a:ext cx="23" cy="19"/>
            </a:xfrm>
            <a:custGeom>
              <a:avLst/>
              <a:gdLst>
                <a:gd name="T0" fmla="*/ 0 w 26"/>
                <a:gd name="T1" fmla="*/ 19 h 19"/>
                <a:gd name="T2" fmla="*/ 18 w 26"/>
                <a:gd name="T3" fmla="*/ 0 h 19"/>
                <a:gd name="T4" fmla="*/ 26 w 26"/>
                <a:gd name="T5" fmla="*/ 8 h 19"/>
                <a:gd name="T6" fmla="*/ 0 w 26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19">
                  <a:moveTo>
                    <a:pt x="0" y="19"/>
                  </a:moveTo>
                  <a:lnTo>
                    <a:pt x="18" y="0"/>
                  </a:lnTo>
                  <a:lnTo>
                    <a:pt x="26" y="8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2" name="Freeform 153">
              <a:extLst>
                <a:ext uri="{FF2B5EF4-FFF2-40B4-BE49-F238E27FC236}">
                  <a16:creationId xmlns:a16="http://schemas.microsoft.com/office/drawing/2014/main" xmlns="" id="{FC092411-3F64-495D-BD61-BC3B8F4A83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9" y="903"/>
              <a:ext cx="23" cy="19"/>
            </a:xfrm>
            <a:custGeom>
              <a:avLst/>
              <a:gdLst>
                <a:gd name="T0" fmla="*/ 0 w 26"/>
                <a:gd name="T1" fmla="*/ 19 h 19"/>
                <a:gd name="T2" fmla="*/ 18 w 26"/>
                <a:gd name="T3" fmla="*/ 0 h 19"/>
                <a:gd name="T4" fmla="*/ 26 w 26"/>
                <a:gd name="T5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19">
                  <a:moveTo>
                    <a:pt x="0" y="19"/>
                  </a:moveTo>
                  <a:lnTo>
                    <a:pt x="18" y="0"/>
                  </a:lnTo>
                  <a:lnTo>
                    <a:pt x="26" y="8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3" name="Freeform 154">
              <a:extLst>
                <a:ext uri="{FF2B5EF4-FFF2-40B4-BE49-F238E27FC236}">
                  <a16:creationId xmlns:a16="http://schemas.microsoft.com/office/drawing/2014/main" xmlns="" id="{05FB6D8E-EEA9-434E-945A-0988E0E201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1" y="986"/>
              <a:ext cx="19" cy="17"/>
            </a:xfrm>
            <a:custGeom>
              <a:avLst/>
              <a:gdLst>
                <a:gd name="T0" fmla="*/ 18 w 22"/>
                <a:gd name="T1" fmla="*/ 0 h 18"/>
                <a:gd name="T2" fmla="*/ 22 w 22"/>
                <a:gd name="T3" fmla="*/ 14 h 18"/>
                <a:gd name="T4" fmla="*/ 0 w 22"/>
                <a:gd name="T5" fmla="*/ 18 h 18"/>
                <a:gd name="T6" fmla="*/ 18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8" y="0"/>
                  </a:moveTo>
                  <a:lnTo>
                    <a:pt x="22" y="14"/>
                  </a:lnTo>
                  <a:lnTo>
                    <a:pt x="0" y="18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4" name="Freeform 155">
              <a:extLst>
                <a:ext uri="{FF2B5EF4-FFF2-40B4-BE49-F238E27FC236}">
                  <a16:creationId xmlns:a16="http://schemas.microsoft.com/office/drawing/2014/main" xmlns="" id="{428080A8-EDDF-403F-ABE1-31D76C9785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1" y="986"/>
              <a:ext cx="19" cy="17"/>
            </a:xfrm>
            <a:custGeom>
              <a:avLst/>
              <a:gdLst>
                <a:gd name="T0" fmla="*/ 18 w 22"/>
                <a:gd name="T1" fmla="*/ 0 h 18"/>
                <a:gd name="T2" fmla="*/ 22 w 22"/>
                <a:gd name="T3" fmla="*/ 14 h 18"/>
                <a:gd name="T4" fmla="*/ 0 w 22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8">
                  <a:moveTo>
                    <a:pt x="18" y="0"/>
                  </a:moveTo>
                  <a:lnTo>
                    <a:pt x="22" y="14"/>
                  </a:lnTo>
                  <a:lnTo>
                    <a:pt x="0" y="18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5" name="Freeform 156">
              <a:extLst>
                <a:ext uri="{FF2B5EF4-FFF2-40B4-BE49-F238E27FC236}">
                  <a16:creationId xmlns:a16="http://schemas.microsoft.com/office/drawing/2014/main" xmlns="" id="{4DEE1BDB-DB2F-4B52-8ABA-586EF4BDE5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" y="850"/>
              <a:ext cx="33" cy="29"/>
            </a:xfrm>
            <a:custGeom>
              <a:avLst/>
              <a:gdLst>
                <a:gd name="T0" fmla="*/ 19 w 37"/>
                <a:gd name="T1" fmla="*/ 0 h 30"/>
                <a:gd name="T2" fmla="*/ 0 w 37"/>
                <a:gd name="T3" fmla="*/ 15 h 30"/>
                <a:gd name="T4" fmla="*/ 26 w 37"/>
                <a:gd name="T5" fmla="*/ 30 h 30"/>
                <a:gd name="T6" fmla="*/ 37 w 37"/>
                <a:gd name="T7" fmla="*/ 15 h 30"/>
                <a:gd name="T8" fmla="*/ 19 w 37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9" y="0"/>
                  </a:moveTo>
                  <a:lnTo>
                    <a:pt x="0" y="15"/>
                  </a:lnTo>
                  <a:lnTo>
                    <a:pt x="26" y="30"/>
                  </a:lnTo>
                  <a:lnTo>
                    <a:pt x="37" y="15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6" name="Freeform 157">
              <a:extLst>
                <a:ext uri="{FF2B5EF4-FFF2-40B4-BE49-F238E27FC236}">
                  <a16:creationId xmlns:a16="http://schemas.microsoft.com/office/drawing/2014/main" xmlns="" id="{A28E208D-D7F7-480C-B5A3-2025BCF9E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" y="850"/>
              <a:ext cx="33" cy="29"/>
            </a:xfrm>
            <a:custGeom>
              <a:avLst/>
              <a:gdLst>
                <a:gd name="T0" fmla="*/ 19 w 37"/>
                <a:gd name="T1" fmla="*/ 0 h 30"/>
                <a:gd name="T2" fmla="*/ 0 w 37"/>
                <a:gd name="T3" fmla="*/ 15 h 30"/>
                <a:gd name="T4" fmla="*/ 26 w 37"/>
                <a:gd name="T5" fmla="*/ 30 h 30"/>
                <a:gd name="T6" fmla="*/ 37 w 37"/>
                <a:gd name="T7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30">
                  <a:moveTo>
                    <a:pt x="19" y="0"/>
                  </a:moveTo>
                  <a:lnTo>
                    <a:pt x="0" y="15"/>
                  </a:lnTo>
                  <a:lnTo>
                    <a:pt x="26" y="30"/>
                  </a:lnTo>
                  <a:lnTo>
                    <a:pt x="37" y="15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7" name="Freeform 158">
              <a:extLst>
                <a:ext uri="{FF2B5EF4-FFF2-40B4-BE49-F238E27FC236}">
                  <a16:creationId xmlns:a16="http://schemas.microsoft.com/office/drawing/2014/main" xmlns="" id="{ED46B117-CA0D-42DB-B9E7-E1E27AE92E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6" y="826"/>
              <a:ext cx="33" cy="28"/>
            </a:xfrm>
            <a:custGeom>
              <a:avLst/>
              <a:gdLst>
                <a:gd name="T0" fmla="*/ 0 w 37"/>
                <a:gd name="T1" fmla="*/ 11 h 29"/>
                <a:gd name="T2" fmla="*/ 19 w 37"/>
                <a:gd name="T3" fmla="*/ 29 h 29"/>
                <a:gd name="T4" fmla="*/ 37 w 37"/>
                <a:gd name="T5" fmla="*/ 18 h 29"/>
                <a:gd name="T6" fmla="*/ 22 w 37"/>
                <a:gd name="T7" fmla="*/ 0 h 29"/>
                <a:gd name="T8" fmla="*/ 0 w 37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9">
                  <a:moveTo>
                    <a:pt x="0" y="11"/>
                  </a:moveTo>
                  <a:lnTo>
                    <a:pt x="19" y="29"/>
                  </a:lnTo>
                  <a:lnTo>
                    <a:pt x="37" y="18"/>
                  </a:lnTo>
                  <a:lnTo>
                    <a:pt x="22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8" name="Freeform 159">
              <a:extLst>
                <a:ext uri="{FF2B5EF4-FFF2-40B4-BE49-F238E27FC236}">
                  <a16:creationId xmlns:a16="http://schemas.microsoft.com/office/drawing/2014/main" xmlns="" id="{9509AA18-8113-4CE4-8153-143994E3E2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6" y="826"/>
              <a:ext cx="33" cy="28"/>
            </a:xfrm>
            <a:custGeom>
              <a:avLst/>
              <a:gdLst>
                <a:gd name="T0" fmla="*/ 0 w 37"/>
                <a:gd name="T1" fmla="*/ 11 h 29"/>
                <a:gd name="T2" fmla="*/ 19 w 37"/>
                <a:gd name="T3" fmla="*/ 29 h 29"/>
                <a:gd name="T4" fmla="*/ 37 w 37"/>
                <a:gd name="T5" fmla="*/ 18 h 29"/>
                <a:gd name="T6" fmla="*/ 22 w 37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9">
                  <a:moveTo>
                    <a:pt x="0" y="11"/>
                  </a:moveTo>
                  <a:lnTo>
                    <a:pt x="19" y="29"/>
                  </a:lnTo>
                  <a:lnTo>
                    <a:pt x="37" y="18"/>
                  </a:lnTo>
                  <a:lnTo>
                    <a:pt x="22" y="0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89" name="Freeform 160">
              <a:extLst>
                <a:ext uri="{FF2B5EF4-FFF2-40B4-BE49-F238E27FC236}">
                  <a16:creationId xmlns:a16="http://schemas.microsoft.com/office/drawing/2014/main" xmlns="" id="{01A8564D-40AA-4A5D-B130-7C5691C244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771"/>
              <a:ext cx="46" cy="36"/>
            </a:xfrm>
            <a:custGeom>
              <a:avLst/>
              <a:gdLst>
                <a:gd name="T0" fmla="*/ 22 w 52"/>
                <a:gd name="T1" fmla="*/ 11 h 37"/>
                <a:gd name="T2" fmla="*/ 33 w 52"/>
                <a:gd name="T3" fmla="*/ 15 h 37"/>
                <a:gd name="T4" fmla="*/ 52 w 52"/>
                <a:gd name="T5" fmla="*/ 0 h 37"/>
                <a:gd name="T6" fmla="*/ 41 w 52"/>
                <a:gd name="T7" fmla="*/ 33 h 37"/>
                <a:gd name="T8" fmla="*/ 22 w 52"/>
                <a:gd name="T9" fmla="*/ 37 h 37"/>
                <a:gd name="T10" fmla="*/ 0 w 52"/>
                <a:gd name="T11" fmla="*/ 11 h 37"/>
                <a:gd name="T12" fmla="*/ 22 w 52"/>
                <a:gd name="T13" fmla="*/ 1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7">
                  <a:moveTo>
                    <a:pt x="22" y="11"/>
                  </a:moveTo>
                  <a:lnTo>
                    <a:pt x="33" y="15"/>
                  </a:lnTo>
                  <a:lnTo>
                    <a:pt x="52" y="0"/>
                  </a:lnTo>
                  <a:lnTo>
                    <a:pt x="41" y="33"/>
                  </a:lnTo>
                  <a:lnTo>
                    <a:pt x="22" y="37"/>
                  </a:lnTo>
                  <a:lnTo>
                    <a:pt x="0" y="11"/>
                  </a:lnTo>
                  <a:lnTo>
                    <a:pt x="22" y="11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0" name="Freeform 161">
              <a:extLst>
                <a:ext uri="{FF2B5EF4-FFF2-40B4-BE49-F238E27FC236}">
                  <a16:creationId xmlns:a16="http://schemas.microsoft.com/office/drawing/2014/main" xmlns="" id="{3D654B25-5036-494B-A82F-038C84E10A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771"/>
              <a:ext cx="46" cy="36"/>
            </a:xfrm>
            <a:custGeom>
              <a:avLst/>
              <a:gdLst>
                <a:gd name="T0" fmla="*/ 22 w 52"/>
                <a:gd name="T1" fmla="*/ 11 h 37"/>
                <a:gd name="T2" fmla="*/ 33 w 52"/>
                <a:gd name="T3" fmla="*/ 15 h 37"/>
                <a:gd name="T4" fmla="*/ 52 w 52"/>
                <a:gd name="T5" fmla="*/ 0 h 37"/>
                <a:gd name="T6" fmla="*/ 41 w 52"/>
                <a:gd name="T7" fmla="*/ 33 h 37"/>
                <a:gd name="T8" fmla="*/ 22 w 52"/>
                <a:gd name="T9" fmla="*/ 37 h 37"/>
                <a:gd name="T10" fmla="*/ 0 w 52"/>
                <a:gd name="T11" fmla="*/ 1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7">
                  <a:moveTo>
                    <a:pt x="22" y="11"/>
                  </a:moveTo>
                  <a:lnTo>
                    <a:pt x="33" y="15"/>
                  </a:lnTo>
                  <a:lnTo>
                    <a:pt x="52" y="0"/>
                  </a:lnTo>
                  <a:lnTo>
                    <a:pt x="41" y="33"/>
                  </a:lnTo>
                  <a:lnTo>
                    <a:pt x="22" y="37"/>
                  </a:lnTo>
                  <a:lnTo>
                    <a:pt x="0" y="11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1" name="Freeform 162">
              <a:extLst>
                <a:ext uri="{FF2B5EF4-FFF2-40B4-BE49-F238E27FC236}">
                  <a16:creationId xmlns:a16="http://schemas.microsoft.com/office/drawing/2014/main" xmlns="" id="{9ECB47AE-9A49-435F-BD2F-FCD252094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2" y="739"/>
              <a:ext cx="27" cy="19"/>
            </a:xfrm>
            <a:custGeom>
              <a:avLst/>
              <a:gdLst>
                <a:gd name="T0" fmla="*/ 15 w 30"/>
                <a:gd name="T1" fmla="*/ 0 h 19"/>
                <a:gd name="T2" fmla="*/ 26 w 30"/>
                <a:gd name="T3" fmla="*/ 8 h 19"/>
                <a:gd name="T4" fmla="*/ 30 w 30"/>
                <a:gd name="T5" fmla="*/ 19 h 19"/>
                <a:gd name="T6" fmla="*/ 0 w 30"/>
                <a:gd name="T7" fmla="*/ 19 h 19"/>
                <a:gd name="T8" fmla="*/ 15 w 30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9">
                  <a:moveTo>
                    <a:pt x="15" y="0"/>
                  </a:moveTo>
                  <a:lnTo>
                    <a:pt x="26" y="8"/>
                  </a:lnTo>
                  <a:lnTo>
                    <a:pt x="30" y="19"/>
                  </a:lnTo>
                  <a:lnTo>
                    <a:pt x="0" y="19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2" name="Freeform 163">
              <a:extLst>
                <a:ext uri="{FF2B5EF4-FFF2-40B4-BE49-F238E27FC236}">
                  <a16:creationId xmlns:a16="http://schemas.microsoft.com/office/drawing/2014/main" xmlns="" id="{E2AF0F2A-5AE2-4A1E-AA73-BAA398DF7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2" y="739"/>
              <a:ext cx="27" cy="19"/>
            </a:xfrm>
            <a:custGeom>
              <a:avLst/>
              <a:gdLst>
                <a:gd name="T0" fmla="*/ 15 w 30"/>
                <a:gd name="T1" fmla="*/ 0 h 19"/>
                <a:gd name="T2" fmla="*/ 26 w 30"/>
                <a:gd name="T3" fmla="*/ 8 h 19"/>
                <a:gd name="T4" fmla="*/ 30 w 30"/>
                <a:gd name="T5" fmla="*/ 19 h 19"/>
                <a:gd name="T6" fmla="*/ 0 w 30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9">
                  <a:moveTo>
                    <a:pt x="15" y="0"/>
                  </a:moveTo>
                  <a:lnTo>
                    <a:pt x="26" y="8"/>
                  </a:lnTo>
                  <a:lnTo>
                    <a:pt x="30" y="19"/>
                  </a:lnTo>
                  <a:lnTo>
                    <a:pt x="0" y="19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3" name="Freeform 164">
              <a:extLst>
                <a:ext uri="{FF2B5EF4-FFF2-40B4-BE49-F238E27FC236}">
                  <a16:creationId xmlns:a16="http://schemas.microsoft.com/office/drawing/2014/main" xmlns="" id="{D1F468D4-12EF-4416-9661-F07BEA57E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" y="1396"/>
              <a:ext cx="33" cy="21"/>
            </a:xfrm>
            <a:custGeom>
              <a:avLst/>
              <a:gdLst>
                <a:gd name="T0" fmla="*/ 37 w 37"/>
                <a:gd name="T1" fmla="*/ 11 h 22"/>
                <a:gd name="T2" fmla="*/ 7 w 37"/>
                <a:gd name="T3" fmla="*/ 0 h 22"/>
                <a:gd name="T4" fmla="*/ 0 w 37"/>
                <a:gd name="T5" fmla="*/ 11 h 22"/>
                <a:gd name="T6" fmla="*/ 4 w 37"/>
                <a:gd name="T7" fmla="*/ 22 h 22"/>
                <a:gd name="T8" fmla="*/ 37 w 37"/>
                <a:gd name="T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2">
                  <a:moveTo>
                    <a:pt x="37" y="11"/>
                  </a:moveTo>
                  <a:lnTo>
                    <a:pt x="7" y="0"/>
                  </a:lnTo>
                  <a:lnTo>
                    <a:pt x="0" y="11"/>
                  </a:lnTo>
                  <a:lnTo>
                    <a:pt x="4" y="22"/>
                  </a:lnTo>
                  <a:lnTo>
                    <a:pt x="37" y="11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4" name="Freeform 165">
              <a:extLst>
                <a:ext uri="{FF2B5EF4-FFF2-40B4-BE49-F238E27FC236}">
                  <a16:creationId xmlns:a16="http://schemas.microsoft.com/office/drawing/2014/main" xmlns="" id="{63DBA79D-954D-45FD-9C6A-3A90D1686F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" y="1396"/>
              <a:ext cx="33" cy="21"/>
            </a:xfrm>
            <a:custGeom>
              <a:avLst/>
              <a:gdLst>
                <a:gd name="T0" fmla="*/ 37 w 37"/>
                <a:gd name="T1" fmla="*/ 11 h 22"/>
                <a:gd name="T2" fmla="*/ 7 w 37"/>
                <a:gd name="T3" fmla="*/ 0 h 22"/>
                <a:gd name="T4" fmla="*/ 0 w 37"/>
                <a:gd name="T5" fmla="*/ 11 h 22"/>
                <a:gd name="T6" fmla="*/ 4 w 37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2">
                  <a:moveTo>
                    <a:pt x="37" y="11"/>
                  </a:moveTo>
                  <a:lnTo>
                    <a:pt x="7" y="0"/>
                  </a:lnTo>
                  <a:lnTo>
                    <a:pt x="0" y="11"/>
                  </a:lnTo>
                  <a:lnTo>
                    <a:pt x="4" y="22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5" name="Freeform 166">
              <a:extLst>
                <a:ext uri="{FF2B5EF4-FFF2-40B4-BE49-F238E27FC236}">
                  <a16:creationId xmlns:a16="http://schemas.microsoft.com/office/drawing/2014/main" xmlns="" id="{941EB381-FF3E-48E7-B1A2-1647082684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3" y="2769"/>
              <a:ext cx="346" cy="167"/>
            </a:xfrm>
            <a:custGeom>
              <a:avLst/>
              <a:gdLst>
                <a:gd name="T0" fmla="*/ 132 w 389"/>
                <a:gd name="T1" fmla="*/ 7 h 172"/>
                <a:gd name="T2" fmla="*/ 147 w 389"/>
                <a:gd name="T3" fmla="*/ 0 h 172"/>
                <a:gd name="T4" fmla="*/ 161 w 389"/>
                <a:gd name="T5" fmla="*/ 0 h 172"/>
                <a:gd name="T6" fmla="*/ 169 w 389"/>
                <a:gd name="T7" fmla="*/ 11 h 172"/>
                <a:gd name="T8" fmla="*/ 183 w 389"/>
                <a:gd name="T9" fmla="*/ 0 h 172"/>
                <a:gd name="T10" fmla="*/ 198 w 389"/>
                <a:gd name="T11" fmla="*/ 7 h 172"/>
                <a:gd name="T12" fmla="*/ 220 w 389"/>
                <a:gd name="T13" fmla="*/ 29 h 172"/>
                <a:gd name="T14" fmla="*/ 242 w 389"/>
                <a:gd name="T15" fmla="*/ 36 h 172"/>
                <a:gd name="T16" fmla="*/ 253 w 389"/>
                <a:gd name="T17" fmla="*/ 40 h 172"/>
                <a:gd name="T18" fmla="*/ 264 w 389"/>
                <a:gd name="T19" fmla="*/ 29 h 172"/>
                <a:gd name="T20" fmla="*/ 275 w 389"/>
                <a:gd name="T21" fmla="*/ 25 h 172"/>
                <a:gd name="T22" fmla="*/ 308 w 389"/>
                <a:gd name="T23" fmla="*/ 33 h 172"/>
                <a:gd name="T24" fmla="*/ 352 w 389"/>
                <a:gd name="T25" fmla="*/ 44 h 172"/>
                <a:gd name="T26" fmla="*/ 389 w 389"/>
                <a:gd name="T27" fmla="*/ 55 h 172"/>
                <a:gd name="T28" fmla="*/ 378 w 389"/>
                <a:gd name="T29" fmla="*/ 69 h 172"/>
                <a:gd name="T30" fmla="*/ 352 w 389"/>
                <a:gd name="T31" fmla="*/ 91 h 172"/>
                <a:gd name="T32" fmla="*/ 348 w 389"/>
                <a:gd name="T33" fmla="*/ 99 h 172"/>
                <a:gd name="T34" fmla="*/ 348 w 389"/>
                <a:gd name="T35" fmla="*/ 117 h 172"/>
                <a:gd name="T36" fmla="*/ 334 w 389"/>
                <a:gd name="T37" fmla="*/ 117 h 172"/>
                <a:gd name="T38" fmla="*/ 315 w 389"/>
                <a:gd name="T39" fmla="*/ 102 h 172"/>
                <a:gd name="T40" fmla="*/ 301 w 389"/>
                <a:gd name="T41" fmla="*/ 99 h 172"/>
                <a:gd name="T42" fmla="*/ 257 w 389"/>
                <a:gd name="T43" fmla="*/ 110 h 172"/>
                <a:gd name="T44" fmla="*/ 246 w 389"/>
                <a:gd name="T45" fmla="*/ 117 h 172"/>
                <a:gd name="T46" fmla="*/ 235 w 389"/>
                <a:gd name="T47" fmla="*/ 135 h 172"/>
                <a:gd name="T48" fmla="*/ 213 w 389"/>
                <a:gd name="T49" fmla="*/ 150 h 172"/>
                <a:gd name="T50" fmla="*/ 198 w 389"/>
                <a:gd name="T51" fmla="*/ 150 h 172"/>
                <a:gd name="T52" fmla="*/ 183 w 389"/>
                <a:gd name="T53" fmla="*/ 135 h 172"/>
                <a:gd name="T54" fmla="*/ 172 w 389"/>
                <a:gd name="T55" fmla="*/ 135 h 172"/>
                <a:gd name="T56" fmla="*/ 128 w 389"/>
                <a:gd name="T57" fmla="*/ 157 h 172"/>
                <a:gd name="T58" fmla="*/ 106 w 389"/>
                <a:gd name="T59" fmla="*/ 168 h 172"/>
                <a:gd name="T60" fmla="*/ 91 w 389"/>
                <a:gd name="T61" fmla="*/ 172 h 172"/>
                <a:gd name="T62" fmla="*/ 55 w 389"/>
                <a:gd name="T63" fmla="*/ 168 h 172"/>
                <a:gd name="T64" fmla="*/ 40 w 389"/>
                <a:gd name="T65" fmla="*/ 168 h 172"/>
                <a:gd name="T66" fmla="*/ 29 w 389"/>
                <a:gd name="T67" fmla="*/ 150 h 172"/>
                <a:gd name="T68" fmla="*/ 25 w 389"/>
                <a:gd name="T69" fmla="*/ 146 h 172"/>
                <a:gd name="T70" fmla="*/ 14 w 389"/>
                <a:gd name="T71" fmla="*/ 139 h 172"/>
                <a:gd name="T72" fmla="*/ 7 w 389"/>
                <a:gd name="T73" fmla="*/ 132 h 172"/>
                <a:gd name="T74" fmla="*/ 0 w 389"/>
                <a:gd name="T75" fmla="*/ 117 h 172"/>
                <a:gd name="T76" fmla="*/ 0 w 389"/>
                <a:gd name="T77" fmla="*/ 95 h 172"/>
                <a:gd name="T78" fmla="*/ 40 w 389"/>
                <a:gd name="T79" fmla="*/ 80 h 172"/>
                <a:gd name="T80" fmla="*/ 80 w 389"/>
                <a:gd name="T81" fmla="*/ 80 h 172"/>
                <a:gd name="T82" fmla="*/ 106 w 389"/>
                <a:gd name="T83" fmla="*/ 58 h 172"/>
                <a:gd name="T84" fmla="*/ 110 w 389"/>
                <a:gd name="T85" fmla="*/ 18 h 172"/>
                <a:gd name="T86" fmla="*/ 132 w 389"/>
                <a:gd name="T87" fmla="*/ 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9" h="172">
                  <a:moveTo>
                    <a:pt x="132" y="7"/>
                  </a:moveTo>
                  <a:lnTo>
                    <a:pt x="147" y="0"/>
                  </a:lnTo>
                  <a:lnTo>
                    <a:pt x="161" y="0"/>
                  </a:lnTo>
                  <a:lnTo>
                    <a:pt x="169" y="11"/>
                  </a:lnTo>
                  <a:lnTo>
                    <a:pt x="183" y="0"/>
                  </a:lnTo>
                  <a:lnTo>
                    <a:pt x="198" y="7"/>
                  </a:lnTo>
                  <a:lnTo>
                    <a:pt x="220" y="29"/>
                  </a:lnTo>
                  <a:lnTo>
                    <a:pt x="242" y="36"/>
                  </a:lnTo>
                  <a:lnTo>
                    <a:pt x="253" y="40"/>
                  </a:lnTo>
                  <a:lnTo>
                    <a:pt x="264" y="29"/>
                  </a:lnTo>
                  <a:lnTo>
                    <a:pt x="275" y="25"/>
                  </a:lnTo>
                  <a:lnTo>
                    <a:pt x="308" y="33"/>
                  </a:lnTo>
                  <a:lnTo>
                    <a:pt x="352" y="44"/>
                  </a:lnTo>
                  <a:lnTo>
                    <a:pt x="389" y="55"/>
                  </a:lnTo>
                  <a:lnTo>
                    <a:pt x="378" y="69"/>
                  </a:lnTo>
                  <a:lnTo>
                    <a:pt x="352" y="91"/>
                  </a:lnTo>
                  <a:lnTo>
                    <a:pt x="348" y="99"/>
                  </a:lnTo>
                  <a:lnTo>
                    <a:pt x="348" y="117"/>
                  </a:lnTo>
                  <a:lnTo>
                    <a:pt x="334" y="117"/>
                  </a:lnTo>
                  <a:lnTo>
                    <a:pt x="315" y="102"/>
                  </a:lnTo>
                  <a:lnTo>
                    <a:pt x="301" y="99"/>
                  </a:lnTo>
                  <a:lnTo>
                    <a:pt x="257" y="110"/>
                  </a:lnTo>
                  <a:lnTo>
                    <a:pt x="246" y="117"/>
                  </a:lnTo>
                  <a:lnTo>
                    <a:pt x="235" y="135"/>
                  </a:lnTo>
                  <a:lnTo>
                    <a:pt x="213" y="150"/>
                  </a:lnTo>
                  <a:lnTo>
                    <a:pt x="198" y="150"/>
                  </a:lnTo>
                  <a:lnTo>
                    <a:pt x="183" y="135"/>
                  </a:lnTo>
                  <a:lnTo>
                    <a:pt x="172" y="135"/>
                  </a:lnTo>
                  <a:lnTo>
                    <a:pt x="128" y="157"/>
                  </a:lnTo>
                  <a:lnTo>
                    <a:pt x="106" y="168"/>
                  </a:lnTo>
                  <a:lnTo>
                    <a:pt x="91" y="172"/>
                  </a:lnTo>
                  <a:lnTo>
                    <a:pt x="55" y="168"/>
                  </a:lnTo>
                  <a:lnTo>
                    <a:pt x="40" y="168"/>
                  </a:lnTo>
                  <a:lnTo>
                    <a:pt x="29" y="150"/>
                  </a:lnTo>
                  <a:lnTo>
                    <a:pt x="25" y="146"/>
                  </a:lnTo>
                  <a:lnTo>
                    <a:pt x="14" y="139"/>
                  </a:lnTo>
                  <a:lnTo>
                    <a:pt x="7" y="132"/>
                  </a:lnTo>
                  <a:lnTo>
                    <a:pt x="0" y="117"/>
                  </a:lnTo>
                  <a:lnTo>
                    <a:pt x="0" y="95"/>
                  </a:lnTo>
                  <a:lnTo>
                    <a:pt x="40" y="80"/>
                  </a:lnTo>
                  <a:lnTo>
                    <a:pt x="80" y="80"/>
                  </a:lnTo>
                  <a:lnTo>
                    <a:pt x="106" y="58"/>
                  </a:lnTo>
                  <a:lnTo>
                    <a:pt x="110" y="18"/>
                  </a:lnTo>
                  <a:lnTo>
                    <a:pt x="132" y="7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6" name="Freeform 167">
              <a:extLst>
                <a:ext uri="{FF2B5EF4-FFF2-40B4-BE49-F238E27FC236}">
                  <a16:creationId xmlns:a16="http://schemas.microsoft.com/office/drawing/2014/main" xmlns="" id="{12A85D3A-C98E-49FE-8171-BC3D3A1B1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1" y="3175"/>
              <a:ext cx="232" cy="235"/>
            </a:xfrm>
            <a:custGeom>
              <a:avLst/>
              <a:gdLst>
                <a:gd name="T0" fmla="*/ 239 w 261"/>
                <a:gd name="T1" fmla="*/ 33 h 242"/>
                <a:gd name="T2" fmla="*/ 228 w 261"/>
                <a:gd name="T3" fmla="*/ 33 h 242"/>
                <a:gd name="T4" fmla="*/ 213 w 261"/>
                <a:gd name="T5" fmla="*/ 26 h 242"/>
                <a:gd name="T6" fmla="*/ 194 w 261"/>
                <a:gd name="T7" fmla="*/ 15 h 242"/>
                <a:gd name="T8" fmla="*/ 169 w 261"/>
                <a:gd name="T9" fmla="*/ 26 h 242"/>
                <a:gd name="T10" fmla="*/ 150 w 261"/>
                <a:gd name="T11" fmla="*/ 22 h 242"/>
                <a:gd name="T12" fmla="*/ 132 w 261"/>
                <a:gd name="T13" fmla="*/ 29 h 242"/>
                <a:gd name="T14" fmla="*/ 128 w 261"/>
                <a:gd name="T15" fmla="*/ 22 h 242"/>
                <a:gd name="T16" fmla="*/ 114 w 261"/>
                <a:gd name="T17" fmla="*/ 18 h 242"/>
                <a:gd name="T18" fmla="*/ 92 w 261"/>
                <a:gd name="T19" fmla="*/ 0 h 242"/>
                <a:gd name="T20" fmla="*/ 62 w 261"/>
                <a:gd name="T21" fmla="*/ 33 h 242"/>
                <a:gd name="T22" fmla="*/ 18 w 261"/>
                <a:gd name="T23" fmla="*/ 18 h 242"/>
                <a:gd name="T24" fmla="*/ 0 w 261"/>
                <a:gd name="T25" fmla="*/ 22 h 242"/>
                <a:gd name="T26" fmla="*/ 0 w 261"/>
                <a:gd name="T27" fmla="*/ 33 h 242"/>
                <a:gd name="T28" fmla="*/ 48 w 261"/>
                <a:gd name="T29" fmla="*/ 84 h 242"/>
                <a:gd name="T30" fmla="*/ 59 w 261"/>
                <a:gd name="T31" fmla="*/ 121 h 242"/>
                <a:gd name="T32" fmla="*/ 88 w 261"/>
                <a:gd name="T33" fmla="*/ 139 h 242"/>
                <a:gd name="T34" fmla="*/ 99 w 261"/>
                <a:gd name="T35" fmla="*/ 136 h 242"/>
                <a:gd name="T36" fmla="*/ 161 w 261"/>
                <a:gd name="T37" fmla="*/ 205 h 242"/>
                <a:gd name="T38" fmla="*/ 165 w 261"/>
                <a:gd name="T39" fmla="*/ 220 h 242"/>
                <a:gd name="T40" fmla="*/ 161 w 261"/>
                <a:gd name="T41" fmla="*/ 231 h 242"/>
                <a:gd name="T42" fmla="*/ 165 w 261"/>
                <a:gd name="T43" fmla="*/ 242 h 242"/>
                <a:gd name="T44" fmla="*/ 187 w 261"/>
                <a:gd name="T45" fmla="*/ 231 h 242"/>
                <a:gd name="T46" fmla="*/ 198 w 261"/>
                <a:gd name="T47" fmla="*/ 227 h 242"/>
                <a:gd name="T48" fmla="*/ 198 w 261"/>
                <a:gd name="T49" fmla="*/ 205 h 242"/>
                <a:gd name="T50" fmla="*/ 220 w 261"/>
                <a:gd name="T51" fmla="*/ 191 h 242"/>
                <a:gd name="T52" fmla="*/ 228 w 261"/>
                <a:gd name="T53" fmla="*/ 172 h 242"/>
                <a:gd name="T54" fmla="*/ 246 w 261"/>
                <a:gd name="T55" fmla="*/ 165 h 242"/>
                <a:gd name="T56" fmla="*/ 250 w 261"/>
                <a:gd name="T57" fmla="*/ 147 h 242"/>
                <a:gd name="T58" fmla="*/ 246 w 261"/>
                <a:gd name="T59" fmla="*/ 128 h 242"/>
                <a:gd name="T60" fmla="*/ 257 w 261"/>
                <a:gd name="T61" fmla="*/ 121 h 242"/>
                <a:gd name="T62" fmla="*/ 239 w 261"/>
                <a:gd name="T63" fmla="*/ 95 h 242"/>
                <a:gd name="T64" fmla="*/ 261 w 261"/>
                <a:gd name="T65" fmla="*/ 59 h 242"/>
                <a:gd name="T66" fmla="*/ 239 w 261"/>
                <a:gd name="T67" fmla="*/ 33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1" h="242">
                  <a:moveTo>
                    <a:pt x="239" y="33"/>
                  </a:moveTo>
                  <a:lnTo>
                    <a:pt x="228" y="33"/>
                  </a:lnTo>
                  <a:lnTo>
                    <a:pt x="213" y="26"/>
                  </a:lnTo>
                  <a:lnTo>
                    <a:pt x="194" y="15"/>
                  </a:lnTo>
                  <a:lnTo>
                    <a:pt x="169" y="26"/>
                  </a:lnTo>
                  <a:lnTo>
                    <a:pt x="150" y="22"/>
                  </a:lnTo>
                  <a:lnTo>
                    <a:pt x="132" y="29"/>
                  </a:lnTo>
                  <a:lnTo>
                    <a:pt x="128" y="22"/>
                  </a:lnTo>
                  <a:lnTo>
                    <a:pt x="114" y="18"/>
                  </a:lnTo>
                  <a:lnTo>
                    <a:pt x="92" y="0"/>
                  </a:lnTo>
                  <a:lnTo>
                    <a:pt x="62" y="33"/>
                  </a:lnTo>
                  <a:lnTo>
                    <a:pt x="18" y="18"/>
                  </a:lnTo>
                  <a:lnTo>
                    <a:pt x="0" y="22"/>
                  </a:lnTo>
                  <a:lnTo>
                    <a:pt x="0" y="33"/>
                  </a:lnTo>
                  <a:lnTo>
                    <a:pt x="48" y="84"/>
                  </a:lnTo>
                  <a:lnTo>
                    <a:pt x="59" y="121"/>
                  </a:lnTo>
                  <a:lnTo>
                    <a:pt x="88" y="139"/>
                  </a:lnTo>
                  <a:lnTo>
                    <a:pt x="99" y="136"/>
                  </a:lnTo>
                  <a:lnTo>
                    <a:pt x="161" y="205"/>
                  </a:lnTo>
                  <a:lnTo>
                    <a:pt x="165" y="220"/>
                  </a:lnTo>
                  <a:lnTo>
                    <a:pt x="161" y="231"/>
                  </a:lnTo>
                  <a:lnTo>
                    <a:pt x="165" y="242"/>
                  </a:lnTo>
                  <a:lnTo>
                    <a:pt x="187" y="231"/>
                  </a:lnTo>
                  <a:lnTo>
                    <a:pt x="198" y="227"/>
                  </a:lnTo>
                  <a:lnTo>
                    <a:pt x="198" y="205"/>
                  </a:lnTo>
                  <a:lnTo>
                    <a:pt x="220" y="191"/>
                  </a:lnTo>
                  <a:lnTo>
                    <a:pt x="228" y="172"/>
                  </a:lnTo>
                  <a:lnTo>
                    <a:pt x="246" y="165"/>
                  </a:lnTo>
                  <a:lnTo>
                    <a:pt x="250" y="147"/>
                  </a:lnTo>
                  <a:lnTo>
                    <a:pt x="246" y="128"/>
                  </a:lnTo>
                  <a:lnTo>
                    <a:pt x="257" y="121"/>
                  </a:lnTo>
                  <a:lnTo>
                    <a:pt x="239" y="95"/>
                  </a:lnTo>
                  <a:lnTo>
                    <a:pt x="261" y="59"/>
                  </a:lnTo>
                  <a:lnTo>
                    <a:pt x="239" y="33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7" name="Freeform 168">
              <a:extLst>
                <a:ext uri="{FF2B5EF4-FFF2-40B4-BE49-F238E27FC236}">
                  <a16:creationId xmlns:a16="http://schemas.microsoft.com/office/drawing/2014/main" xmlns="" id="{B8662928-0B62-47A3-94F0-F9484A182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" y="3482"/>
              <a:ext cx="156" cy="117"/>
            </a:xfrm>
            <a:custGeom>
              <a:avLst/>
              <a:gdLst>
                <a:gd name="T0" fmla="*/ 7 w 176"/>
                <a:gd name="T1" fmla="*/ 36 h 121"/>
                <a:gd name="T2" fmla="*/ 37 w 176"/>
                <a:gd name="T3" fmla="*/ 14 h 121"/>
                <a:gd name="T4" fmla="*/ 55 w 176"/>
                <a:gd name="T5" fmla="*/ 11 h 121"/>
                <a:gd name="T6" fmla="*/ 77 w 176"/>
                <a:gd name="T7" fmla="*/ 7 h 121"/>
                <a:gd name="T8" fmla="*/ 92 w 176"/>
                <a:gd name="T9" fmla="*/ 7 h 121"/>
                <a:gd name="T10" fmla="*/ 110 w 176"/>
                <a:gd name="T11" fmla="*/ 0 h 121"/>
                <a:gd name="T12" fmla="*/ 139 w 176"/>
                <a:gd name="T13" fmla="*/ 7 h 121"/>
                <a:gd name="T14" fmla="*/ 154 w 176"/>
                <a:gd name="T15" fmla="*/ 3 h 121"/>
                <a:gd name="T16" fmla="*/ 172 w 176"/>
                <a:gd name="T17" fmla="*/ 22 h 121"/>
                <a:gd name="T18" fmla="*/ 169 w 176"/>
                <a:gd name="T19" fmla="*/ 69 h 121"/>
                <a:gd name="T20" fmla="*/ 176 w 176"/>
                <a:gd name="T21" fmla="*/ 73 h 121"/>
                <a:gd name="T22" fmla="*/ 165 w 176"/>
                <a:gd name="T23" fmla="*/ 95 h 121"/>
                <a:gd name="T24" fmla="*/ 125 w 176"/>
                <a:gd name="T25" fmla="*/ 102 h 121"/>
                <a:gd name="T26" fmla="*/ 110 w 176"/>
                <a:gd name="T27" fmla="*/ 99 h 121"/>
                <a:gd name="T28" fmla="*/ 99 w 176"/>
                <a:gd name="T29" fmla="*/ 121 h 121"/>
                <a:gd name="T30" fmla="*/ 70 w 176"/>
                <a:gd name="T31" fmla="*/ 117 h 121"/>
                <a:gd name="T32" fmla="*/ 55 w 176"/>
                <a:gd name="T33" fmla="*/ 113 h 121"/>
                <a:gd name="T34" fmla="*/ 40 w 176"/>
                <a:gd name="T35" fmla="*/ 113 h 121"/>
                <a:gd name="T36" fmla="*/ 29 w 176"/>
                <a:gd name="T37" fmla="*/ 102 h 121"/>
                <a:gd name="T38" fmla="*/ 22 w 176"/>
                <a:gd name="T39" fmla="*/ 106 h 121"/>
                <a:gd name="T40" fmla="*/ 7 w 176"/>
                <a:gd name="T41" fmla="*/ 99 h 121"/>
                <a:gd name="T42" fmla="*/ 0 w 176"/>
                <a:gd name="T43" fmla="*/ 69 h 121"/>
                <a:gd name="T44" fmla="*/ 7 w 176"/>
                <a:gd name="T45" fmla="*/ 55 h 121"/>
                <a:gd name="T46" fmla="*/ 7 w 176"/>
                <a:gd name="T47" fmla="*/ 3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6" h="121">
                  <a:moveTo>
                    <a:pt x="7" y="36"/>
                  </a:moveTo>
                  <a:lnTo>
                    <a:pt x="37" y="14"/>
                  </a:lnTo>
                  <a:lnTo>
                    <a:pt x="55" y="11"/>
                  </a:lnTo>
                  <a:lnTo>
                    <a:pt x="77" y="7"/>
                  </a:lnTo>
                  <a:lnTo>
                    <a:pt x="92" y="7"/>
                  </a:lnTo>
                  <a:lnTo>
                    <a:pt x="110" y="0"/>
                  </a:lnTo>
                  <a:lnTo>
                    <a:pt x="139" y="7"/>
                  </a:lnTo>
                  <a:lnTo>
                    <a:pt x="154" y="3"/>
                  </a:lnTo>
                  <a:lnTo>
                    <a:pt x="172" y="22"/>
                  </a:lnTo>
                  <a:lnTo>
                    <a:pt x="169" y="69"/>
                  </a:lnTo>
                  <a:lnTo>
                    <a:pt x="176" y="73"/>
                  </a:lnTo>
                  <a:lnTo>
                    <a:pt x="165" y="95"/>
                  </a:lnTo>
                  <a:lnTo>
                    <a:pt x="125" y="102"/>
                  </a:lnTo>
                  <a:lnTo>
                    <a:pt x="110" y="99"/>
                  </a:lnTo>
                  <a:lnTo>
                    <a:pt x="99" y="121"/>
                  </a:lnTo>
                  <a:lnTo>
                    <a:pt x="70" y="117"/>
                  </a:lnTo>
                  <a:lnTo>
                    <a:pt x="55" y="113"/>
                  </a:lnTo>
                  <a:lnTo>
                    <a:pt x="40" y="113"/>
                  </a:lnTo>
                  <a:lnTo>
                    <a:pt x="29" y="102"/>
                  </a:lnTo>
                  <a:lnTo>
                    <a:pt x="22" y="106"/>
                  </a:lnTo>
                  <a:lnTo>
                    <a:pt x="7" y="99"/>
                  </a:lnTo>
                  <a:lnTo>
                    <a:pt x="0" y="69"/>
                  </a:lnTo>
                  <a:lnTo>
                    <a:pt x="7" y="55"/>
                  </a:lnTo>
                  <a:lnTo>
                    <a:pt x="7" y="36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8" name="Freeform 169">
              <a:extLst>
                <a:ext uri="{FF2B5EF4-FFF2-40B4-BE49-F238E27FC236}">
                  <a16:creationId xmlns:a16="http://schemas.microsoft.com/office/drawing/2014/main" xmlns="" id="{732F6F06-FB70-4582-8087-20DDCC1A6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" y="3100"/>
              <a:ext cx="320" cy="417"/>
            </a:xfrm>
            <a:custGeom>
              <a:avLst/>
              <a:gdLst>
                <a:gd name="T0" fmla="*/ 132 w 360"/>
                <a:gd name="T1" fmla="*/ 4 h 429"/>
                <a:gd name="T2" fmla="*/ 184 w 360"/>
                <a:gd name="T3" fmla="*/ 4 h 429"/>
                <a:gd name="T4" fmla="*/ 198 w 360"/>
                <a:gd name="T5" fmla="*/ 15 h 429"/>
                <a:gd name="T6" fmla="*/ 206 w 360"/>
                <a:gd name="T7" fmla="*/ 26 h 429"/>
                <a:gd name="T8" fmla="*/ 217 w 360"/>
                <a:gd name="T9" fmla="*/ 66 h 429"/>
                <a:gd name="T10" fmla="*/ 246 w 360"/>
                <a:gd name="T11" fmla="*/ 73 h 429"/>
                <a:gd name="T12" fmla="*/ 257 w 360"/>
                <a:gd name="T13" fmla="*/ 132 h 429"/>
                <a:gd name="T14" fmla="*/ 275 w 360"/>
                <a:gd name="T15" fmla="*/ 147 h 429"/>
                <a:gd name="T16" fmla="*/ 308 w 360"/>
                <a:gd name="T17" fmla="*/ 139 h 429"/>
                <a:gd name="T18" fmla="*/ 334 w 360"/>
                <a:gd name="T19" fmla="*/ 172 h 429"/>
                <a:gd name="T20" fmla="*/ 330 w 360"/>
                <a:gd name="T21" fmla="*/ 198 h 429"/>
                <a:gd name="T22" fmla="*/ 327 w 360"/>
                <a:gd name="T23" fmla="*/ 213 h 429"/>
                <a:gd name="T24" fmla="*/ 338 w 360"/>
                <a:gd name="T25" fmla="*/ 253 h 429"/>
                <a:gd name="T26" fmla="*/ 360 w 360"/>
                <a:gd name="T27" fmla="*/ 271 h 429"/>
                <a:gd name="T28" fmla="*/ 327 w 360"/>
                <a:gd name="T29" fmla="*/ 319 h 429"/>
                <a:gd name="T30" fmla="*/ 323 w 360"/>
                <a:gd name="T31" fmla="*/ 378 h 429"/>
                <a:gd name="T32" fmla="*/ 297 w 360"/>
                <a:gd name="T33" fmla="*/ 393 h 429"/>
                <a:gd name="T34" fmla="*/ 264 w 360"/>
                <a:gd name="T35" fmla="*/ 400 h 429"/>
                <a:gd name="T36" fmla="*/ 224 w 360"/>
                <a:gd name="T37" fmla="*/ 407 h 429"/>
                <a:gd name="T38" fmla="*/ 195 w 360"/>
                <a:gd name="T39" fmla="*/ 389 h 429"/>
                <a:gd name="T40" fmla="*/ 169 w 360"/>
                <a:gd name="T41" fmla="*/ 374 h 429"/>
                <a:gd name="T42" fmla="*/ 147 w 360"/>
                <a:gd name="T43" fmla="*/ 360 h 429"/>
                <a:gd name="T44" fmla="*/ 114 w 360"/>
                <a:gd name="T45" fmla="*/ 360 h 429"/>
                <a:gd name="T46" fmla="*/ 99 w 360"/>
                <a:gd name="T47" fmla="*/ 396 h 429"/>
                <a:gd name="T48" fmla="*/ 15 w 360"/>
                <a:gd name="T49" fmla="*/ 352 h 429"/>
                <a:gd name="T50" fmla="*/ 18 w 360"/>
                <a:gd name="T51" fmla="*/ 312 h 429"/>
                <a:gd name="T52" fmla="*/ 37 w 360"/>
                <a:gd name="T53" fmla="*/ 279 h 429"/>
                <a:gd name="T54" fmla="*/ 59 w 360"/>
                <a:gd name="T55" fmla="*/ 253 h 429"/>
                <a:gd name="T56" fmla="*/ 81 w 360"/>
                <a:gd name="T57" fmla="*/ 224 h 429"/>
                <a:gd name="T58" fmla="*/ 92 w 360"/>
                <a:gd name="T59" fmla="*/ 198 h 429"/>
                <a:gd name="T60" fmla="*/ 92 w 360"/>
                <a:gd name="T61" fmla="*/ 136 h 429"/>
                <a:gd name="T62" fmla="*/ 77 w 360"/>
                <a:gd name="T63" fmla="*/ 88 h 429"/>
                <a:gd name="T64" fmla="*/ 59 w 360"/>
                <a:gd name="T65" fmla="*/ 29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0" h="429">
                  <a:moveTo>
                    <a:pt x="59" y="29"/>
                  </a:moveTo>
                  <a:lnTo>
                    <a:pt x="132" y="4"/>
                  </a:lnTo>
                  <a:lnTo>
                    <a:pt x="165" y="0"/>
                  </a:lnTo>
                  <a:lnTo>
                    <a:pt x="184" y="4"/>
                  </a:lnTo>
                  <a:lnTo>
                    <a:pt x="191" y="7"/>
                  </a:lnTo>
                  <a:lnTo>
                    <a:pt x="198" y="15"/>
                  </a:lnTo>
                  <a:lnTo>
                    <a:pt x="198" y="22"/>
                  </a:lnTo>
                  <a:lnTo>
                    <a:pt x="206" y="26"/>
                  </a:lnTo>
                  <a:lnTo>
                    <a:pt x="213" y="40"/>
                  </a:lnTo>
                  <a:lnTo>
                    <a:pt x="217" y="66"/>
                  </a:lnTo>
                  <a:lnTo>
                    <a:pt x="224" y="73"/>
                  </a:lnTo>
                  <a:lnTo>
                    <a:pt x="246" y="73"/>
                  </a:lnTo>
                  <a:lnTo>
                    <a:pt x="257" y="106"/>
                  </a:lnTo>
                  <a:lnTo>
                    <a:pt x="257" y="132"/>
                  </a:lnTo>
                  <a:lnTo>
                    <a:pt x="268" y="147"/>
                  </a:lnTo>
                  <a:lnTo>
                    <a:pt x="275" y="147"/>
                  </a:lnTo>
                  <a:lnTo>
                    <a:pt x="297" y="132"/>
                  </a:lnTo>
                  <a:lnTo>
                    <a:pt x="308" y="139"/>
                  </a:lnTo>
                  <a:lnTo>
                    <a:pt x="312" y="161"/>
                  </a:lnTo>
                  <a:lnTo>
                    <a:pt x="334" y="172"/>
                  </a:lnTo>
                  <a:lnTo>
                    <a:pt x="330" y="194"/>
                  </a:lnTo>
                  <a:lnTo>
                    <a:pt x="330" y="198"/>
                  </a:lnTo>
                  <a:lnTo>
                    <a:pt x="334" y="202"/>
                  </a:lnTo>
                  <a:lnTo>
                    <a:pt x="327" y="213"/>
                  </a:lnTo>
                  <a:lnTo>
                    <a:pt x="323" y="227"/>
                  </a:lnTo>
                  <a:lnTo>
                    <a:pt x="338" y="253"/>
                  </a:lnTo>
                  <a:lnTo>
                    <a:pt x="352" y="257"/>
                  </a:lnTo>
                  <a:lnTo>
                    <a:pt x="360" y="271"/>
                  </a:lnTo>
                  <a:lnTo>
                    <a:pt x="352" y="297"/>
                  </a:lnTo>
                  <a:lnTo>
                    <a:pt x="327" y="319"/>
                  </a:lnTo>
                  <a:lnTo>
                    <a:pt x="334" y="363"/>
                  </a:lnTo>
                  <a:lnTo>
                    <a:pt x="323" y="378"/>
                  </a:lnTo>
                  <a:lnTo>
                    <a:pt x="330" y="400"/>
                  </a:lnTo>
                  <a:lnTo>
                    <a:pt x="297" y="393"/>
                  </a:lnTo>
                  <a:lnTo>
                    <a:pt x="283" y="400"/>
                  </a:lnTo>
                  <a:lnTo>
                    <a:pt x="264" y="400"/>
                  </a:lnTo>
                  <a:lnTo>
                    <a:pt x="246" y="404"/>
                  </a:lnTo>
                  <a:lnTo>
                    <a:pt x="224" y="407"/>
                  </a:lnTo>
                  <a:lnTo>
                    <a:pt x="195" y="429"/>
                  </a:lnTo>
                  <a:lnTo>
                    <a:pt x="195" y="389"/>
                  </a:lnTo>
                  <a:lnTo>
                    <a:pt x="187" y="378"/>
                  </a:lnTo>
                  <a:lnTo>
                    <a:pt x="169" y="374"/>
                  </a:lnTo>
                  <a:lnTo>
                    <a:pt x="162" y="360"/>
                  </a:lnTo>
                  <a:lnTo>
                    <a:pt x="147" y="360"/>
                  </a:lnTo>
                  <a:lnTo>
                    <a:pt x="143" y="363"/>
                  </a:lnTo>
                  <a:lnTo>
                    <a:pt x="114" y="360"/>
                  </a:lnTo>
                  <a:lnTo>
                    <a:pt x="107" y="367"/>
                  </a:lnTo>
                  <a:lnTo>
                    <a:pt x="99" y="396"/>
                  </a:lnTo>
                  <a:lnTo>
                    <a:pt x="88" y="418"/>
                  </a:lnTo>
                  <a:lnTo>
                    <a:pt x="15" y="352"/>
                  </a:lnTo>
                  <a:lnTo>
                    <a:pt x="0" y="323"/>
                  </a:lnTo>
                  <a:lnTo>
                    <a:pt x="18" y="312"/>
                  </a:lnTo>
                  <a:lnTo>
                    <a:pt x="37" y="304"/>
                  </a:lnTo>
                  <a:lnTo>
                    <a:pt x="37" y="279"/>
                  </a:lnTo>
                  <a:lnTo>
                    <a:pt x="51" y="271"/>
                  </a:lnTo>
                  <a:lnTo>
                    <a:pt x="59" y="253"/>
                  </a:lnTo>
                  <a:lnTo>
                    <a:pt x="77" y="242"/>
                  </a:lnTo>
                  <a:lnTo>
                    <a:pt x="81" y="224"/>
                  </a:lnTo>
                  <a:lnTo>
                    <a:pt x="81" y="205"/>
                  </a:lnTo>
                  <a:lnTo>
                    <a:pt x="92" y="198"/>
                  </a:lnTo>
                  <a:lnTo>
                    <a:pt x="77" y="172"/>
                  </a:lnTo>
                  <a:lnTo>
                    <a:pt x="92" y="136"/>
                  </a:lnTo>
                  <a:lnTo>
                    <a:pt x="74" y="114"/>
                  </a:lnTo>
                  <a:lnTo>
                    <a:pt x="77" y="88"/>
                  </a:lnTo>
                  <a:lnTo>
                    <a:pt x="59" y="66"/>
                  </a:lnTo>
                  <a:lnTo>
                    <a:pt x="59" y="29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199" name="Freeform 171">
              <a:extLst>
                <a:ext uri="{FF2B5EF4-FFF2-40B4-BE49-F238E27FC236}">
                  <a16:creationId xmlns:a16="http://schemas.microsoft.com/office/drawing/2014/main" xmlns="" id="{B425DDAC-0AB4-469E-99AF-1DDDC301477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0" y="2872"/>
              <a:ext cx="222" cy="267"/>
            </a:xfrm>
            <a:custGeom>
              <a:avLst/>
              <a:gdLst>
                <a:gd name="T0" fmla="*/ 136 w 250"/>
                <a:gd name="T1" fmla="*/ 275 h 275"/>
                <a:gd name="T2" fmla="*/ 121 w 250"/>
                <a:gd name="T3" fmla="*/ 261 h 275"/>
                <a:gd name="T4" fmla="*/ 118 w 250"/>
                <a:gd name="T5" fmla="*/ 224 h 275"/>
                <a:gd name="T6" fmla="*/ 103 w 250"/>
                <a:gd name="T7" fmla="*/ 198 h 275"/>
                <a:gd name="T8" fmla="*/ 99 w 250"/>
                <a:gd name="T9" fmla="*/ 173 h 275"/>
                <a:gd name="T10" fmla="*/ 107 w 250"/>
                <a:gd name="T11" fmla="*/ 158 h 275"/>
                <a:gd name="T12" fmla="*/ 92 w 250"/>
                <a:gd name="T13" fmla="*/ 132 h 275"/>
                <a:gd name="T14" fmla="*/ 74 w 250"/>
                <a:gd name="T15" fmla="*/ 114 h 275"/>
                <a:gd name="T16" fmla="*/ 70 w 250"/>
                <a:gd name="T17" fmla="*/ 95 h 275"/>
                <a:gd name="T18" fmla="*/ 66 w 250"/>
                <a:gd name="T19" fmla="*/ 81 h 275"/>
                <a:gd name="T20" fmla="*/ 44 w 250"/>
                <a:gd name="T21" fmla="*/ 66 h 275"/>
                <a:gd name="T22" fmla="*/ 33 w 250"/>
                <a:gd name="T23" fmla="*/ 51 h 275"/>
                <a:gd name="T24" fmla="*/ 22 w 250"/>
                <a:gd name="T25" fmla="*/ 29 h 275"/>
                <a:gd name="T26" fmla="*/ 0 w 250"/>
                <a:gd name="T27" fmla="*/ 18 h 275"/>
                <a:gd name="T28" fmla="*/ 33 w 250"/>
                <a:gd name="T29" fmla="*/ 0 h 275"/>
                <a:gd name="T30" fmla="*/ 63 w 250"/>
                <a:gd name="T31" fmla="*/ 4 h 275"/>
                <a:gd name="T32" fmla="*/ 77 w 250"/>
                <a:gd name="T33" fmla="*/ 7 h 275"/>
                <a:gd name="T34" fmla="*/ 121 w 250"/>
                <a:gd name="T35" fmla="*/ 37 h 275"/>
                <a:gd name="T36" fmla="*/ 129 w 250"/>
                <a:gd name="T37" fmla="*/ 44 h 275"/>
                <a:gd name="T38" fmla="*/ 162 w 250"/>
                <a:gd name="T39" fmla="*/ 51 h 275"/>
                <a:gd name="T40" fmla="*/ 180 w 250"/>
                <a:gd name="T41" fmla="*/ 77 h 275"/>
                <a:gd name="T42" fmla="*/ 173 w 250"/>
                <a:gd name="T43" fmla="*/ 95 h 275"/>
                <a:gd name="T44" fmla="*/ 184 w 250"/>
                <a:gd name="T45" fmla="*/ 121 h 275"/>
                <a:gd name="T46" fmla="*/ 213 w 250"/>
                <a:gd name="T47" fmla="*/ 143 h 275"/>
                <a:gd name="T48" fmla="*/ 224 w 250"/>
                <a:gd name="T49" fmla="*/ 158 h 275"/>
                <a:gd name="T50" fmla="*/ 242 w 250"/>
                <a:gd name="T51" fmla="*/ 165 h 275"/>
                <a:gd name="T52" fmla="*/ 250 w 250"/>
                <a:gd name="T53" fmla="*/ 165 h 275"/>
                <a:gd name="T54" fmla="*/ 239 w 250"/>
                <a:gd name="T55" fmla="*/ 176 h 275"/>
                <a:gd name="T56" fmla="*/ 206 w 250"/>
                <a:gd name="T57" fmla="*/ 176 h 275"/>
                <a:gd name="T58" fmla="*/ 180 w 250"/>
                <a:gd name="T59" fmla="*/ 173 h 275"/>
                <a:gd name="T60" fmla="*/ 169 w 250"/>
                <a:gd name="T61" fmla="*/ 180 h 275"/>
                <a:gd name="T62" fmla="*/ 173 w 250"/>
                <a:gd name="T63" fmla="*/ 209 h 275"/>
                <a:gd name="T64" fmla="*/ 165 w 250"/>
                <a:gd name="T65" fmla="*/ 231 h 275"/>
                <a:gd name="T66" fmla="*/ 140 w 250"/>
                <a:gd name="T67" fmla="*/ 261 h 275"/>
                <a:gd name="T68" fmla="*/ 136 w 250"/>
                <a:gd name="T69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0" h="275">
                  <a:moveTo>
                    <a:pt x="136" y="275"/>
                  </a:moveTo>
                  <a:lnTo>
                    <a:pt x="121" y="261"/>
                  </a:lnTo>
                  <a:lnTo>
                    <a:pt x="118" y="224"/>
                  </a:lnTo>
                  <a:lnTo>
                    <a:pt x="103" y="198"/>
                  </a:lnTo>
                  <a:lnTo>
                    <a:pt x="99" y="173"/>
                  </a:lnTo>
                  <a:lnTo>
                    <a:pt x="107" y="158"/>
                  </a:lnTo>
                  <a:lnTo>
                    <a:pt x="92" y="132"/>
                  </a:lnTo>
                  <a:lnTo>
                    <a:pt x="74" y="114"/>
                  </a:lnTo>
                  <a:lnTo>
                    <a:pt x="70" y="95"/>
                  </a:lnTo>
                  <a:lnTo>
                    <a:pt x="66" y="81"/>
                  </a:lnTo>
                  <a:lnTo>
                    <a:pt x="44" y="66"/>
                  </a:lnTo>
                  <a:lnTo>
                    <a:pt x="33" y="51"/>
                  </a:lnTo>
                  <a:lnTo>
                    <a:pt x="22" y="29"/>
                  </a:lnTo>
                  <a:lnTo>
                    <a:pt x="0" y="18"/>
                  </a:lnTo>
                  <a:lnTo>
                    <a:pt x="33" y="0"/>
                  </a:lnTo>
                  <a:lnTo>
                    <a:pt x="63" y="4"/>
                  </a:lnTo>
                  <a:lnTo>
                    <a:pt x="77" y="7"/>
                  </a:lnTo>
                  <a:lnTo>
                    <a:pt x="121" y="37"/>
                  </a:lnTo>
                  <a:lnTo>
                    <a:pt x="129" y="44"/>
                  </a:lnTo>
                  <a:lnTo>
                    <a:pt x="162" y="51"/>
                  </a:lnTo>
                  <a:lnTo>
                    <a:pt x="180" y="77"/>
                  </a:lnTo>
                  <a:lnTo>
                    <a:pt x="173" y="95"/>
                  </a:lnTo>
                  <a:lnTo>
                    <a:pt x="184" y="121"/>
                  </a:lnTo>
                  <a:lnTo>
                    <a:pt x="213" y="143"/>
                  </a:lnTo>
                  <a:lnTo>
                    <a:pt x="224" y="158"/>
                  </a:lnTo>
                  <a:lnTo>
                    <a:pt x="242" y="165"/>
                  </a:lnTo>
                  <a:lnTo>
                    <a:pt x="250" y="165"/>
                  </a:lnTo>
                  <a:lnTo>
                    <a:pt x="239" y="176"/>
                  </a:lnTo>
                  <a:lnTo>
                    <a:pt x="206" y="176"/>
                  </a:lnTo>
                  <a:lnTo>
                    <a:pt x="180" y="173"/>
                  </a:lnTo>
                  <a:lnTo>
                    <a:pt x="169" y="180"/>
                  </a:lnTo>
                  <a:lnTo>
                    <a:pt x="173" y="209"/>
                  </a:lnTo>
                  <a:lnTo>
                    <a:pt x="165" y="231"/>
                  </a:lnTo>
                  <a:lnTo>
                    <a:pt x="140" y="261"/>
                  </a:lnTo>
                  <a:lnTo>
                    <a:pt x="136" y="275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0" name="Freeform 172">
              <a:extLst>
                <a:ext uri="{FF2B5EF4-FFF2-40B4-BE49-F238E27FC236}">
                  <a16:creationId xmlns:a16="http://schemas.microsoft.com/office/drawing/2014/main" xmlns="" id="{87A047C8-8801-4B70-BC1B-CA73C16B6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0" y="2872"/>
              <a:ext cx="222" cy="267"/>
            </a:xfrm>
            <a:custGeom>
              <a:avLst/>
              <a:gdLst>
                <a:gd name="T0" fmla="*/ 136 w 250"/>
                <a:gd name="T1" fmla="*/ 275 h 275"/>
                <a:gd name="T2" fmla="*/ 121 w 250"/>
                <a:gd name="T3" fmla="*/ 261 h 275"/>
                <a:gd name="T4" fmla="*/ 118 w 250"/>
                <a:gd name="T5" fmla="*/ 224 h 275"/>
                <a:gd name="T6" fmla="*/ 103 w 250"/>
                <a:gd name="T7" fmla="*/ 198 h 275"/>
                <a:gd name="T8" fmla="*/ 99 w 250"/>
                <a:gd name="T9" fmla="*/ 173 h 275"/>
                <a:gd name="T10" fmla="*/ 107 w 250"/>
                <a:gd name="T11" fmla="*/ 158 h 275"/>
                <a:gd name="T12" fmla="*/ 92 w 250"/>
                <a:gd name="T13" fmla="*/ 132 h 275"/>
                <a:gd name="T14" fmla="*/ 74 w 250"/>
                <a:gd name="T15" fmla="*/ 114 h 275"/>
                <a:gd name="T16" fmla="*/ 70 w 250"/>
                <a:gd name="T17" fmla="*/ 95 h 275"/>
                <a:gd name="T18" fmla="*/ 66 w 250"/>
                <a:gd name="T19" fmla="*/ 81 h 275"/>
                <a:gd name="T20" fmla="*/ 44 w 250"/>
                <a:gd name="T21" fmla="*/ 66 h 275"/>
                <a:gd name="T22" fmla="*/ 33 w 250"/>
                <a:gd name="T23" fmla="*/ 51 h 275"/>
                <a:gd name="T24" fmla="*/ 22 w 250"/>
                <a:gd name="T25" fmla="*/ 29 h 275"/>
                <a:gd name="T26" fmla="*/ 0 w 250"/>
                <a:gd name="T27" fmla="*/ 18 h 275"/>
                <a:gd name="T28" fmla="*/ 33 w 250"/>
                <a:gd name="T29" fmla="*/ 0 h 275"/>
                <a:gd name="T30" fmla="*/ 63 w 250"/>
                <a:gd name="T31" fmla="*/ 4 h 275"/>
                <a:gd name="T32" fmla="*/ 77 w 250"/>
                <a:gd name="T33" fmla="*/ 7 h 275"/>
                <a:gd name="T34" fmla="*/ 121 w 250"/>
                <a:gd name="T35" fmla="*/ 37 h 275"/>
                <a:gd name="T36" fmla="*/ 129 w 250"/>
                <a:gd name="T37" fmla="*/ 44 h 275"/>
                <a:gd name="T38" fmla="*/ 162 w 250"/>
                <a:gd name="T39" fmla="*/ 51 h 275"/>
                <a:gd name="T40" fmla="*/ 180 w 250"/>
                <a:gd name="T41" fmla="*/ 77 h 275"/>
                <a:gd name="T42" fmla="*/ 173 w 250"/>
                <a:gd name="T43" fmla="*/ 95 h 275"/>
                <a:gd name="T44" fmla="*/ 184 w 250"/>
                <a:gd name="T45" fmla="*/ 121 h 275"/>
                <a:gd name="T46" fmla="*/ 213 w 250"/>
                <a:gd name="T47" fmla="*/ 143 h 275"/>
                <a:gd name="T48" fmla="*/ 224 w 250"/>
                <a:gd name="T49" fmla="*/ 158 h 275"/>
                <a:gd name="T50" fmla="*/ 242 w 250"/>
                <a:gd name="T51" fmla="*/ 165 h 275"/>
                <a:gd name="T52" fmla="*/ 250 w 250"/>
                <a:gd name="T53" fmla="*/ 165 h 275"/>
                <a:gd name="T54" fmla="*/ 239 w 250"/>
                <a:gd name="T55" fmla="*/ 176 h 275"/>
                <a:gd name="T56" fmla="*/ 206 w 250"/>
                <a:gd name="T57" fmla="*/ 176 h 275"/>
                <a:gd name="T58" fmla="*/ 180 w 250"/>
                <a:gd name="T59" fmla="*/ 173 h 275"/>
                <a:gd name="T60" fmla="*/ 169 w 250"/>
                <a:gd name="T61" fmla="*/ 180 h 275"/>
                <a:gd name="T62" fmla="*/ 173 w 250"/>
                <a:gd name="T63" fmla="*/ 209 h 275"/>
                <a:gd name="T64" fmla="*/ 165 w 250"/>
                <a:gd name="T65" fmla="*/ 231 h 275"/>
                <a:gd name="T66" fmla="*/ 140 w 250"/>
                <a:gd name="T67" fmla="*/ 26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0" h="275">
                  <a:moveTo>
                    <a:pt x="136" y="275"/>
                  </a:moveTo>
                  <a:lnTo>
                    <a:pt x="121" y="261"/>
                  </a:lnTo>
                  <a:lnTo>
                    <a:pt x="118" y="224"/>
                  </a:lnTo>
                  <a:lnTo>
                    <a:pt x="103" y="198"/>
                  </a:lnTo>
                  <a:lnTo>
                    <a:pt x="99" y="173"/>
                  </a:lnTo>
                  <a:lnTo>
                    <a:pt x="107" y="158"/>
                  </a:lnTo>
                  <a:lnTo>
                    <a:pt x="92" y="132"/>
                  </a:lnTo>
                  <a:lnTo>
                    <a:pt x="74" y="114"/>
                  </a:lnTo>
                  <a:lnTo>
                    <a:pt x="70" y="95"/>
                  </a:lnTo>
                  <a:lnTo>
                    <a:pt x="66" y="81"/>
                  </a:lnTo>
                  <a:lnTo>
                    <a:pt x="44" y="66"/>
                  </a:lnTo>
                  <a:lnTo>
                    <a:pt x="33" y="51"/>
                  </a:lnTo>
                  <a:lnTo>
                    <a:pt x="22" y="29"/>
                  </a:lnTo>
                  <a:lnTo>
                    <a:pt x="0" y="18"/>
                  </a:lnTo>
                  <a:lnTo>
                    <a:pt x="33" y="0"/>
                  </a:lnTo>
                  <a:lnTo>
                    <a:pt x="63" y="4"/>
                  </a:lnTo>
                  <a:lnTo>
                    <a:pt x="77" y="7"/>
                  </a:lnTo>
                  <a:lnTo>
                    <a:pt x="121" y="37"/>
                  </a:lnTo>
                  <a:lnTo>
                    <a:pt x="129" y="44"/>
                  </a:lnTo>
                  <a:lnTo>
                    <a:pt x="162" y="51"/>
                  </a:lnTo>
                  <a:lnTo>
                    <a:pt x="180" y="77"/>
                  </a:lnTo>
                  <a:lnTo>
                    <a:pt x="173" y="95"/>
                  </a:lnTo>
                  <a:lnTo>
                    <a:pt x="184" y="121"/>
                  </a:lnTo>
                  <a:lnTo>
                    <a:pt x="213" y="143"/>
                  </a:lnTo>
                  <a:lnTo>
                    <a:pt x="224" y="158"/>
                  </a:lnTo>
                  <a:lnTo>
                    <a:pt x="242" y="165"/>
                  </a:lnTo>
                  <a:lnTo>
                    <a:pt x="250" y="165"/>
                  </a:lnTo>
                  <a:lnTo>
                    <a:pt x="239" y="176"/>
                  </a:lnTo>
                  <a:lnTo>
                    <a:pt x="206" y="176"/>
                  </a:lnTo>
                  <a:lnTo>
                    <a:pt x="180" y="173"/>
                  </a:lnTo>
                  <a:lnTo>
                    <a:pt x="169" y="180"/>
                  </a:lnTo>
                  <a:lnTo>
                    <a:pt x="173" y="209"/>
                  </a:lnTo>
                  <a:lnTo>
                    <a:pt x="165" y="231"/>
                  </a:lnTo>
                  <a:lnTo>
                    <a:pt x="140" y="261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1" name="Freeform 173">
              <a:extLst>
                <a:ext uri="{FF2B5EF4-FFF2-40B4-BE49-F238E27FC236}">
                  <a16:creationId xmlns:a16="http://schemas.microsoft.com/office/drawing/2014/main" xmlns="" id="{0A6B22DC-E72C-464C-BC86-81D97D771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9" y="2126"/>
              <a:ext cx="521" cy="468"/>
            </a:xfrm>
            <a:custGeom>
              <a:avLst/>
              <a:gdLst>
                <a:gd name="T0" fmla="*/ 224 w 587"/>
                <a:gd name="T1" fmla="*/ 29 h 481"/>
                <a:gd name="T2" fmla="*/ 191 w 587"/>
                <a:gd name="T3" fmla="*/ 51 h 481"/>
                <a:gd name="T4" fmla="*/ 180 w 587"/>
                <a:gd name="T5" fmla="*/ 70 h 481"/>
                <a:gd name="T6" fmla="*/ 180 w 587"/>
                <a:gd name="T7" fmla="*/ 103 h 481"/>
                <a:gd name="T8" fmla="*/ 147 w 587"/>
                <a:gd name="T9" fmla="*/ 125 h 481"/>
                <a:gd name="T10" fmla="*/ 143 w 587"/>
                <a:gd name="T11" fmla="*/ 150 h 481"/>
                <a:gd name="T12" fmla="*/ 136 w 587"/>
                <a:gd name="T13" fmla="*/ 217 h 481"/>
                <a:gd name="T14" fmla="*/ 110 w 587"/>
                <a:gd name="T15" fmla="*/ 213 h 481"/>
                <a:gd name="T16" fmla="*/ 62 w 587"/>
                <a:gd name="T17" fmla="*/ 257 h 481"/>
                <a:gd name="T18" fmla="*/ 33 w 587"/>
                <a:gd name="T19" fmla="*/ 242 h 481"/>
                <a:gd name="T20" fmla="*/ 18 w 587"/>
                <a:gd name="T21" fmla="*/ 275 h 481"/>
                <a:gd name="T22" fmla="*/ 33 w 587"/>
                <a:gd name="T23" fmla="*/ 323 h 481"/>
                <a:gd name="T24" fmla="*/ 18 w 587"/>
                <a:gd name="T25" fmla="*/ 371 h 481"/>
                <a:gd name="T26" fmla="*/ 7 w 587"/>
                <a:gd name="T27" fmla="*/ 400 h 481"/>
                <a:gd name="T28" fmla="*/ 11 w 587"/>
                <a:gd name="T29" fmla="*/ 429 h 481"/>
                <a:gd name="T30" fmla="*/ 40 w 587"/>
                <a:gd name="T31" fmla="*/ 466 h 481"/>
                <a:gd name="T32" fmla="*/ 121 w 587"/>
                <a:gd name="T33" fmla="*/ 448 h 481"/>
                <a:gd name="T34" fmla="*/ 235 w 587"/>
                <a:gd name="T35" fmla="*/ 459 h 481"/>
                <a:gd name="T36" fmla="*/ 330 w 587"/>
                <a:gd name="T37" fmla="*/ 466 h 481"/>
                <a:gd name="T38" fmla="*/ 374 w 587"/>
                <a:gd name="T39" fmla="*/ 459 h 481"/>
                <a:gd name="T40" fmla="*/ 447 w 587"/>
                <a:gd name="T41" fmla="*/ 459 h 481"/>
                <a:gd name="T42" fmla="*/ 469 w 587"/>
                <a:gd name="T43" fmla="*/ 459 h 481"/>
                <a:gd name="T44" fmla="*/ 506 w 587"/>
                <a:gd name="T45" fmla="*/ 404 h 481"/>
                <a:gd name="T46" fmla="*/ 536 w 587"/>
                <a:gd name="T47" fmla="*/ 393 h 481"/>
                <a:gd name="T48" fmla="*/ 506 w 587"/>
                <a:gd name="T49" fmla="*/ 323 h 481"/>
                <a:gd name="T50" fmla="*/ 550 w 587"/>
                <a:gd name="T51" fmla="*/ 316 h 481"/>
                <a:gd name="T52" fmla="*/ 587 w 587"/>
                <a:gd name="T53" fmla="*/ 261 h 481"/>
                <a:gd name="T54" fmla="*/ 514 w 587"/>
                <a:gd name="T55" fmla="*/ 239 h 481"/>
                <a:gd name="T56" fmla="*/ 495 w 587"/>
                <a:gd name="T57" fmla="*/ 169 h 481"/>
                <a:gd name="T58" fmla="*/ 440 w 587"/>
                <a:gd name="T59" fmla="*/ 106 h 481"/>
                <a:gd name="T60" fmla="*/ 444 w 587"/>
                <a:gd name="T61" fmla="*/ 66 h 481"/>
                <a:gd name="T62" fmla="*/ 407 w 587"/>
                <a:gd name="T63" fmla="*/ 11 h 481"/>
                <a:gd name="T64" fmla="*/ 334 w 587"/>
                <a:gd name="T65" fmla="*/ 18 h 481"/>
                <a:gd name="T66" fmla="*/ 275 w 587"/>
                <a:gd name="T67" fmla="*/ 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87" h="481">
                  <a:moveTo>
                    <a:pt x="238" y="11"/>
                  </a:moveTo>
                  <a:lnTo>
                    <a:pt x="224" y="29"/>
                  </a:lnTo>
                  <a:lnTo>
                    <a:pt x="213" y="48"/>
                  </a:lnTo>
                  <a:lnTo>
                    <a:pt x="191" y="51"/>
                  </a:lnTo>
                  <a:lnTo>
                    <a:pt x="172" y="55"/>
                  </a:lnTo>
                  <a:lnTo>
                    <a:pt x="180" y="70"/>
                  </a:lnTo>
                  <a:lnTo>
                    <a:pt x="180" y="77"/>
                  </a:lnTo>
                  <a:lnTo>
                    <a:pt x="180" y="103"/>
                  </a:lnTo>
                  <a:lnTo>
                    <a:pt x="161" y="106"/>
                  </a:lnTo>
                  <a:lnTo>
                    <a:pt x="147" y="125"/>
                  </a:lnTo>
                  <a:lnTo>
                    <a:pt x="147" y="143"/>
                  </a:lnTo>
                  <a:lnTo>
                    <a:pt x="143" y="150"/>
                  </a:lnTo>
                  <a:lnTo>
                    <a:pt x="136" y="161"/>
                  </a:lnTo>
                  <a:lnTo>
                    <a:pt x="136" y="217"/>
                  </a:lnTo>
                  <a:lnTo>
                    <a:pt x="125" y="224"/>
                  </a:lnTo>
                  <a:lnTo>
                    <a:pt x="110" y="213"/>
                  </a:lnTo>
                  <a:lnTo>
                    <a:pt x="80" y="235"/>
                  </a:lnTo>
                  <a:lnTo>
                    <a:pt x="62" y="257"/>
                  </a:lnTo>
                  <a:lnTo>
                    <a:pt x="40" y="242"/>
                  </a:lnTo>
                  <a:lnTo>
                    <a:pt x="33" y="242"/>
                  </a:lnTo>
                  <a:lnTo>
                    <a:pt x="14" y="246"/>
                  </a:lnTo>
                  <a:lnTo>
                    <a:pt x="18" y="275"/>
                  </a:lnTo>
                  <a:lnTo>
                    <a:pt x="29" y="305"/>
                  </a:lnTo>
                  <a:lnTo>
                    <a:pt x="33" y="323"/>
                  </a:lnTo>
                  <a:lnTo>
                    <a:pt x="29" y="349"/>
                  </a:lnTo>
                  <a:lnTo>
                    <a:pt x="18" y="371"/>
                  </a:lnTo>
                  <a:lnTo>
                    <a:pt x="0" y="389"/>
                  </a:lnTo>
                  <a:lnTo>
                    <a:pt x="7" y="400"/>
                  </a:lnTo>
                  <a:lnTo>
                    <a:pt x="22" y="411"/>
                  </a:lnTo>
                  <a:lnTo>
                    <a:pt x="11" y="429"/>
                  </a:lnTo>
                  <a:lnTo>
                    <a:pt x="14" y="466"/>
                  </a:lnTo>
                  <a:lnTo>
                    <a:pt x="40" y="466"/>
                  </a:lnTo>
                  <a:lnTo>
                    <a:pt x="55" y="455"/>
                  </a:lnTo>
                  <a:lnTo>
                    <a:pt x="121" y="448"/>
                  </a:lnTo>
                  <a:lnTo>
                    <a:pt x="180" y="451"/>
                  </a:lnTo>
                  <a:lnTo>
                    <a:pt x="235" y="459"/>
                  </a:lnTo>
                  <a:lnTo>
                    <a:pt x="282" y="470"/>
                  </a:lnTo>
                  <a:lnTo>
                    <a:pt x="330" y="466"/>
                  </a:lnTo>
                  <a:lnTo>
                    <a:pt x="352" y="459"/>
                  </a:lnTo>
                  <a:lnTo>
                    <a:pt x="374" y="459"/>
                  </a:lnTo>
                  <a:lnTo>
                    <a:pt x="400" y="470"/>
                  </a:lnTo>
                  <a:lnTo>
                    <a:pt x="447" y="459"/>
                  </a:lnTo>
                  <a:lnTo>
                    <a:pt x="458" y="481"/>
                  </a:lnTo>
                  <a:lnTo>
                    <a:pt x="469" y="459"/>
                  </a:lnTo>
                  <a:lnTo>
                    <a:pt x="473" y="422"/>
                  </a:lnTo>
                  <a:lnTo>
                    <a:pt x="506" y="404"/>
                  </a:lnTo>
                  <a:lnTo>
                    <a:pt x="536" y="400"/>
                  </a:lnTo>
                  <a:lnTo>
                    <a:pt x="536" y="393"/>
                  </a:lnTo>
                  <a:lnTo>
                    <a:pt x="514" y="349"/>
                  </a:lnTo>
                  <a:lnTo>
                    <a:pt x="506" y="323"/>
                  </a:lnTo>
                  <a:lnTo>
                    <a:pt x="525" y="312"/>
                  </a:lnTo>
                  <a:lnTo>
                    <a:pt x="550" y="316"/>
                  </a:lnTo>
                  <a:lnTo>
                    <a:pt x="587" y="301"/>
                  </a:lnTo>
                  <a:lnTo>
                    <a:pt x="587" y="261"/>
                  </a:lnTo>
                  <a:lnTo>
                    <a:pt x="547" y="246"/>
                  </a:lnTo>
                  <a:lnTo>
                    <a:pt x="514" y="239"/>
                  </a:lnTo>
                  <a:lnTo>
                    <a:pt x="491" y="206"/>
                  </a:lnTo>
                  <a:lnTo>
                    <a:pt x="495" y="169"/>
                  </a:lnTo>
                  <a:lnTo>
                    <a:pt x="458" y="136"/>
                  </a:lnTo>
                  <a:lnTo>
                    <a:pt x="440" y="106"/>
                  </a:lnTo>
                  <a:lnTo>
                    <a:pt x="436" y="84"/>
                  </a:lnTo>
                  <a:lnTo>
                    <a:pt x="444" y="66"/>
                  </a:lnTo>
                  <a:lnTo>
                    <a:pt x="444" y="37"/>
                  </a:lnTo>
                  <a:lnTo>
                    <a:pt x="407" y="11"/>
                  </a:lnTo>
                  <a:lnTo>
                    <a:pt x="367" y="11"/>
                  </a:lnTo>
                  <a:lnTo>
                    <a:pt x="334" y="18"/>
                  </a:lnTo>
                  <a:lnTo>
                    <a:pt x="315" y="7"/>
                  </a:lnTo>
                  <a:lnTo>
                    <a:pt x="275" y="0"/>
                  </a:lnTo>
                  <a:lnTo>
                    <a:pt x="238" y="11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2" name="Freeform 174">
              <a:extLst>
                <a:ext uri="{FF2B5EF4-FFF2-40B4-BE49-F238E27FC236}">
                  <a16:creationId xmlns:a16="http://schemas.microsoft.com/office/drawing/2014/main" xmlns="" id="{4BBA30FC-6E58-4428-905B-84657B31D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9" y="2126"/>
              <a:ext cx="521" cy="468"/>
            </a:xfrm>
            <a:custGeom>
              <a:avLst/>
              <a:gdLst>
                <a:gd name="T0" fmla="*/ 224 w 587"/>
                <a:gd name="T1" fmla="*/ 29 h 481"/>
                <a:gd name="T2" fmla="*/ 191 w 587"/>
                <a:gd name="T3" fmla="*/ 51 h 481"/>
                <a:gd name="T4" fmla="*/ 180 w 587"/>
                <a:gd name="T5" fmla="*/ 70 h 481"/>
                <a:gd name="T6" fmla="*/ 180 w 587"/>
                <a:gd name="T7" fmla="*/ 103 h 481"/>
                <a:gd name="T8" fmla="*/ 147 w 587"/>
                <a:gd name="T9" fmla="*/ 125 h 481"/>
                <a:gd name="T10" fmla="*/ 143 w 587"/>
                <a:gd name="T11" fmla="*/ 150 h 481"/>
                <a:gd name="T12" fmla="*/ 136 w 587"/>
                <a:gd name="T13" fmla="*/ 217 h 481"/>
                <a:gd name="T14" fmla="*/ 110 w 587"/>
                <a:gd name="T15" fmla="*/ 213 h 481"/>
                <a:gd name="T16" fmla="*/ 62 w 587"/>
                <a:gd name="T17" fmla="*/ 257 h 481"/>
                <a:gd name="T18" fmla="*/ 33 w 587"/>
                <a:gd name="T19" fmla="*/ 242 h 481"/>
                <a:gd name="T20" fmla="*/ 18 w 587"/>
                <a:gd name="T21" fmla="*/ 275 h 481"/>
                <a:gd name="T22" fmla="*/ 33 w 587"/>
                <a:gd name="T23" fmla="*/ 323 h 481"/>
                <a:gd name="T24" fmla="*/ 18 w 587"/>
                <a:gd name="T25" fmla="*/ 371 h 481"/>
                <a:gd name="T26" fmla="*/ 7 w 587"/>
                <a:gd name="T27" fmla="*/ 400 h 481"/>
                <a:gd name="T28" fmla="*/ 11 w 587"/>
                <a:gd name="T29" fmla="*/ 429 h 481"/>
                <a:gd name="T30" fmla="*/ 40 w 587"/>
                <a:gd name="T31" fmla="*/ 466 h 481"/>
                <a:gd name="T32" fmla="*/ 121 w 587"/>
                <a:gd name="T33" fmla="*/ 448 h 481"/>
                <a:gd name="T34" fmla="*/ 235 w 587"/>
                <a:gd name="T35" fmla="*/ 459 h 481"/>
                <a:gd name="T36" fmla="*/ 330 w 587"/>
                <a:gd name="T37" fmla="*/ 466 h 481"/>
                <a:gd name="T38" fmla="*/ 374 w 587"/>
                <a:gd name="T39" fmla="*/ 459 h 481"/>
                <a:gd name="T40" fmla="*/ 447 w 587"/>
                <a:gd name="T41" fmla="*/ 459 h 481"/>
                <a:gd name="T42" fmla="*/ 469 w 587"/>
                <a:gd name="T43" fmla="*/ 459 h 481"/>
                <a:gd name="T44" fmla="*/ 506 w 587"/>
                <a:gd name="T45" fmla="*/ 404 h 481"/>
                <a:gd name="T46" fmla="*/ 536 w 587"/>
                <a:gd name="T47" fmla="*/ 393 h 481"/>
                <a:gd name="T48" fmla="*/ 506 w 587"/>
                <a:gd name="T49" fmla="*/ 323 h 481"/>
                <a:gd name="T50" fmla="*/ 550 w 587"/>
                <a:gd name="T51" fmla="*/ 316 h 481"/>
                <a:gd name="T52" fmla="*/ 587 w 587"/>
                <a:gd name="T53" fmla="*/ 261 h 481"/>
                <a:gd name="T54" fmla="*/ 514 w 587"/>
                <a:gd name="T55" fmla="*/ 239 h 481"/>
                <a:gd name="T56" fmla="*/ 495 w 587"/>
                <a:gd name="T57" fmla="*/ 169 h 481"/>
                <a:gd name="T58" fmla="*/ 440 w 587"/>
                <a:gd name="T59" fmla="*/ 106 h 481"/>
                <a:gd name="T60" fmla="*/ 444 w 587"/>
                <a:gd name="T61" fmla="*/ 66 h 481"/>
                <a:gd name="T62" fmla="*/ 407 w 587"/>
                <a:gd name="T63" fmla="*/ 11 h 481"/>
                <a:gd name="T64" fmla="*/ 334 w 587"/>
                <a:gd name="T65" fmla="*/ 18 h 481"/>
                <a:gd name="T66" fmla="*/ 275 w 587"/>
                <a:gd name="T67" fmla="*/ 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87" h="481">
                  <a:moveTo>
                    <a:pt x="238" y="11"/>
                  </a:moveTo>
                  <a:lnTo>
                    <a:pt x="224" y="29"/>
                  </a:lnTo>
                  <a:lnTo>
                    <a:pt x="213" y="48"/>
                  </a:lnTo>
                  <a:lnTo>
                    <a:pt x="191" y="51"/>
                  </a:lnTo>
                  <a:lnTo>
                    <a:pt x="172" y="55"/>
                  </a:lnTo>
                  <a:lnTo>
                    <a:pt x="180" y="70"/>
                  </a:lnTo>
                  <a:lnTo>
                    <a:pt x="180" y="77"/>
                  </a:lnTo>
                  <a:lnTo>
                    <a:pt x="180" y="103"/>
                  </a:lnTo>
                  <a:lnTo>
                    <a:pt x="161" y="106"/>
                  </a:lnTo>
                  <a:lnTo>
                    <a:pt x="147" y="125"/>
                  </a:lnTo>
                  <a:lnTo>
                    <a:pt x="147" y="143"/>
                  </a:lnTo>
                  <a:lnTo>
                    <a:pt x="143" y="150"/>
                  </a:lnTo>
                  <a:lnTo>
                    <a:pt x="136" y="161"/>
                  </a:lnTo>
                  <a:lnTo>
                    <a:pt x="136" y="217"/>
                  </a:lnTo>
                  <a:lnTo>
                    <a:pt x="125" y="224"/>
                  </a:lnTo>
                  <a:lnTo>
                    <a:pt x="110" y="213"/>
                  </a:lnTo>
                  <a:lnTo>
                    <a:pt x="80" y="235"/>
                  </a:lnTo>
                  <a:lnTo>
                    <a:pt x="62" y="257"/>
                  </a:lnTo>
                  <a:lnTo>
                    <a:pt x="40" y="242"/>
                  </a:lnTo>
                  <a:lnTo>
                    <a:pt x="33" y="242"/>
                  </a:lnTo>
                  <a:lnTo>
                    <a:pt x="14" y="246"/>
                  </a:lnTo>
                  <a:lnTo>
                    <a:pt x="18" y="275"/>
                  </a:lnTo>
                  <a:lnTo>
                    <a:pt x="29" y="305"/>
                  </a:lnTo>
                  <a:lnTo>
                    <a:pt x="33" y="323"/>
                  </a:lnTo>
                  <a:lnTo>
                    <a:pt x="29" y="349"/>
                  </a:lnTo>
                  <a:lnTo>
                    <a:pt x="18" y="371"/>
                  </a:lnTo>
                  <a:lnTo>
                    <a:pt x="0" y="389"/>
                  </a:lnTo>
                  <a:lnTo>
                    <a:pt x="7" y="400"/>
                  </a:lnTo>
                  <a:lnTo>
                    <a:pt x="22" y="411"/>
                  </a:lnTo>
                  <a:lnTo>
                    <a:pt x="11" y="429"/>
                  </a:lnTo>
                  <a:lnTo>
                    <a:pt x="14" y="466"/>
                  </a:lnTo>
                  <a:lnTo>
                    <a:pt x="40" y="466"/>
                  </a:lnTo>
                  <a:lnTo>
                    <a:pt x="55" y="455"/>
                  </a:lnTo>
                  <a:lnTo>
                    <a:pt x="121" y="448"/>
                  </a:lnTo>
                  <a:lnTo>
                    <a:pt x="180" y="451"/>
                  </a:lnTo>
                  <a:lnTo>
                    <a:pt x="235" y="459"/>
                  </a:lnTo>
                  <a:lnTo>
                    <a:pt x="282" y="470"/>
                  </a:lnTo>
                  <a:lnTo>
                    <a:pt x="330" y="466"/>
                  </a:lnTo>
                  <a:lnTo>
                    <a:pt x="352" y="459"/>
                  </a:lnTo>
                  <a:lnTo>
                    <a:pt x="374" y="459"/>
                  </a:lnTo>
                  <a:lnTo>
                    <a:pt x="400" y="470"/>
                  </a:lnTo>
                  <a:lnTo>
                    <a:pt x="447" y="459"/>
                  </a:lnTo>
                  <a:lnTo>
                    <a:pt x="458" y="481"/>
                  </a:lnTo>
                  <a:lnTo>
                    <a:pt x="469" y="459"/>
                  </a:lnTo>
                  <a:lnTo>
                    <a:pt x="473" y="422"/>
                  </a:lnTo>
                  <a:lnTo>
                    <a:pt x="506" y="404"/>
                  </a:lnTo>
                  <a:lnTo>
                    <a:pt x="536" y="400"/>
                  </a:lnTo>
                  <a:lnTo>
                    <a:pt x="536" y="393"/>
                  </a:lnTo>
                  <a:lnTo>
                    <a:pt x="514" y="349"/>
                  </a:lnTo>
                  <a:lnTo>
                    <a:pt x="506" y="323"/>
                  </a:lnTo>
                  <a:lnTo>
                    <a:pt x="525" y="312"/>
                  </a:lnTo>
                  <a:lnTo>
                    <a:pt x="550" y="316"/>
                  </a:lnTo>
                  <a:lnTo>
                    <a:pt x="587" y="301"/>
                  </a:lnTo>
                  <a:lnTo>
                    <a:pt x="587" y="261"/>
                  </a:lnTo>
                  <a:lnTo>
                    <a:pt x="547" y="246"/>
                  </a:lnTo>
                  <a:lnTo>
                    <a:pt x="514" y="239"/>
                  </a:lnTo>
                  <a:lnTo>
                    <a:pt x="491" y="206"/>
                  </a:lnTo>
                  <a:lnTo>
                    <a:pt x="495" y="169"/>
                  </a:lnTo>
                  <a:lnTo>
                    <a:pt x="458" y="136"/>
                  </a:lnTo>
                  <a:lnTo>
                    <a:pt x="440" y="106"/>
                  </a:lnTo>
                  <a:lnTo>
                    <a:pt x="436" y="84"/>
                  </a:lnTo>
                  <a:lnTo>
                    <a:pt x="444" y="66"/>
                  </a:lnTo>
                  <a:lnTo>
                    <a:pt x="444" y="37"/>
                  </a:lnTo>
                  <a:lnTo>
                    <a:pt x="407" y="11"/>
                  </a:lnTo>
                  <a:lnTo>
                    <a:pt x="367" y="11"/>
                  </a:lnTo>
                  <a:lnTo>
                    <a:pt x="334" y="18"/>
                  </a:lnTo>
                  <a:lnTo>
                    <a:pt x="315" y="7"/>
                  </a:lnTo>
                  <a:lnTo>
                    <a:pt x="275" y="0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3" name="Freeform 175">
              <a:extLst>
                <a:ext uri="{FF2B5EF4-FFF2-40B4-BE49-F238E27FC236}">
                  <a16:creationId xmlns:a16="http://schemas.microsoft.com/office/drawing/2014/main" xmlns="" id="{08358FA8-241E-47AD-8A88-F10506F580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0" y="2494"/>
              <a:ext cx="1008" cy="719"/>
            </a:xfrm>
            <a:custGeom>
              <a:avLst/>
              <a:gdLst>
                <a:gd name="T0" fmla="*/ 657 w 1134"/>
                <a:gd name="T1" fmla="*/ 4 h 741"/>
                <a:gd name="T2" fmla="*/ 748 w 1134"/>
                <a:gd name="T3" fmla="*/ 37 h 741"/>
                <a:gd name="T4" fmla="*/ 858 w 1134"/>
                <a:gd name="T5" fmla="*/ 121 h 741"/>
                <a:gd name="T6" fmla="*/ 980 w 1134"/>
                <a:gd name="T7" fmla="*/ 169 h 741"/>
                <a:gd name="T8" fmla="*/ 1112 w 1134"/>
                <a:gd name="T9" fmla="*/ 198 h 741"/>
                <a:gd name="T10" fmla="*/ 1097 w 1134"/>
                <a:gd name="T11" fmla="*/ 352 h 741"/>
                <a:gd name="T12" fmla="*/ 1042 w 1134"/>
                <a:gd name="T13" fmla="*/ 400 h 741"/>
                <a:gd name="T14" fmla="*/ 822 w 1134"/>
                <a:gd name="T15" fmla="*/ 495 h 741"/>
                <a:gd name="T16" fmla="*/ 763 w 1134"/>
                <a:gd name="T17" fmla="*/ 550 h 741"/>
                <a:gd name="T18" fmla="*/ 840 w 1134"/>
                <a:gd name="T19" fmla="*/ 620 h 741"/>
                <a:gd name="T20" fmla="*/ 888 w 1134"/>
                <a:gd name="T21" fmla="*/ 613 h 741"/>
                <a:gd name="T22" fmla="*/ 939 w 1134"/>
                <a:gd name="T23" fmla="*/ 617 h 741"/>
                <a:gd name="T24" fmla="*/ 873 w 1134"/>
                <a:gd name="T25" fmla="*/ 653 h 741"/>
                <a:gd name="T26" fmla="*/ 811 w 1134"/>
                <a:gd name="T27" fmla="*/ 697 h 741"/>
                <a:gd name="T28" fmla="*/ 752 w 1134"/>
                <a:gd name="T29" fmla="*/ 734 h 741"/>
                <a:gd name="T30" fmla="*/ 745 w 1134"/>
                <a:gd name="T31" fmla="*/ 661 h 741"/>
                <a:gd name="T32" fmla="*/ 679 w 1134"/>
                <a:gd name="T33" fmla="*/ 650 h 741"/>
                <a:gd name="T34" fmla="*/ 704 w 1134"/>
                <a:gd name="T35" fmla="*/ 584 h 741"/>
                <a:gd name="T36" fmla="*/ 693 w 1134"/>
                <a:gd name="T37" fmla="*/ 550 h 741"/>
                <a:gd name="T38" fmla="*/ 653 w 1134"/>
                <a:gd name="T39" fmla="*/ 565 h 741"/>
                <a:gd name="T40" fmla="*/ 649 w 1134"/>
                <a:gd name="T41" fmla="*/ 532 h 741"/>
                <a:gd name="T42" fmla="*/ 598 w 1134"/>
                <a:gd name="T43" fmla="*/ 532 h 741"/>
                <a:gd name="T44" fmla="*/ 569 w 1134"/>
                <a:gd name="T45" fmla="*/ 562 h 741"/>
                <a:gd name="T46" fmla="*/ 565 w 1134"/>
                <a:gd name="T47" fmla="*/ 613 h 741"/>
                <a:gd name="T48" fmla="*/ 550 w 1134"/>
                <a:gd name="T49" fmla="*/ 631 h 741"/>
                <a:gd name="T50" fmla="*/ 550 w 1134"/>
                <a:gd name="T51" fmla="*/ 653 h 741"/>
                <a:gd name="T52" fmla="*/ 499 w 1134"/>
                <a:gd name="T53" fmla="*/ 661 h 741"/>
                <a:gd name="T54" fmla="*/ 444 w 1134"/>
                <a:gd name="T55" fmla="*/ 650 h 741"/>
                <a:gd name="T56" fmla="*/ 477 w 1134"/>
                <a:gd name="T57" fmla="*/ 565 h 741"/>
                <a:gd name="T58" fmla="*/ 554 w 1134"/>
                <a:gd name="T59" fmla="*/ 554 h 741"/>
                <a:gd name="T60" fmla="*/ 488 w 1134"/>
                <a:gd name="T61" fmla="*/ 514 h 741"/>
                <a:gd name="T62" fmla="*/ 466 w 1134"/>
                <a:gd name="T63" fmla="*/ 437 h 741"/>
                <a:gd name="T64" fmla="*/ 337 w 1134"/>
                <a:gd name="T65" fmla="*/ 393 h 741"/>
                <a:gd name="T66" fmla="*/ 286 w 1134"/>
                <a:gd name="T67" fmla="*/ 426 h 741"/>
                <a:gd name="T68" fmla="*/ 205 w 1134"/>
                <a:gd name="T69" fmla="*/ 444 h 741"/>
                <a:gd name="T70" fmla="*/ 150 w 1134"/>
                <a:gd name="T71" fmla="*/ 437 h 741"/>
                <a:gd name="T72" fmla="*/ 88 w 1134"/>
                <a:gd name="T73" fmla="*/ 429 h 741"/>
                <a:gd name="T74" fmla="*/ 25 w 1134"/>
                <a:gd name="T75" fmla="*/ 440 h 741"/>
                <a:gd name="T76" fmla="*/ 55 w 1134"/>
                <a:gd name="T77" fmla="*/ 330 h 741"/>
                <a:gd name="T78" fmla="*/ 117 w 1134"/>
                <a:gd name="T79" fmla="*/ 198 h 741"/>
                <a:gd name="T80" fmla="*/ 84 w 1134"/>
                <a:gd name="T81" fmla="*/ 103 h 741"/>
                <a:gd name="T82" fmla="*/ 113 w 1134"/>
                <a:gd name="T83" fmla="*/ 77 h 741"/>
                <a:gd name="T84" fmla="*/ 249 w 1134"/>
                <a:gd name="T85" fmla="*/ 73 h 741"/>
                <a:gd name="T86" fmla="*/ 411 w 1134"/>
                <a:gd name="T87" fmla="*/ 81 h 741"/>
                <a:gd name="T88" fmla="*/ 502 w 1134"/>
                <a:gd name="T89" fmla="*/ 84 h 741"/>
                <a:gd name="T90" fmla="*/ 528 w 1134"/>
                <a:gd name="T91" fmla="*/ 44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34" h="741">
                  <a:moveTo>
                    <a:pt x="591" y="22"/>
                  </a:moveTo>
                  <a:lnTo>
                    <a:pt x="620" y="15"/>
                  </a:lnTo>
                  <a:lnTo>
                    <a:pt x="657" y="4"/>
                  </a:lnTo>
                  <a:lnTo>
                    <a:pt x="693" y="0"/>
                  </a:lnTo>
                  <a:lnTo>
                    <a:pt x="730" y="4"/>
                  </a:lnTo>
                  <a:lnTo>
                    <a:pt x="748" y="37"/>
                  </a:lnTo>
                  <a:lnTo>
                    <a:pt x="774" y="66"/>
                  </a:lnTo>
                  <a:lnTo>
                    <a:pt x="825" y="92"/>
                  </a:lnTo>
                  <a:lnTo>
                    <a:pt x="858" y="121"/>
                  </a:lnTo>
                  <a:lnTo>
                    <a:pt x="888" y="154"/>
                  </a:lnTo>
                  <a:lnTo>
                    <a:pt x="958" y="154"/>
                  </a:lnTo>
                  <a:lnTo>
                    <a:pt x="980" y="169"/>
                  </a:lnTo>
                  <a:lnTo>
                    <a:pt x="1020" y="184"/>
                  </a:lnTo>
                  <a:lnTo>
                    <a:pt x="1064" y="187"/>
                  </a:lnTo>
                  <a:lnTo>
                    <a:pt x="1112" y="198"/>
                  </a:lnTo>
                  <a:lnTo>
                    <a:pt x="1134" y="257"/>
                  </a:lnTo>
                  <a:lnTo>
                    <a:pt x="1123" y="319"/>
                  </a:lnTo>
                  <a:lnTo>
                    <a:pt x="1097" y="352"/>
                  </a:lnTo>
                  <a:lnTo>
                    <a:pt x="1060" y="363"/>
                  </a:lnTo>
                  <a:lnTo>
                    <a:pt x="1046" y="382"/>
                  </a:lnTo>
                  <a:lnTo>
                    <a:pt x="1042" y="400"/>
                  </a:lnTo>
                  <a:lnTo>
                    <a:pt x="950" y="429"/>
                  </a:lnTo>
                  <a:lnTo>
                    <a:pt x="899" y="462"/>
                  </a:lnTo>
                  <a:lnTo>
                    <a:pt x="822" y="495"/>
                  </a:lnTo>
                  <a:lnTo>
                    <a:pt x="800" y="517"/>
                  </a:lnTo>
                  <a:lnTo>
                    <a:pt x="741" y="528"/>
                  </a:lnTo>
                  <a:lnTo>
                    <a:pt x="763" y="550"/>
                  </a:lnTo>
                  <a:lnTo>
                    <a:pt x="792" y="550"/>
                  </a:lnTo>
                  <a:lnTo>
                    <a:pt x="836" y="595"/>
                  </a:lnTo>
                  <a:lnTo>
                    <a:pt x="840" y="620"/>
                  </a:lnTo>
                  <a:lnTo>
                    <a:pt x="866" y="628"/>
                  </a:lnTo>
                  <a:lnTo>
                    <a:pt x="877" y="628"/>
                  </a:lnTo>
                  <a:lnTo>
                    <a:pt x="888" y="613"/>
                  </a:lnTo>
                  <a:lnTo>
                    <a:pt x="906" y="628"/>
                  </a:lnTo>
                  <a:lnTo>
                    <a:pt x="921" y="613"/>
                  </a:lnTo>
                  <a:lnTo>
                    <a:pt x="939" y="617"/>
                  </a:lnTo>
                  <a:lnTo>
                    <a:pt x="921" y="650"/>
                  </a:lnTo>
                  <a:lnTo>
                    <a:pt x="899" y="664"/>
                  </a:lnTo>
                  <a:lnTo>
                    <a:pt x="873" y="653"/>
                  </a:lnTo>
                  <a:lnTo>
                    <a:pt x="862" y="646"/>
                  </a:lnTo>
                  <a:lnTo>
                    <a:pt x="855" y="668"/>
                  </a:lnTo>
                  <a:lnTo>
                    <a:pt x="811" y="697"/>
                  </a:lnTo>
                  <a:lnTo>
                    <a:pt x="796" y="719"/>
                  </a:lnTo>
                  <a:lnTo>
                    <a:pt x="785" y="741"/>
                  </a:lnTo>
                  <a:lnTo>
                    <a:pt x="752" y="734"/>
                  </a:lnTo>
                  <a:lnTo>
                    <a:pt x="752" y="719"/>
                  </a:lnTo>
                  <a:lnTo>
                    <a:pt x="756" y="697"/>
                  </a:lnTo>
                  <a:lnTo>
                    <a:pt x="745" y="661"/>
                  </a:lnTo>
                  <a:lnTo>
                    <a:pt x="726" y="657"/>
                  </a:lnTo>
                  <a:lnTo>
                    <a:pt x="708" y="657"/>
                  </a:lnTo>
                  <a:lnTo>
                    <a:pt x="679" y="650"/>
                  </a:lnTo>
                  <a:lnTo>
                    <a:pt x="686" y="628"/>
                  </a:lnTo>
                  <a:lnTo>
                    <a:pt x="701" y="606"/>
                  </a:lnTo>
                  <a:lnTo>
                    <a:pt x="704" y="584"/>
                  </a:lnTo>
                  <a:lnTo>
                    <a:pt x="734" y="562"/>
                  </a:lnTo>
                  <a:lnTo>
                    <a:pt x="726" y="543"/>
                  </a:lnTo>
                  <a:lnTo>
                    <a:pt x="693" y="550"/>
                  </a:lnTo>
                  <a:lnTo>
                    <a:pt x="675" y="562"/>
                  </a:lnTo>
                  <a:lnTo>
                    <a:pt x="653" y="554"/>
                  </a:lnTo>
                  <a:lnTo>
                    <a:pt x="653" y="565"/>
                  </a:lnTo>
                  <a:lnTo>
                    <a:pt x="624" y="550"/>
                  </a:lnTo>
                  <a:lnTo>
                    <a:pt x="624" y="539"/>
                  </a:lnTo>
                  <a:lnTo>
                    <a:pt x="649" y="532"/>
                  </a:lnTo>
                  <a:lnTo>
                    <a:pt x="635" y="514"/>
                  </a:lnTo>
                  <a:lnTo>
                    <a:pt x="613" y="517"/>
                  </a:lnTo>
                  <a:lnTo>
                    <a:pt x="598" y="532"/>
                  </a:lnTo>
                  <a:lnTo>
                    <a:pt x="587" y="539"/>
                  </a:lnTo>
                  <a:lnTo>
                    <a:pt x="583" y="562"/>
                  </a:lnTo>
                  <a:lnTo>
                    <a:pt x="569" y="562"/>
                  </a:lnTo>
                  <a:lnTo>
                    <a:pt x="583" y="576"/>
                  </a:lnTo>
                  <a:lnTo>
                    <a:pt x="583" y="595"/>
                  </a:lnTo>
                  <a:lnTo>
                    <a:pt x="565" y="613"/>
                  </a:lnTo>
                  <a:lnTo>
                    <a:pt x="543" y="606"/>
                  </a:lnTo>
                  <a:lnTo>
                    <a:pt x="557" y="628"/>
                  </a:lnTo>
                  <a:lnTo>
                    <a:pt x="550" y="631"/>
                  </a:lnTo>
                  <a:lnTo>
                    <a:pt x="521" y="606"/>
                  </a:lnTo>
                  <a:lnTo>
                    <a:pt x="532" y="639"/>
                  </a:lnTo>
                  <a:lnTo>
                    <a:pt x="550" y="653"/>
                  </a:lnTo>
                  <a:lnTo>
                    <a:pt x="532" y="672"/>
                  </a:lnTo>
                  <a:lnTo>
                    <a:pt x="521" y="661"/>
                  </a:lnTo>
                  <a:lnTo>
                    <a:pt x="499" y="661"/>
                  </a:lnTo>
                  <a:lnTo>
                    <a:pt x="488" y="664"/>
                  </a:lnTo>
                  <a:lnTo>
                    <a:pt x="440" y="668"/>
                  </a:lnTo>
                  <a:lnTo>
                    <a:pt x="444" y="650"/>
                  </a:lnTo>
                  <a:lnTo>
                    <a:pt x="473" y="617"/>
                  </a:lnTo>
                  <a:lnTo>
                    <a:pt x="477" y="587"/>
                  </a:lnTo>
                  <a:lnTo>
                    <a:pt x="477" y="565"/>
                  </a:lnTo>
                  <a:lnTo>
                    <a:pt x="502" y="562"/>
                  </a:lnTo>
                  <a:lnTo>
                    <a:pt x="543" y="565"/>
                  </a:lnTo>
                  <a:lnTo>
                    <a:pt x="554" y="554"/>
                  </a:lnTo>
                  <a:lnTo>
                    <a:pt x="524" y="547"/>
                  </a:lnTo>
                  <a:lnTo>
                    <a:pt x="517" y="532"/>
                  </a:lnTo>
                  <a:lnTo>
                    <a:pt x="488" y="514"/>
                  </a:lnTo>
                  <a:lnTo>
                    <a:pt x="477" y="484"/>
                  </a:lnTo>
                  <a:lnTo>
                    <a:pt x="480" y="466"/>
                  </a:lnTo>
                  <a:lnTo>
                    <a:pt x="466" y="437"/>
                  </a:lnTo>
                  <a:lnTo>
                    <a:pt x="422" y="429"/>
                  </a:lnTo>
                  <a:lnTo>
                    <a:pt x="378" y="396"/>
                  </a:lnTo>
                  <a:lnTo>
                    <a:pt x="337" y="393"/>
                  </a:lnTo>
                  <a:lnTo>
                    <a:pt x="312" y="400"/>
                  </a:lnTo>
                  <a:lnTo>
                    <a:pt x="301" y="418"/>
                  </a:lnTo>
                  <a:lnTo>
                    <a:pt x="286" y="426"/>
                  </a:lnTo>
                  <a:lnTo>
                    <a:pt x="253" y="429"/>
                  </a:lnTo>
                  <a:lnTo>
                    <a:pt x="235" y="444"/>
                  </a:lnTo>
                  <a:lnTo>
                    <a:pt x="205" y="444"/>
                  </a:lnTo>
                  <a:lnTo>
                    <a:pt x="194" y="429"/>
                  </a:lnTo>
                  <a:lnTo>
                    <a:pt x="180" y="426"/>
                  </a:lnTo>
                  <a:lnTo>
                    <a:pt x="150" y="437"/>
                  </a:lnTo>
                  <a:lnTo>
                    <a:pt x="128" y="440"/>
                  </a:lnTo>
                  <a:lnTo>
                    <a:pt x="113" y="426"/>
                  </a:lnTo>
                  <a:lnTo>
                    <a:pt x="88" y="429"/>
                  </a:lnTo>
                  <a:lnTo>
                    <a:pt x="66" y="444"/>
                  </a:lnTo>
                  <a:lnTo>
                    <a:pt x="55" y="440"/>
                  </a:lnTo>
                  <a:lnTo>
                    <a:pt x="25" y="440"/>
                  </a:lnTo>
                  <a:lnTo>
                    <a:pt x="0" y="396"/>
                  </a:lnTo>
                  <a:lnTo>
                    <a:pt x="3" y="374"/>
                  </a:lnTo>
                  <a:lnTo>
                    <a:pt x="55" y="330"/>
                  </a:lnTo>
                  <a:lnTo>
                    <a:pt x="40" y="275"/>
                  </a:lnTo>
                  <a:lnTo>
                    <a:pt x="99" y="228"/>
                  </a:lnTo>
                  <a:lnTo>
                    <a:pt x="117" y="198"/>
                  </a:lnTo>
                  <a:lnTo>
                    <a:pt x="113" y="169"/>
                  </a:lnTo>
                  <a:lnTo>
                    <a:pt x="102" y="136"/>
                  </a:lnTo>
                  <a:lnTo>
                    <a:pt x="84" y="103"/>
                  </a:lnTo>
                  <a:lnTo>
                    <a:pt x="66" y="88"/>
                  </a:lnTo>
                  <a:lnTo>
                    <a:pt x="99" y="92"/>
                  </a:lnTo>
                  <a:lnTo>
                    <a:pt x="113" y="77"/>
                  </a:lnTo>
                  <a:lnTo>
                    <a:pt x="172" y="73"/>
                  </a:lnTo>
                  <a:lnTo>
                    <a:pt x="235" y="73"/>
                  </a:lnTo>
                  <a:lnTo>
                    <a:pt x="249" y="73"/>
                  </a:lnTo>
                  <a:lnTo>
                    <a:pt x="326" y="92"/>
                  </a:lnTo>
                  <a:lnTo>
                    <a:pt x="385" y="92"/>
                  </a:lnTo>
                  <a:lnTo>
                    <a:pt x="411" y="81"/>
                  </a:lnTo>
                  <a:lnTo>
                    <a:pt x="433" y="81"/>
                  </a:lnTo>
                  <a:lnTo>
                    <a:pt x="455" y="92"/>
                  </a:lnTo>
                  <a:lnTo>
                    <a:pt x="502" y="84"/>
                  </a:lnTo>
                  <a:lnTo>
                    <a:pt x="513" y="99"/>
                  </a:lnTo>
                  <a:lnTo>
                    <a:pt x="532" y="81"/>
                  </a:lnTo>
                  <a:lnTo>
                    <a:pt x="528" y="44"/>
                  </a:lnTo>
                  <a:lnTo>
                    <a:pt x="569" y="22"/>
                  </a:lnTo>
                  <a:lnTo>
                    <a:pt x="591" y="22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4" name="Freeform 176">
              <a:extLst>
                <a:ext uri="{FF2B5EF4-FFF2-40B4-BE49-F238E27FC236}">
                  <a16:creationId xmlns:a16="http://schemas.microsoft.com/office/drawing/2014/main" xmlns="" id="{2B0B3431-F556-4831-A3F0-CE8831AB96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8" y="3164"/>
              <a:ext cx="588" cy="171"/>
            </a:xfrm>
            <a:custGeom>
              <a:avLst/>
              <a:gdLst>
                <a:gd name="T0" fmla="*/ 0 w 661"/>
                <a:gd name="T1" fmla="*/ 33 h 176"/>
                <a:gd name="T2" fmla="*/ 66 w 661"/>
                <a:gd name="T3" fmla="*/ 48 h 176"/>
                <a:gd name="T4" fmla="*/ 114 w 661"/>
                <a:gd name="T5" fmla="*/ 59 h 176"/>
                <a:gd name="T6" fmla="*/ 166 w 661"/>
                <a:gd name="T7" fmla="*/ 70 h 176"/>
                <a:gd name="T8" fmla="*/ 191 w 661"/>
                <a:gd name="T9" fmla="*/ 103 h 176"/>
                <a:gd name="T10" fmla="*/ 199 w 661"/>
                <a:gd name="T11" fmla="*/ 136 h 176"/>
                <a:gd name="T12" fmla="*/ 202 w 661"/>
                <a:gd name="T13" fmla="*/ 165 h 176"/>
                <a:gd name="T14" fmla="*/ 261 w 661"/>
                <a:gd name="T15" fmla="*/ 165 h 176"/>
                <a:gd name="T16" fmla="*/ 287 w 661"/>
                <a:gd name="T17" fmla="*/ 136 h 176"/>
                <a:gd name="T18" fmla="*/ 305 w 661"/>
                <a:gd name="T19" fmla="*/ 143 h 176"/>
                <a:gd name="T20" fmla="*/ 316 w 661"/>
                <a:gd name="T21" fmla="*/ 158 h 176"/>
                <a:gd name="T22" fmla="*/ 360 w 661"/>
                <a:gd name="T23" fmla="*/ 165 h 176"/>
                <a:gd name="T24" fmla="*/ 386 w 661"/>
                <a:gd name="T25" fmla="*/ 176 h 176"/>
                <a:gd name="T26" fmla="*/ 430 w 661"/>
                <a:gd name="T27" fmla="*/ 154 h 176"/>
                <a:gd name="T28" fmla="*/ 474 w 661"/>
                <a:gd name="T29" fmla="*/ 150 h 176"/>
                <a:gd name="T30" fmla="*/ 514 w 661"/>
                <a:gd name="T31" fmla="*/ 125 h 176"/>
                <a:gd name="T32" fmla="*/ 540 w 661"/>
                <a:gd name="T33" fmla="*/ 114 h 176"/>
                <a:gd name="T34" fmla="*/ 577 w 661"/>
                <a:gd name="T35" fmla="*/ 132 h 176"/>
                <a:gd name="T36" fmla="*/ 635 w 661"/>
                <a:gd name="T37" fmla="*/ 136 h 176"/>
                <a:gd name="T38" fmla="*/ 661 w 661"/>
                <a:gd name="T39" fmla="*/ 125 h 176"/>
                <a:gd name="T40" fmla="*/ 643 w 661"/>
                <a:gd name="T41" fmla="*/ 106 h 176"/>
                <a:gd name="T42" fmla="*/ 595 w 661"/>
                <a:gd name="T43" fmla="*/ 92 h 176"/>
                <a:gd name="T44" fmla="*/ 580 w 661"/>
                <a:gd name="T45" fmla="*/ 59 h 176"/>
                <a:gd name="T46" fmla="*/ 551 w 661"/>
                <a:gd name="T47" fmla="*/ 48 h 176"/>
                <a:gd name="T48" fmla="*/ 485 w 661"/>
                <a:gd name="T49" fmla="*/ 37 h 176"/>
                <a:gd name="T50" fmla="*/ 448 w 661"/>
                <a:gd name="T51" fmla="*/ 7 h 176"/>
                <a:gd name="T52" fmla="*/ 419 w 661"/>
                <a:gd name="T53" fmla="*/ 0 h 176"/>
                <a:gd name="T54" fmla="*/ 364 w 661"/>
                <a:gd name="T55" fmla="*/ 4 h 176"/>
                <a:gd name="T56" fmla="*/ 323 w 661"/>
                <a:gd name="T57" fmla="*/ 26 h 176"/>
                <a:gd name="T58" fmla="*/ 283 w 661"/>
                <a:gd name="T59" fmla="*/ 29 h 176"/>
                <a:gd name="T60" fmla="*/ 228 w 661"/>
                <a:gd name="T61" fmla="*/ 11 h 176"/>
                <a:gd name="T62" fmla="*/ 169 w 661"/>
                <a:gd name="T63" fmla="*/ 4 h 176"/>
                <a:gd name="T64" fmla="*/ 99 w 661"/>
                <a:gd name="T65" fmla="*/ 11 h 176"/>
                <a:gd name="T66" fmla="*/ 48 w 661"/>
                <a:gd name="T67" fmla="*/ 15 h 176"/>
                <a:gd name="T68" fmla="*/ 15 w 661"/>
                <a:gd name="T69" fmla="*/ 18 h 176"/>
                <a:gd name="T70" fmla="*/ 0 w 661"/>
                <a:gd name="T71" fmla="*/ 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61" h="176">
                  <a:moveTo>
                    <a:pt x="0" y="33"/>
                  </a:moveTo>
                  <a:lnTo>
                    <a:pt x="66" y="48"/>
                  </a:lnTo>
                  <a:lnTo>
                    <a:pt x="114" y="59"/>
                  </a:lnTo>
                  <a:lnTo>
                    <a:pt x="166" y="70"/>
                  </a:lnTo>
                  <a:lnTo>
                    <a:pt x="191" y="103"/>
                  </a:lnTo>
                  <a:lnTo>
                    <a:pt x="199" y="136"/>
                  </a:lnTo>
                  <a:lnTo>
                    <a:pt x="202" y="165"/>
                  </a:lnTo>
                  <a:lnTo>
                    <a:pt x="261" y="165"/>
                  </a:lnTo>
                  <a:lnTo>
                    <a:pt x="287" y="136"/>
                  </a:lnTo>
                  <a:lnTo>
                    <a:pt x="305" y="143"/>
                  </a:lnTo>
                  <a:lnTo>
                    <a:pt x="316" y="158"/>
                  </a:lnTo>
                  <a:lnTo>
                    <a:pt x="360" y="165"/>
                  </a:lnTo>
                  <a:lnTo>
                    <a:pt x="386" y="176"/>
                  </a:lnTo>
                  <a:lnTo>
                    <a:pt x="430" y="154"/>
                  </a:lnTo>
                  <a:lnTo>
                    <a:pt x="474" y="150"/>
                  </a:lnTo>
                  <a:lnTo>
                    <a:pt x="514" y="125"/>
                  </a:lnTo>
                  <a:lnTo>
                    <a:pt x="540" y="114"/>
                  </a:lnTo>
                  <a:lnTo>
                    <a:pt x="577" y="132"/>
                  </a:lnTo>
                  <a:lnTo>
                    <a:pt x="635" y="136"/>
                  </a:lnTo>
                  <a:lnTo>
                    <a:pt x="661" y="125"/>
                  </a:lnTo>
                  <a:lnTo>
                    <a:pt x="643" y="106"/>
                  </a:lnTo>
                  <a:lnTo>
                    <a:pt x="595" y="92"/>
                  </a:lnTo>
                  <a:lnTo>
                    <a:pt x="580" y="59"/>
                  </a:lnTo>
                  <a:lnTo>
                    <a:pt x="551" y="48"/>
                  </a:lnTo>
                  <a:lnTo>
                    <a:pt x="485" y="37"/>
                  </a:lnTo>
                  <a:lnTo>
                    <a:pt x="448" y="7"/>
                  </a:lnTo>
                  <a:lnTo>
                    <a:pt x="419" y="0"/>
                  </a:lnTo>
                  <a:lnTo>
                    <a:pt x="364" y="4"/>
                  </a:lnTo>
                  <a:lnTo>
                    <a:pt x="323" y="26"/>
                  </a:lnTo>
                  <a:lnTo>
                    <a:pt x="283" y="29"/>
                  </a:lnTo>
                  <a:lnTo>
                    <a:pt x="228" y="11"/>
                  </a:lnTo>
                  <a:lnTo>
                    <a:pt x="169" y="4"/>
                  </a:lnTo>
                  <a:lnTo>
                    <a:pt x="99" y="11"/>
                  </a:lnTo>
                  <a:lnTo>
                    <a:pt x="48" y="15"/>
                  </a:lnTo>
                  <a:lnTo>
                    <a:pt x="15" y="1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5" name="Freeform 177">
              <a:extLst>
                <a:ext uri="{FF2B5EF4-FFF2-40B4-BE49-F238E27FC236}">
                  <a16:creationId xmlns:a16="http://schemas.microsoft.com/office/drawing/2014/main" xmlns="" id="{59C78C30-32A4-4FBB-8613-ABF5563FA3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8" y="3164"/>
              <a:ext cx="588" cy="171"/>
            </a:xfrm>
            <a:custGeom>
              <a:avLst/>
              <a:gdLst>
                <a:gd name="T0" fmla="*/ 0 w 661"/>
                <a:gd name="T1" fmla="*/ 33 h 176"/>
                <a:gd name="T2" fmla="*/ 66 w 661"/>
                <a:gd name="T3" fmla="*/ 48 h 176"/>
                <a:gd name="T4" fmla="*/ 114 w 661"/>
                <a:gd name="T5" fmla="*/ 59 h 176"/>
                <a:gd name="T6" fmla="*/ 166 w 661"/>
                <a:gd name="T7" fmla="*/ 70 h 176"/>
                <a:gd name="T8" fmla="*/ 191 w 661"/>
                <a:gd name="T9" fmla="*/ 103 h 176"/>
                <a:gd name="T10" fmla="*/ 199 w 661"/>
                <a:gd name="T11" fmla="*/ 136 h 176"/>
                <a:gd name="T12" fmla="*/ 202 w 661"/>
                <a:gd name="T13" fmla="*/ 165 h 176"/>
                <a:gd name="T14" fmla="*/ 261 w 661"/>
                <a:gd name="T15" fmla="*/ 165 h 176"/>
                <a:gd name="T16" fmla="*/ 287 w 661"/>
                <a:gd name="T17" fmla="*/ 136 h 176"/>
                <a:gd name="T18" fmla="*/ 305 w 661"/>
                <a:gd name="T19" fmla="*/ 143 h 176"/>
                <a:gd name="T20" fmla="*/ 316 w 661"/>
                <a:gd name="T21" fmla="*/ 158 h 176"/>
                <a:gd name="T22" fmla="*/ 360 w 661"/>
                <a:gd name="T23" fmla="*/ 165 h 176"/>
                <a:gd name="T24" fmla="*/ 386 w 661"/>
                <a:gd name="T25" fmla="*/ 176 h 176"/>
                <a:gd name="T26" fmla="*/ 430 w 661"/>
                <a:gd name="T27" fmla="*/ 154 h 176"/>
                <a:gd name="T28" fmla="*/ 474 w 661"/>
                <a:gd name="T29" fmla="*/ 150 h 176"/>
                <a:gd name="T30" fmla="*/ 514 w 661"/>
                <a:gd name="T31" fmla="*/ 125 h 176"/>
                <a:gd name="T32" fmla="*/ 540 w 661"/>
                <a:gd name="T33" fmla="*/ 114 h 176"/>
                <a:gd name="T34" fmla="*/ 577 w 661"/>
                <a:gd name="T35" fmla="*/ 132 h 176"/>
                <a:gd name="T36" fmla="*/ 635 w 661"/>
                <a:gd name="T37" fmla="*/ 136 h 176"/>
                <a:gd name="T38" fmla="*/ 661 w 661"/>
                <a:gd name="T39" fmla="*/ 125 h 176"/>
                <a:gd name="T40" fmla="*/ 643 w 661"/>
                <a:gd name="T41" fmla="*/ 106 h 176"/>
                <a:gd name="T42" fmla="*/ 595 w 661"/>
                <a:gd name="T43" fmla="*/ 92 h 176"/>
                <a:gd name="T44" fmla="*/ 580 w 661"/>
                <a:gd name="T45" fmla="*/ 59 h 176"/>
                <a:gd name="T46" fmla="*/ 551 w 661"/>
                <a:gd name="T47" fmla="*/ 48 h 176"/>
                <a:gd name="T48" fmla="*/ 485 w 661"/>
                <a:gd name="T49" fmla="*/ 37 h 176"/>
                <a:gd name="T50" fmla="*/ 448 w 661"/>
                <a:gd name="T51" fmla="*/ 7 h 176"/>
                <a:gd name="T52" fmla="*/ 419 w 661"/>
                <a:gd name="T53" fmla="*/ 0 h 176"/>
                <a:gd name="T54" fmla="*/ 364 w 661"/>
                <a:gd name="T55" fmla="*/ 4 h 176"/>
                <a:gd name="T56" fmla="*/ 323 w 661"/>
                <a:gd name="T57" fmla="*/ 26 h 176"/>
                <a:gd name="T58" fmla="*/ 283 w 661"/>
                <a:gd name="T59" fmla="*/ 29 h 176"/>
                <a:gd name="T60" fmla="*/ 228 w 661"/>
                <a:gd name="T61" fmla="*/ 11 h 176"/>
                <a:gd name="T62" fmla="*/ 169 w 661"/>
                <a:gd name="T63" fmla="*/ 4 h 176"/>
                <a:gd name="T64" fmla="*/ 99 w 661"/>
                <a:gd name="T65" fmla="*/ 11 h 176"/>
                <a:gd name="T66" fmla="*/ 48 w 661"/>
                <a:gd name="T67" fmla="*/ 15 h 176"/>
                <a:gd name="T68" fmla="*/ 15 w 661"/>
                <a:gd name="T69" fmla="*/ 1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61" h="176">
                  <a:moveTo>
                    <a:pt x="0" y="33"/>
                  </a:moveTo>
                  <a:lnTo>
                    <a:pt x="66" y="48"/>
                  </a:lnTo>
                  <a:lnTo>
                    <a:pt x="114" y="59"/>
                  </a:lnTo>
                  <a:lnTo>
                    <a:pt x="166" y="70"/>
                  </a:lnTo>
                  <a:lnTo>
                    <a:pt x="191" y="103"/>
                  </a:lnTo>
                  <a:lnTo>
                    <a:pt x="199" y="136"/>
                  </a:lnTo>
                  <a:lnTo>
                    <a:pt x="202" y="165"/>
                  </a:lnTo>
                  <a:lnTo>
                    <a:pt x="261" y="165"/>
                  </a:lnTo>
                  <a:lnTo>
                    <a:pt x="287" y="136"/>
                  </a:lnTo>
                  <a:lnTo>
                    <a:pt x="305" y="143"/>
                  </a:lnTo>
                  <a:lnTo>
                    <a:pt x="316" y="158"/>
                  </a:lnTo>
                  <a:lnTo>
                    <a:pt x="360" y="165"/>
                  </a:lnTo>
                  <a:lnTo>
                    <a:pt x="386" y="176"/>
                  </a:lnTo>
                  <a:lnTo>
                    <a:pt x="430" y="154"/>
                  </a:lnTo>
                  <a:lnTo>
                    <a:pt x="474" y="150"/>
                  </a:lnTo>
                  <a:lnTo>
                    <a:pt x="514" y="125"/>
                  </a:lnTo>
                  <a:lnTo>
                    <a:pt x="540" y="114"/>
                  </a:lnTo>
                  <a:lnTo>
                    <a:pt x="577" y="132"/>
                  </a:lnTo>
                  <a:lnTo>
                    <a:pt x="635" y="136"/>
                  </a:lnTo>
                  <a:lnTo>
                    <a:pt x="661" y="125"/>
                  </a:lnTo>
                  <a:lnTo>
                    <a:pt x="643" y="106"/>
                  </a:lnTo>
                  <a:lnTo>
                    <a:pt x="595" y="92"/>
                  </a:lnTo>
                  <a:lnTo>
                    <a:pt x="580" y="59"/>
                  </a:lnTo>
                  <a:lnTo>
                    <a:pt x="551" y="48"/>
                  </a:lnTo>
                  <a:lnTo>
                    <a:pt x="485" y="37"/>
                  </a:lnTo>
                  <a:lnTo>
                    <a:pt x="448" y="7"/>
                  </a:lnTo>
                  <a:lnTo>
                    <a:pt x="419" y="0"/>
                  </a:lnTo>
                  <a:lnTo>
                    <a:pt x="364" y="4"/>
                  </a:lnTo>
                  <a:lnTo>
                    <a:pt x="323" y="26"/>
                  </a:lnTo>
                  <a:lnTo>
                    <a:pt x="283" y="29"/>
                  </a:lnTo>
                  <a:lnTo>
                    <a:pt x="228" y="11"/>
                  </a:lnTo>
                  <a:lnTo>
                    <a:pt x="169" y="4"/>
                  </a:lnTo>
                  <a:lnTo>
                    <a:pt x="99" y="11"/>
                  </a:lnTo>
                  <a:lnTo>
                    <a:pt x="48" y="15"/>
                  </a:lnTo>
                  <a:lnTo>
                    <a:pt x="15" y="18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6" name="Freeform 178">
              <a:extLst>
                <a:ext uri="{FF2B5EF4-FFF2-40B4-BE49-F238E27FC236}">
                  <a16:creationId xmlns:a16="http://schemas.microsoft.com/office/drawing/2014/main" xmlns="" id="{63D92BA1-6C65-4E68-AB29-1DBBE6EEB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5" y="3299"/>
              <a:ext cx="248" cy="164"/>
            </a:xfrm>
            <a:custGeom>
              <a:avLst/>
              <a:gdLst>
                <a:gd name="T0" fmla="*/ 0 w 279"/>
                <a:gd name="T1" fmla="*/ 30 h 169"/>
                <a:gd name="T2" fmla="*/ 26 w 279"/>
                <a:gd name="T3" fmla="*/ 92 h 169"/>
                <a:gd name="T4" fmla="*/ 118 w 279"/>
                <a:gd name="T5" fmla="*/ 92 h 169"/>
                <a:gd name="T6" fmla="*/ 151 w 279"/>
                <a:gd name="T7" fmla="*/ 136 h 169"/>
                <a:gd name="T8" fmla="*/ 162 w 279"/>
                <a:gd name="T9" fmla="*/ 140 h 169"/>
                <a:gd name="T10" fmla="*/ 191 w 279"/>
                <a:gd name="T11" fmla="*/ 129 h 169"/>
                <a:gd name="T12" fmla="*/ 217 w 279"/>
                <a:gd name="T13" fmla="*/ 133 h 169"/>
                <a:gd name="T14" fmla="*/ 243 w 279"/>
                <a:gd name="T15" fmla="*/ 140 h 169"/>
                <a:gd name="T16" fmla="*/ 257 w 279"/>
                <a:gd name="T17" fmla="*/ 169 h 169"/>
                <a:gd name="T18" fmla="*/ 279 w 279"/>
                <a:gd name="T19" fmla="*/ 162 h 169"/>
                <a:gd name="T20" fmla="*/ 276 w 279"/>
                <a:gd name="T21" fmla="*/ 136 h 169"/>
                <a:gd name="T22" fmla="*/ 268 w 279"/>
                <a:gd name="T23" fmla="*/ 96 h 169"/>
                <a:gd name="T24" fmla="*/ 217 w 279"/>
                <a:gd name="T25" fmla="*/ 81 h 169"/>
                <a:gd name="T26" fmla="*/ 199 w 279"/>
                <a:gd name="T27" fmla="*/ 74 h 169"/>
                <a:gd name="T28" fmla="*/ 213 w 279"/>
                <a:gd name="T29" fmla="*/ 59 h 169"/>
                <a:gd name="T30" fmla="*/ 202 w 279"/>
                <a:gd name="T31" fmla="*/ 37 h 169"/>
                <a:gd name="T32" fmla="*/ 177 w 279"/>
                <a:gd name="T33" fmla="*/ 37 h 169"/>
                <a:gd name="T34" fmla="*/ 177 w 279"/>
                <a:gd name="T35" fmla="*/ 19 h 169"/>
                <a:gd name="T36" fmla="*/ 162 w 279"/>
                <a:gd name="T37" fmla="*/ 8 h 169"/>
                <a:gd name="T38" fmla="*/ 136 w 279"/>
                <a:gd name="T39" fmla="*/ 0 h 169"/>
                <a:gd name="T40" fmla="*/ 114 w 279"/>
                <a:gd name="T41" fmla="*/ 15 h 169"/>
                <a:gd name="T42" fmla="*/ 77 w 279"/>
                <a:gd name="T43" fmla="*/ 15 h 169"/>
                <a:gd name="T44" fmla="*/ 26 w 279"/>
                <a:gd name="T45" fmla="*/ 37 h 169"/>
                <a:gd name="T46" fmla="*/ 0 w 279"/>
                <a:gd name="T47" fmla="*/ 3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9" h="169">
                  <a:moveTo>
                    <a:pt x="0" y="30"/>
                  </a:moveTo>
                  <a:lnTo>
                    <a:pt x="26" y="92"/>
                  </a:lnTo>
                  <a:lnTo>
                    <a:pt x="118" y="92"/>
                  </a:lnTo>
                  <a:lnTo>
                    <a:pt x="151" y="136"/>
                  </a:lnTo>
                  <a:lnTo>
                    <a:pt x="162" y="140"/>
                  </a:lnTo>
                  <a:lnTo>
                    <a:pt x="191" y="129"/>
                  </a:lnTo>
                  <a:lnTo>
                    <a:pt x="217" y="133"/>
                  </a:lnTo>
                  <a:lnTo>
                    <a:pt x="243" y="140"/>
                  </a:lnTo>
                  <a:lnTo>
                    <a:pt x="257" y="169"/>
                  </a:lnTo>
                  <a:lnTo>
                    <a:pt x="279" y="162"/>
                  </a:lnTo>
                  <a:lnTo>
                    <a:pt x="276" y="136"/>
                  </a:lnTo>
                  <a:lnTo>
                    <a:pt x="268" y="96"/>
                  </a:lnTo>
                  <a:lnTo>
                    <a:pt x="217" y="81"/>
                  </a:lnTo>
                  <a:lnTo>
                    <a:pt x="199" y="74"/>
                  </a:lnTo>
                  <a:lnTo>
                    <a:pt x="213" y="59"/>
                  </a:lnTo>
                  <a:lnTo>
                    <a:pt x="202" y="37"/>
                  </a:lnTo>
                  <a:lnTo>
                    <a:pt x="177" y="37"/>
                  </a:lnTo>
                  <a:lnTo>
                    <a:pt x="177" y="19"/>
                  </a:lnTo>
                  <a:lnTo>
                    <a:pt x="162" y="8"/>
                  </a:lnTo>
                  <a:lnTo>
                    <a:pt x="136" y="0"/>
                  </a:lnTo>
                  <a:lnTo>
                    <a:pt x="114" y="15"/>
                  </a:lnTo>
                  <a:lnTo>
                    <a:pt x="77" y="15"/>
                  </a:lnTo>
                  <a:lnTo>
                    <a:pt x="26" y="37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7" name="Freeform 179">
              <a:extLst>
                <a:ext uri="{FF2B5EF4-FFF2-40B4-BE49-F238E27FC236}">
                  <a16:creationId xmlns:a16="http://schemas.microsoft.com/office/drawing/2014/main" xmlns="" id="{5B835B81-2E34-4EE6-9B92-D48BC36AD4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5" y="3299"/>
              <a:ext cx="248" cy="164"/>
            </a:xfrm>
            <a:custGeom>
              <a:avLst/>
              <a:gdLst>
                <a:gd name="T0" fmla="*/ 0 w 279"/>
                <a:gd name="T1" fmla="*/ 30 h 169"/>
                <a:gd name="T2" fmla="*/ 26 w 279"/>
                <a:gd name="T3" fmla="*/ 92 h 169"/>
                <a:gd name="T4" fmla="*/ 118 w 279"/>
                <a:gd name="T5" fmla="*/ 92 h 169"/>
                <a:gd name="T6" fmla="*/ 151 w 279"/>
                <a:gd name="T7" fmla="*/ 136 h 169"/>
                <a:gd name="T8" fmla="*/ 162 w 279"/>
                <a:gd name="T9" fmla="*/ 140 h 169"/>
                <a:gd name="T10" fmla="*/ 191 w 279"/>
                <a:gd name="T11" fmla="*/ 129 h 169"/>
                <a:gd name="T12" fmla="*/ 217 w 279"/>
                <a:gd name="T13" fmla="*/ 133 h 169"/>
                <a:gd name="T14" fmla="*/ 243 w 279"/>
                <a:gd name="T15" fmla="*/ 140 h 169"/>
                <a:gd name="T16" fmla="*/ 257 w 279"/>
                <a:gd name="T17" fmla="*/ 169 h 169"/>
                <a:gd name="T18" fmla="*/ 279 w 279"/>
                <a:gd name="T19" fmla="*/ 162 h 169"/>
                <a:gd name="T20" fmla="*/ 276 w 279"/>
                <a:gd name="T21" fmla="*/ 136 h 169"/>
                <a:gd name="T22" fmla="*/ 268 w 279"/>
                <a:gd name="T23" fmla="*/ 96 h 169"/>
                <a:gd name="T24" fmla="*/ 217 w 279"/>
                <a:gd name="T25" fmla="*/ 81 h 169"/>
                <a:gd name="T26" fmla="*/ 199 w 279"/>
                <a:gd name="T27" fmla="*/ 74 h 169"/>
                <a:gd name="T28" fmla="*/ 213 w 279"/>
                <a:gd name="T29" fmla="*/ 59 h 169"/>
                <a:gd name="T30" fmla="*/ 202 w 279"/>
                <a:gd name="T31" fmla="*/ 37 h 169"/>
                <a:gd name="T32" fmla="*/ 177 w 279"/>
                <a:gd name="T33" fmla="*/ 37 h 169"/>
                <a:gd name="T34" fmla="*/ 177 w 279"/>
                <a:gd name="T35" fmla="*/ 19 h 169"/>
                <a:gd name="T36" fmla="*/ 162 w 279"/>
                <a:gd name="T37" fmla="*/ 8 h 169"/>
                <a:gd name="T38" fmla="*/ 136 w 279"/>
                <a:gd name="T39" fmla="*/ 0 h 169"/>
                <a:gd name="T40" fmla="*/ 114 w 279"/>
                <a:gd name="T41" fmla="*/ 15 h 169"/>
                <a:gd name="T42" fmla="*/ 77 w 279"/>
                <a:gd name="T43" fmla="*/ 15 h 169"/>
                <a:gd name="T44" fmla="*/ 26 w 279"/>
                <a:gd name="T45" fmla="*/ 3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9" h="169">
                  <a:moveTo>
                    <a:pt x="0" y="30"/>
                  </a:moveTo>
                  <a:lnTo>
                    <a:pt x="26" y="92"/>
                  </a:lnTo>
                  <a:lnTo>
                    <a:pt x="118" y="92"/>
                  </a:lnTo>
                  <a:lnTo>
                    <a:pt x="151" y="136"/>
                  </a:lnTo>
                  <a:lnTo>
                    <a:pt x="162" y="140"/>
                  </a:lnTo>
                  <a:lnTo>
                    <a:pt x="191" y="129"/>
                  </a:lnTo>
                  <a:lnTo>
                    <a:pt x="217" y="133"/>
                  </a:lnTo>
                  <a:lnTo>
                    <a:pt x="243" y="140"/>
                  </a:lnTo>
                  <a:lnTo>
                    <a:pt x="257" y="169"/>
                  </a:lnTo>
                  <a:lnTo>
                    <a:pt x="279" y="162"/>
                  </a:lnTo>
                  <a:lnTo>
                    <a:pt x="276" y="136"/>
                  </a:lnTo>
                  <a:lnTo>
                    <a:pt x="268" y="96"/>
                  </a:lnTo>
                  <a:lnTo>
                    <a:pt x="217" y="81"/>
                  </a:lnTo>
                  <a:lnTo>
                    <a:pt x="199" y="74"/>
                  </a:lnTo>
                  <a:lnTo>
                    <a:pt x="213" y="59"/>
                  </a:lnTo>
                  <a:lnTo>
                    <a:pt x="202" y="37"/>
                  </a:lnTo>
                  <a:lnTo>
                    <a:pt x="177" y="37"/>
                  </a:lnTo>
                  <a:lnTo>
                    <a:pt x="177" y="19"/>
                  </a:lnTo>
                  <a:lnTo>
                    <a:pt x="162" y="8"/>
                  </a:lnTo>
                  <a:lnTo>
                    <a:pt x="136" y="0"/>
                  </a:lnTo>
                  <a:lnTo>
                    <a:pt x="114" y="15"/>
                  </a:lnTo>
                  <a:lnTo>
                    <a:pt x="77" y="15"/>
                  </a:lnTo>
                  <a:lnTo>
                    <a:pt x="26" y="37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8" name="Freeform 180">
              <a:extLst>
                <a:ext uri="{FF2B5EF4-FFF2-40B4-BE49-F238E27FC236}">
                  <a16:creationId xmlns:a16="http://schemas.microsoft.com/office/drawing/2014/main" xmlns="" id="{7859ECAF-04E9-403D-9F11-EBE776B9B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9" y="3424"/>
              <a:ext cx="88" cy="50"/>
            </a:xfrm>
            <a:custGeom>
              <a:avLst/>
              <a:gdLst>
                <a:gd name="T0" fmla="*/ 0 w 99"/>
                <a:gd name="T1" fmla="*/ 11 h 51"/>
                <a:gd name="T2" fmla="*/ 29 w 99"/>
                <a:gd name="T3" fmla="*/ 0 h 51"/>
                <a:gd name="T4" fmla="*/ 59 w 99"/>
                <a:gd name="T5" fmla="*/ 4 h 51"/>
                <a:gd name="T6" fmla="*/ 84 w 99"/>
                <a:gd name="T7" fmla="*/ 11 h 51"/>
                <a:gd name="T8" fmla="*/ 99 w 99"/>
                <a:gd name="T9" fmla="*/ 40 h 51"/>
                <a:gd name="T10" fmla="*/ 77 w 99"/>
                <a:gd name="T11" fmla="*/ 51 h 51"/>
                <a:gd name="T12" fmla="*/ 40 w 99"/>
                <a:gd name="T13" fmla="*/ 22 h 51"/>
                <a:gd name="T14" fmla="*/ 11 w 99"/>
                <a:gd name="T15" fmla="*/ 26 h 51"/>
                <a:gd name="T16" fmla="*/ 0 w 99"/>
                <a:gd name="T17" fmla="*/ 1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" h="51">
                  <a:moveTo>
                    <a:pt x="0" y="11"/>
                  </a:moveTo>
                  <a:lnTo>
                    <a:pt x="29" y="0"/>
                  </a:lnTo>
                  <a:lnTo>
                    <a:pt x="59" y="4"/>
                  </a:lnTo>
                  <a:lnTo>
                    <a:pt x="84" y="11"/>
                  </a:lnTo>
                  <a:lnTo>
                    <a:pt x="99" y="40"/>
                  </a:lnTo>
                  <a:lnTo>
                    <a:pt x="77" y="51"/>
                  </a:lnTo>
                  <a:lnTo>
                    <a:pt x="40" y="22"/>
                  </a:lnTo>
                  <a:lnTo>
                    <a:pt x="11" y="26"/>
                  </a:lnTo>
                  <a:lnTo>
                    <a:pt x="0" y="11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09" name="Freeform 181">
              <a:extLst>
                <a:ext uri="{FF2B5EF4-FFF2-40B4-BE49-F238E27FC236}">
                  <a16:creationId xmlns:a16="http://schemas.microsoft.com/office/drawing/2014/main" xmlns="" id="{FE86E686-3B73-4302-A816-28DD19A149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9" y="3424"/>
              <a:ext cx="88" cy="50"/>
            </a:xfrm>
            <a:custGeom>
              <a:avLst/>
              <a:gdLst>
                <a:gd name="T0" fmla="*/ 0 w 99"/>
                <a:gd name="T1" fmla="*/ 11 h 51"/>
                <a:gd name="T2" fmla="*/ 29 w 99"/>
                <a:gd name="T3" fmla="*/ 0 h 51"/>
                <a:gd name="T4" fmla="*/ 59 w 99"/>
                <a:gd name="T5" fmla="*/ 4 h 51"/>
                <a:gd name="T6" fmla="*/ 84 w 99"/>
                <a:gd name="T7" fmla="*/ 11 h 51"/>
                <a:gd name="T8" fmla="*/ 99 w 99"/>
                <a:gd name="T9" fmla="*/ 40 h 51"/>
                <a:gd name="T10" fmla="*/ 77 w 99"/>
                <a:gd name="T11" fmla="*/ 51 h 51"/>
                <a:gd name="T12" fmla="*/ 40 w 99"/>
                <a:gd name="T13" fmla="*/ 22 h 51"/>
                <a:gd name="T14" fmla="*/ 11 w 99"/>
                <a:gd name="T15" fmla="*/ 2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51">
                  <a:moveTo>
                    <a:pt x="0" y="11"/>
                  </a:moveTo>
                  <a:lnTo>
                    <a:pt x="29" y="0"/>
                  </a:lnTo>
                  <a:lnTo>
                    <a:pt x="59" y="4"/>
                  </a:lnTo>
                  <a:lnTo>
                    <a:pt x="84" y="11"/>
                  </a:lnTo>
                  <a:lnTo>
                    <a:pt x="99" y="40"/>
                  </a:lnTo>
                  <a:lnTo>
                    <a:pt x="77" y="51"/>
                  </a:lnTo>
                  <a:lnTo>
                    <a:pt x="40" y="22"/>
                  </a:lnTo>
                  <a:lnTo>
                    <a:pt x="11" y="26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10" name="Freeform 182">
              <a:extLst>
                <a:ext uri="{FF2B5EF4-FFF2-40B4-BE49-F238E27FC236}">
                  <a16:creationId xmlns:a16="http://schemas.microsoft.com/office/drawing/2014/main" xmlns="" id="{5C7EB0FA-B5A3-40E5-A1D3-BA21D0999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3221"/>
              <a:ext cx="332" cy="289"/>
            </a:xfrm>
            <a:custGeom>
              <a:avLst/>
              <a:gdLst>
                <a:gd name="T0" fmla="*/ 88 w 374"/>
                <a:gd name="T1" fmla="*/ 0 h 297"/>
                <a:gd name="T2" fmla="*/ 136 w 374"/>
                <a:gd name="T3" fmla="*/ 11 h 297"/>
                <a:gd name="T4" fmla="*/ 176 w 374"/>
                <a:gd name="T5" fmla="*/ 22 h 297"/>
                <a:gd name="T6" fmla="*/ 202 w 374"/>
                <a:gd name="T7" fmla="*/ 40 h 297"/>
                <a:gd name="T8" fmla="*/ 224 w 374"/>
                <a:gd name="T9" fmla="*/ 33 h 297"/>
                <a:gd name="T10" fmla="*/ 228 w 374"/>
                <a:gd name="T11" fmla="*/ 3 h 297"/>
                <a:gd name="T12" fmla="*/ 286 w 374"/>
                <a:gd name="T13" fmla="*/ 58 h 297"/>
                <a:gd name="T14" fmla="*/ 323 w 374"/>
                <a:gd name="T15" fmla="*/ 55 h 297"/>
                <a:gd name="T16" fmla="*/ 374 w 374"/>
                <a:gd name="T17" fmla="*/ 66 h 297"/>
                <a:gd name="T18" fmla="*/ 341 w 374"/>
                <a:gd name="T19" fmla="*/ 95 h 297"/>
                <a:gd name="T20" fmla="*/ 327 w 374"/>
                <a:gd name="T21" fmla="*/ 110 h 297"/>
                <a:gd name="T22" fmla="*/ 308 w 374"/>
                <a:gd name="T23" fmla="*/ 150 h 297"/>
                <a:gd name="T24" fmla="*/ 323 w 374"/>
                <a:gd name="T25" fmla="*/ 238 h 297"/>
                <a:gd name="T26" fmla="*/ 301 w 374"/>
                <a:gd name="T27" fmla="*/ 209 h 297"/>
                <a:gd name="T28" fmla="*/ 286 w 374"/>
                <a:gd name="T29" fmla="*/ 220 h 297"/>
                <a:gd name="T30" fmla="*/ 286 w 374"/>
                <a:gd name="T31" fmla="*/ 297 h 297"/>
                <a:gd name="T32" fmla="*/ 220 w 374"/>
                <a:gd name="T33" fmla="*/ 253 h 297"/>
                <a:gd name="T34" fmla="*/ 235 w 374"/>
                <a:gd name="T35" fmla="*/ 213 h 297"/>
                <a:gd name="T36" fmla="*/ 217 w 374"/>
                <a:gd name="T37" fmla="*/ 194 h 297"/>
                <a:gd name="T38" fmla="*/ 180 w 374"/>
                <a:gd name="T39" fmla="*/ 191 h 297"/>
                <a:gd name="T40" fmla="*/ 147 w 374"/>
                <a:gd name="T41" fmla="*/ 242 h 297"/>
                <a:gd name="T42" fmla="*/ 147 w 374"/>
                <a:gd name="T43" fmla="*/ 235 h 297"/>
                <a:gd name="T44" fmla="*/ 132 w 374"/>
                <a:gd name="T45" fmla="*/ 176 h 297"/>
                <a:gd name="T46" fmla="*/ 77 w 374"/>
                <a:gd name="T47" fmla="*/ 161 h 297"/>
                <a:gd name="T48" fmla="*/ 59 w 374"/>
                <a:gd name="T49" fmla="*/ 154 h 297"/>
                <a:gd name="T50" fmla="*/ 77 w 374"/>
                <a:gd name="T51" fmla="*/ 143 h 297"/>
                <a:gd name="T52" fmla="*/ 66 w 374"/>
                <a:gd name="T53" fmla="*/ 117 h 297"/>
                <a:gd name="T54" fmla="*/ 37 w 374"/>
                <a:gd name="T55" fmla="*/ 117 h 297"/>
                <a:gd name="T56" fmla="*/ 37 w 374"/>
                <a:gd name="T57" fmla="*/ 99 h 297"/>
                <a:gd name="T58" fmla="*/ 22 w 374"/>
                <a:gd name="T59" fmla="*/ 84 h 297"/>
                <a:gd name="T60" fmla="*/ 0 w 374"/>
                <a:gd name="T61" fmla="*/ 84 h 297"/>
                <a:gd name="T62" fmla="*/ 22 w 374"/>
                <a:gd name="T63" fmla="*/ 66 h 297"/>
                <a:gd name="T64" fmla="*/ 48 w 374"/>
                <a:gd name="T65" fmla="*/ 55 h 297"/>
                <a:gd name="T66" fmla="*/ 81 w 374"/>
                <a:gd name="T67" fmla="*/ 73 h 297"/>
                <a:gd name="T68" fmla="*/ 114 w 374"/>
                <a:gd name="T69" fmla="*/ 77 h 297"/>
                <a:gd name="T70" fmla="*/ 143 w 374"/>
                <a:gd name="T71" fmla="*/ 77 h 297"/>
                <a:gd name="T72" fmla="*/ 165 w 374"/>
                <a:gd name="T73" fmla="*/ 66 h 297"/>
                <a:gd name="T74" fmla="*/ 143 w 374"/>
                <a:gd name="T75" fmla="*/ 44 h 297"/>
                <a:gd name="T76" fmla="*/ 103 w 374"/>
                <a:gd name="T77" fmla="*/ 33 h 297"/>
                <a:gd name="T78" fmla="*/ 88 w 374"/>
                <a:gd name="T79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4" h="297">
                  <a:moveTo>
                    <a:pt x="88" y="0"/>
                  </a:moveTo>
                  <a:lnTo>
                    <a:pt x="136" y="11"/>
                  </a:lnTo>
                  <a:lnTo>
                    <a:pt x="176" y="22"/>
                  </a:lnTo>
                  <a:lnTo>
                    <a:pt x="202" y="40"/>
                  </a:lnTo>
                  <a:lnTo>
                    <a:pt x="224" y="33"/>
                  </a:lnTo>
                  <a:lnTo>
                    <a:pt x="228" y="3"/>
                  </a:lnTo>
                  <a:lnTo>
                    <a:pt x="286" y="58"/>
                  </a:lnTo>
                  <a:lnTo>
                    <a:pt x="323" y="55"/>
                  </a:lnTo>
                  <a:lnTo>
                    <a:pt x="374" y="66"/>
                  </a:lnTo>
                  <a:lnTo>
                    <a:pt x="341" y="95"/>
                  </a:lnTo>
                  <a:lnTo>
                    <a:pt x="327" y="110"/>
                  </a:lnTo>
                  <a:lnTo>
                    <a:pt x="308" y="150"/>
                  </a:lnTo>
                  <a:lnTo>
                    <a:pt x="323" y="238"/>
                  </a:lnTo>
                  <a:lnTo>
                    <a:pt x="301" y="209"/>
                  </a:lnTo>
                  <a:lnTo>
                    <a:pt x="286" y="220"/>
                  </a:lnTo>
                  <a:lnTo>
                    <a:pt x="286" y="297"/>
                  </a:lnTo>
                  <a:lnTo>
                    <a:pt x="220" y="253"/>
                  </a:lnTo>
                  <a:lnTo>
                    <a:pt x="235" y="213"/>
                  </a:lnTo>
                  <a:lnTo>
                    <a:pt x="217" y="194"/>
                  </a:lnTo>
                  <a:lnTo>
                    <a:pt x="180" y="191"/>
                  </a:lnTo>
                  <a:lnTo>
                    <a:pt x="147" y="242"/>
                  </a:lnTo>
                  <a:lnTo>
                    <a:pt x="147" y="235"/>
                  </a:lnTo>
                  <a:lnTo>
                    <a:pt x="132" y="176"/>
                  </a:lnTo>
                  <a:lnTo>
                    <a:pt x="77" y="161"/>
                  </a:lnTo>
                  <a:lnTo>
                    <a:pt x="59" y="154"/>
                  </a:lnTo>
                  <a:lnTo>
                    <a:pt x="77" y="143"/>
                  </a:lnTo>
                  <a:lnTo>
                    <a:pt x="66" y="117"/>
                  </a:lnTo>
                  <a:lnTo>
                    <a:pt x="37" y="117"/>
                  </a:lnTo>
                  <a:lnTo>
                    <a:pt x="37" y="99"/>
                  </a:lnTo>
                  <a:lnTo>
                    <a:pt x="22" y="84"/>
                  </a:lnTo>
                  <a:lnTo>
                    <a:pt x="0" y="84"/>
                  </a:lnTo>
                  <a:lnTo>
                    <a:pt x="22" y="66"/>
                  </a:lnTo>
                  <a:lnTo>
                    <a:pt x="48" y="55"/>
                  </a:lnTo>
                  <a:lnTo>
                    <a:pt x="81" y="73"/>
                  </a:lnTo>
                  <a:lnTo>
                    <a:pt x="114" y="77"/>
                  </a:lnTo>
                  <a:lnTo>
                    <a:pt x="143" y="77"/>
                  </a:lnTo>
                  <a:lnTo>
                    <a:pt x="165" y="66"/>
                  </a:lnTo>
                  <a:lnTo>
                    <a:pt x="143" y="44"/>
                  </a:lnTo>
                  <a:lnTo>
                    <a:pt x="103" y="33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11" name="Freeform 183">
              <a:extLst>
                <a:ext uri="{FF2B5EF4-FFF2-40B4-BE49-F238E27FC236}">
                  <a16:creationId xmlns:a16="http://schemas.microsoft.com/office/drawing/2014/main" xmlns="" id="{5435958F-DBDC-4FDF-97A4-B193C7984CB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3221"/>
              <a:ext cx="332" cy="289"/>
            </a:xfrm>
            <a:custGeom>
              <a:avLst/>
              <a:gdLst>
                <a:gd name="T0" fmla="*/ 88 w 374"/>
                <a:gd name="T1" fmla="*/ 0 h 297"/>
                <a:gd name="T2" fmla="*/ 136 w 374"/>
                <a:gd name="T3" fmla="*/ 11 h 297"/>
                <a:gd name="T4" fmla="*/ 176 w 374"/>
                <a:gd name="T5" fmla="*/ 22 h 297"/>
                <a:gd name="T6" fmla="*/ 202 w 374"/>
                <a:gd name="T7" fmla="*/ 40 h 297"/>
                <a:gd name="T8" fmla="*/ 224 w 374"/>
                <a:gd name="T9" fmla="*/ 33 h 297"/>
                <a:gd name="T10" fmla="*/ 228 w 374"/>
                <a:gd name="T11" fmla="*/ 3 h 297"/>
                <a:gd name="T12" fmla="*/ 286 w 374"/>
                <a:gd name="T13" fmla="*/ 58 h 297"/>
                <a:gd name="T14" fmla="*/ 323 w 374"/>
                <a:gd name="T15" fmla="*/ 55 h 297"/>
                <a:gd name="T16" fmla="*/ 374 w 374"/>
                <a:gd name="T17" fmla="*/ 66 h 297"/>
                <a:gd name="T18" fmla="*/ 341 w 374"/>
                <a:gd name="T19" fmla="*/ 95 h 297"/>
                <a:gd name="T20" fmla="*/ 327 w 374"/>
                <a:gd name="T21" fmla="*/ 110 h 297"/>
                <a:gd name="T22" fmla="*/ 308 w 374"/>
                <a:gd name="T23" fmla="*/ 150 h 297"/>
                <a:gd name="T24" fmla="*/ 323 w 374"/>
                <a:gd name="T25" fmla="*/ 238 h 297"/>
                <a:gd name="T26" fmla="*/ 301 w 374"/>
                <a:gd name="T27" fmla="*/ 209 h 297"/>
                <a:gd name="T28" fmla="*/ 286 w 374"/>
                <a:gd name="T29" fmla="*/ 220 h 297"/>
                <a:gd name="T30" fmla="*/ 286 w 374"/>
                <a:gd name="T31" fmla="*/ 297 h 297"/>
                <a:gd name="T32" fmla="*/ 220 w 374"/>
                <a:gd name="T33" fmla="*/ 253 h 297"/>
                <a:gd name="T34" fmla="*/ 235 w 374"/>
                <a:gd name="T35" fmla="*/ 213 h 297"/>
                <a:gd name="T36" fmla="*/ 217 w 374"/>
                <a:gd name="T37" fmla="*/ 194 h 297"/>
                <a:gd name="T38" fmla="*/ 180 w 374"/>
                <a:gd name="T39" fmla="*/ 191 h 297"/>
                <a:gd name="T40" fmla="*/ 147 w 374"/>
                <a:gd name="T41" fmla="*/ 242 h 297"/>
                <a:gd name="T42" fmla="*/ 147 w 374"/>
                <a:gd name="T43" fmla="*/ 235 h 297"/>
                <a:gd name="T44" fmla="*/ 132 w 374"/>
                <a:gd name="T45" fmla="*/ 176 h 297"/>
                <a:gd name="T46" fmla="*/ 77 w 374"/>
                <a:gd name="T47" fmla="*/ 161 h 297"/>
                <a:gd name="T48" fmla="*/ 59 w 374"/>
                <a:gd name="T49" fmla="*/ 154 h 297"/>
                <a:gd name="T50" fmla="*/ 77 w 374"/>
                <a:gd name="T51" fmla="*/ 143 h 297"/>
                <a:gd name="T52" fmla="*/ 66 w 374"/>
                <a:gd name="T53" fmla="*/ 117 h 297"/>
                <a:gd name="T54" fmla="*/ 37 w 374"/>
                <a:gd name="T55" fmla="*/ 117 h 297"/>
                <a:gd name="T56" fmla="*/ 37 w 374"/>
                <a:gd name="T57" fmla="*/ 99 h 297"/>
                <a:gd name="T58" fmla="*/ 22 w 374"/>
                <a:gd name="T59" fmla="*/ 84 h 297"/>
                <a:gd name="T60" fmla="*/ 0 w 374"/>
                <a:gd name="T61" fmla="*/ 84 h 297"/>
                <a:gd name="T62" fmla="*/ 22 w 374"/>
                <a:gd name="T63" fmla="*/ 66 h 297"/>
                <a:gd name="T64" fmla="*/ 48 w 374"/>
                <a:gd name="T65" fmla="*/ 55 h 297"/>
                <a:gd name="T66" fmla="*/ 81 w 374"/>
                <a:gd name="T67" fmla="*/ 73 h 297"/>
                <a:gd name="T68" fmla="*/ 114 w 374"/>
                <a:gd name="T69" fmla="*/ 77 h 297"/>
                <a:gd name="T70" fmla="*/ 143 w 374"/>
                <a:gd name="T71" fmla="*/ 77 h 297"/>
                <a:gd name="T72" fmla="*/ 165 w 374"/>
                <a:gd name="T73" fmla="*/ 66 h 297"/>
                <a:gd name="T74" fmla="*/ 143 w 374"/>
                <a:gd name="T75" fmla="*/ 44 h 297"/>
                <a:gd name="T76" fmla="*/ 103 w 374"/>
                <a:gd name="T77" fmla="*/ 33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4" h="297">
                  <a:moveTo>
                    <a:pt x="88" y="0"/>
                  </a:moveTo>
                  <a:lnTo>
                    <a:pt x="136" y="11"/>
                  </a:lnTo>
                  <a:lnTo>
                    <a:pt x="176" y="22"/>
                  </a:lnTo>
                  <a:lnTo>
                    <a:pt x="202" y="40"/>
                  </a:lnTo>
                  <a:lnTo>
                    <a:pt x="224" y="33"/>
                  </a:lnTo>
                  <a:lnTo>
                    <a:pt x="228" y="3"/>
                  </a:lnTo>
                  <a:lnTo>
                    <a:pt x="286" y="58"/>
                  </a:lnTo>
                  <a:lnTo>
                    <a:pt x="323" y="55"/>
                  </a:lnTo>
                  <a:lnTo>
                    <a:pt x="374" y="66"/>
                  </a:lnTo>
                  <a:lnTo>
                    <a:pt x="341" y="95"/>
                  </a:lnTo>
                  <a:lnTo>
                    <a:pt x="327" y="110"/>
                  </a:lnTo>
                  <a:lnTo>
                    <a:pt x="308" y="150"/>
                  </a:lnTo>
                  <a:lnTo>
                    <a:pt x="323" y="238"/>
                  </a:lnTo>
                  <a:lnTo>
                    <a:pt x="301" y="209"/>
                  </a:lnTo>
                  <a:lnTo>
                    <a:pt x="286" y="220"/>
                  </a:lnTo>
                  <a:lnTo>
                    <a:pt x="286" y="297"/>
                  </a:lnTo>
                  <a:lnTo>
                    <a:pt x="220" y="253"/>
                  </a:lnTo>
                  <a:lnTo>
                    <a:pt x="235" y="213"/>
                  </a:lnTo>
                  <a:lnTo>
                    <a:pt x="217" y="194"/>
                  </a:lnTo>
                  <a:lnTo>
                    <a:pt x="180" y="191"/>
                  </a:lnTo>
                  <a:lnTo>
                    <a:pt x="147" y="242"/>
                  </a:lnTo>
                  <a:lnTo>
                    <a:pt x="147" y="235"/>
                  </a:lnTo>
                  <a:lnTo>
                    <a:pt x="132" y="176"/>
                  </a:lnTo>
                  <a:lnTo>
                    <a:pt x="77" y="161"/>
                  </a:lnTo>
                  <a:lnTo>
                    <a:pt x="59" y="154"/>
                  </a:lnTo>
                  <a:lnTo>
                    <a:pt x="77" y="143"/>
                  </a:lnTo>
                  <a:lnTo>
                    <a:pt x="66" y="117"/>
                  </a:lnTo>
                  <a:lnTo>
                    <a:pt x="37" y="117"/>
                  </a:lnTo>
                  <a:lnTo>
                    <a:pt x="37" y="99"/>
                  </a:lnTo>
                  <a:lnTo>
                    <a:pt x="22" y="84"/>
                  </a:lnTo>
                  <a:lnTo>
                    <a:pt x="0" y="84"/>
                  </a:lnTo>
                  <a:lnTo>
                    <a:pt x="22" y="66"/>
                  </a:lnTo>
                  <a:lnTo>
                    <a:pt x="48" y="55"/>
                  </a:lnTo>
                  <a:lnTo>
                    <a:pt x="81" y="73"/>
                  </a:lnTo>
                  <a:lnTo>
                    <a:pt x="114" y="77"/>
                  </a:lnTo>
                  <a:lnTo>
                    <a:pt x="143" y="77"/>
                  </a:lnTo>
                  <a:lnTo>
                    <a:pt x="165" y="66"/>
                  </a:lnTo>
                  <a:lnTo>
                    <a:pt x="143" y="44"/>
                  </a:lnTo>
                  <a:lnTo>
                    <a:pt x="103" y="33"/>
                  </a:lnTo>
                </a:path>
              </a:pathLst>
            </a:custGeom>
            <a:grpFill/>
            <a:ln w="6350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  <p:sp>
          <p:nvSpPr>
            <p:cNvPr id="212" name="Freeform 184">
              <a:extLst>
                <a:ext uri="{FF2B5EF4-FFF2-40B4-BE49-F238E27FC236}">
                  <a16:creationId xmlns:a16="http://schemas.microsoft.com/office/drawing/2014/main" xmlns="" id="{AF44E84A-D54B-4A07-9863-EEA9E0223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2" y="2594"/>
              <a:ext cx="764" cy="1112"/>
            </a:xfrm>
            <a:custGeom>
              <a:avLst/>
              <a:gdLst>
                <a:gd name="T0" fmla="*/ 360 w 859"/>
                <a:gd name="T1" fmla="*/ 33 h 1145"/>
                <a:gd name="T2" fmla="*/ 356 w 859"/>
                <a:gd name="T3" fmla="*/ 103 h 1145"/>
                <a:gd name="T4" fmla="*/ 375 w 859"/>
                <a:gd name="T5" fmla="*/ 216 h 1145"/>
                <a:gd name="T6" fmla="*/ 437 w 859"/>
                <a:gd name="T7" fmla="*/ 257 h 1145"/>
                <a:gd name="T8" fmla="*/ 338 w 859"/>
                <a:gd name="T9" fmla="*/ 260 h 1145"/>
                <a:gd name="T10" fmla="*/ 287 w 859"/>
                <a:gd name="T11" fmla="*/ 308 h 1145"/>
                <a:gd name="T12" fmla="*/ 298 w 859"/>
                <a:gd name="T13" fmla="*/ 348 h 1145"/>
                <a:gd name="T14" fmla="*/ 261 w 859"/>
                <a:gd name="T15" fmla="*/ 374 h 1145"/>
                <a:gd name="T16" fmla="*/ 309 w 859"/>
                <a:gd name="T17" fmla="*/ 381 h 1145"/>
                <a:gd name="T18" fmla="*/ 378 w 859"/>
                <a:gd name="T19" fmla="*/ 466 h 1145"/>
                <a:gd name="T20" fmla="*/ 415 w 859"/>
                <a:gd name="T21" fmla="*/ 514 h 1145"/>
                <a:gd name="T22" fmla="*/ 463 w 859"/>
                <a:gd name="T23" fmla="*/ 488 h 1145"/>
                <a:gd name="T24" fmla="*/ 474 w 859"/>
                <a:gd name="T25" fmla="*/ 591 h 1145"/>
                <a:gd name="T26" fmla="*/ 503 w 859"/>
                <a:gd name="T27" fmla="*/ 565 h 1145"/>
                <a:gd name="T28" fmla="*/ 584 w 859"/>
                <a:gd name="T29" fmla="*/ 525 h 1145"/>
                <a:gd name="T30" fmla="*/ 643 w 859"/>
                <a:gd name="T31" fmla="*/ 580 h 1145"/>
                <a:gd name="T32" fmla="*/ 676 w 859"/>
                <a:gd name="T33" fmla="*/ 598 h 1145"/>
                <a:gd name="T34" fmla="*/ 661 w 859"/>
                <a:gd name="T35" fmla="*/ 638 h 1145"/>
                <a:gd name="T36" fmla="*/ 602 w 859"/>
                <a:gd name="T37" fmla="*/ 649 h 1145"/>
                <a:gd name="T38" fmla="*/ 544 w 859"/>
                <a:gd name="T39" fmla="*/ 646 h 1145"/>
                <a:gd name="T40" fmla="*/ 569 w 859"/>
                <a:gd name="T41" fmla="*/ 726 h 1145"/>
                <a:gd name="T42" fmla="*/ 610 w 859"/>
                <a:gd name="T43" fmla="*/ 730 h 1145"/>
                <a:gd name="T44" fmla="*/ 646 w 859"/>
                <a:gd name="T45" fmla="*/ 752 h 1145"/>
                <a:gd name="T46" fmla="*/ 628 w 859"/>
                <a:gd name="T47" fmla="*/ 785 h 1145"/>
                <a:gd name="T48" fmla="*/ 727 w 859"/>
                <a:gd name="T49" fmla="*/ 789 h 1145"/>
                <a:gd name="T50" fmla="*/ 859 w 859"/>
                <a:gd name="T51" fmla="*/ 1009 h 1145"/>
                <a:gd name="T52" fmla="*/ 767 w 859"/>
                <a:gd name="T53" fmla="*/ 1082 h 1145"/>
                <a:gd name="T54" fmla="*/ 588 w 859"/>
                <a:gd name="T55" fmla="*/ 1134 h 1145"/>
                <a:gd name="T56" fmla="*/ 536 w 859"/>
                <a:gd name="T57" fmla="*/ 1141 h 1145"/>
                <a:gd name="T58" fmla="*/ 419 w 859"/>
                <a:gd name="T59" fmla="*/ 1064 h 1145"/>
                <a:gd name="T60" fmla="*/ 342 w 859"/>
                <a:gd name="T61" fmla="*/ 1049 h 1145"/>
                <a:gd name="T62" fmla="*/ 276 w 859"/>
                <a:gd name="T63" fmla="*/ 943 h 1145"/>
                <a:gd name="T64" fmla="*/ 287 w 859"/>
                <a:gd name="T65" fmla="*/ 855 h 1145"/>
                <a:gd name="T66" fmla="*/ 309 w 859"/>
                <a:gd name="T67" fmla="*/ 855 h 1145"/>
                <a:gd name="T68" fmla="*/ 320 w 859"/>
                <a:gd name="T69" fmla="*/ 752 h 1145"/>
                <a:gd name="T70" fmla="*/ 309 w 859"/>
                <a:gd name="T71" fmla="*/ 701 h 1145"/>
                <a:gd name="T72" fmla="*/ 254 w 859"/>
                <a:gd name="T73" fmla="*/ 701 h 1145"/>
                <a:gd name="T74" fmla="*/ 136 w 859"/>
                <a:gd name="T75" fmla="*/ 569 h 1145"/>
                <a:gd name="T76" fmla="*/ 100 w 859"/>
                <a:gd name="T77" fmla="*/ 525 h 1145"/>
                <a:gd name="T78" fmla="*/ 26 w 859"/>
                <a:gd name="T79" fmla="*/ 403 h 1145"/>
                <a:gd name="T80" fmla="*/ 8 w 859"/>
                <a:gd name="T81" fmla="*/ 293 h 1145"/>
                <a:gd name="T82" fmla="*/ 45 w 859"/>
                <a:gd name="T83" fmla="*/ 205 h 1145"/>
                <a:gd name="T84" fmla="*/ 78 w 859"/>
                <a:gd name="T85" fmla="*/ 110 h 1145"/>
                <a:gd name="T86" fmla="*/ 206 w 859"/>
                <a:gd name="T87" fmla="*/ 40 h 1145"/>
                <a:gd name="T88" fmla="*/ 305 w 859"/>
                <a:gd name="T89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59" h="1145">
                  <a:moveTo>
                    <a:pt x="305" y="0"/>
                  </a:moveTo>
                  <a:lnTo>
                    <a:pt x="360" y="33"/>
                  </a:lnTo>
                  <a:lnTo>
                    <a:pt x="364" y="88"/>
                  </a:lnTo>
                  <a:lnTo>
                    <a:pt x="356" y="103"/>
                  </a:lnTo>
                  <a:lnTo>
                    <a:pt x="375" y="128"/>
                  </a:lnTo>
                  <a:lnTo>
                    <a:pt x="375" y="216"/>
                  </a:lnTo>
                  <a:lnTo>
                    <a:pt x="423" y="216"/>
                  </a:lnTo>
                  <a:lnTo>
                    <a:pt x="437" y="257"/>
                  </a:lnTo>
                  <a:lnTo>
                    <a:pt x="393" y="249"/>
                  </a:lnTo>
                  <a:lnTo>
                    <a:pt x="338" y="260"/>
                  </a:lnTo>
                  <a:lnTo>
                    <a:pt x="298" y="271"/>
                  </a:lnTo>
                  <a:lnTo>
                    <a:pt x="287" y="308"/>
                  </a:lnTo>
                  <a:lnTo>
                    <a:pt x="334" y="326"/>
                  </a:lnTo>
                  <a:lnTo>
                    <a:pt x="298" y="348"/>
                  </a:lnTo>
                  <a:lnTo>
                    <a:pt x="272" y="352"/>
                  </a:lnTo>
                  <a:lnTo>
                    <a:pt x="261" y="374"/>
                  </a:lnTo>
                  <a:lnTo>
                    <a:pt x="276" y="381"/>
                  </a:lnTo>
                  <a:lnTo>
                    <a:pt x="309" y="381"/>
                  </a:lnTo>
                  <a:lnTo>
                    <a:pt x="353" y="425"/>
                  </a:lnTo>
                  <a:lnTo>
                    <a:pt x="378" y="466"/>
                  </a:lnTo>
                  <a:lnTo>
                    <a:pt x="404" y="462"/>
                  </a:lnTo>
                  <a:lnTo>
                    <a:pt x="415" y="514"/>
                  </a:lnTo>
                  <a:lnTo>
                    <a:pt x="441" y="481"/>
                  </a:lnTo>
                  <a:lnTo>
                    <a:pt x="463" y="488"/>
                  </a:lnTo>
                  <a:lnTo>
                    <a:pt x="452" y="547"/>
                  </a:lnTo>
                  <a:lnTo>
                    <a:pt x="474" y="591"/>
                  </a:lnTo>
                  <a:lnTo>
                    <a:pt x="514" y="616"/>
                  </a:lnTo>
                  <a:lnTo>
                    <a:pt x="503" y="565"/>
                  </a:lnTo>
                  <a:lnTo>
                    <a:pt x="547" y="543"/>
                  </a:lnTo>
                  <a:lnTo>
                    <a:pt x="584" y="525"/>
                  </a:lnTo>
                  <a:lnTo>
                    <a:pt x="628" y="558"/>
                  </a:lnTo>
                  <a:lnTo>
                    <a:pt x="643" y="580"/>
                  </a:lnTo>
                  <a:lnTo>
                    <a:pt x="687" y="583"/>
                  </a:lnTo>
                  <a:lnTo>
                    <a:pt x="676" y="598"/>
                  </a:lnTo>
                  <a:lnTo>
                    <a:pt x="679" y="631"/>
                  </a:lnTo>
                  <a:lnTo>
                    <a:pt x="661" y="638"/>
                  </a:lnTo>
                  <a:lnTo>
                    <a:pt x="643" y="638"/>
                  </a:lnTo>
                  <a:lnTo>
                    <a:pt x="602" y="649"/>
                  </a:lnTo>
                  <a:lnTo>
                    <a:pt x="584" y="668"/>
                  </a:lnTo>
                  <a:lnTo>
                    <a:pt x="544" y="646"/>
                  </a:lnTo>
                  <a:lnTo>
                    <a:pt x="558" y="682"/>
                  </a:lnTo>
                  <a:lnTo>
                    <a:pt x="569" y="726"/>
                  </a:lnTo>
                  <a:lnTo>
                    <a:pt x="584" y="748"/>
                  </a:lnTo>
                  <a:lnTo>
                    <a:pt x="610" y="730"/>
                  </a:lnTo>
                  <a:lnTo>
                    <a:pt x="635" y="726"/>
                  </a:lnTo>
                  <a:lnTo>
                    <a:pt x="646" y="752"/>
                  </a:lnTo>
                  <a:lnTo>
                    <a:pt x="621" y="778"/>
                  </a:lnTo>
                  <a:lnTo>
                    <a:pt x="628" y="785"/>
                  </a:lnTo>
                  <a:lnTo>
                    <a:pt x="668" y="774"/>
                  </a:lnTo>
                  <a:lnTo>
                    <a:pt x="727" y="789"/>
                  </a:lnTo>
                  <a:lnTo>
                    <a:pt x="797" y="958"/>
                  </a:lnTo>
                  <a:lnTo>
                    <a:pt x="859" y="1009"/>
                  </a:lnTo>
                  <a:lnTo>
                    <a:pt x="841" y="1042"/>
                  </a:lnTo>
                  <a:lnTo>
                    <a:pt x="767" y="1082"/>
                  </a:lnTo>
                  <a:lnTo>
                    <a:pt x="679" y="1119"/>
                  </a:lnTo>
                  <a:lnTo>
                    <a:pt x="588" y="1134"/>
                  </a:lnTo>
                  <a:lnTo>
                    <a:pt x="551" y="1145"/>
                  </a:lnTo>
                  <a:lnTo>
                    <a:pt x="536" y="1141"/>
                  </a:lnTo>
                  <a:lnTo>
                    <a:pt x="445" y="1104"/>
                  </a:lnTo>
                  <a:lnTo>
                    <a:pt x="419" y="1064"/>
                  </a:lnTo>
                  <a:lnTo>
                    <a:pt x="367" y="1064"/>
                  </a:lnTo>
                  <a:lnTo>
                    <a:pt x="342" y="1049"/>
                  </a:lnTo>
                  <a:lnTo>
                    <a:pt x="305" y="1013"/>
                  </a:lnTo>
                  <a:lnTo>
                    <a:pt x="276" y="943"/>
                  </a:lnTo>
                  <a:lnTo>
                    <a:pt x="276" y="866"/>
                  </a:lnTo>
                  <a:lnTo>
                    <a:pt x="287" y="855"/>
                  </a:lnTo>
                  <a:lnTo>
                    <a:pt x="305" y="881"/>
                  </a:lnTo>
                  <a:lnTo>
                    <a:pt x="309" y="855"/>
                  </a:lnTo>
                  <a:lnTo>
                    <a:pt x="298" y="800"/>
                  </a:lnTo>
                  <a:lnTo>
                    <a:pt x="320" y="752"/>
                  </a:lnTo>
                  <a:lnTo>
                    <a:pt x="360" y="712"/>
                  </a:lnTo>
                  <a:lnTo>
                    <a:pt x="309" y="701"/>
                  </a:lnTo>
                  <a:lnTo>
                    <a:pt x="294" y="701"/>
                  </a:lnTo>
                  <a:lnTo>
                    <a:pt x="254" y="701"/>
                  </a:lnTo>
                  <a:lnTo>
                    <a:pt x="272" y="701"/>
                  </a:lnTo>
                  <a:lnTo>
                    <a:pt x="136" y="569"/>
                  </a:lnTo>
                  <a:lnTo>
                    <a:pt x="111" y="470"/>
                  </a:lnTo>
                  <a:lnTo>
                    <a:pt x="100" y="525"/>
                  </a:lnTo>
                  <a:lnTo>
                    <a:pt x="85" y="459"/>
                  </a:lnTo>
                  <a:lnTo>
                    <a:pt x="26" y="403"/>
                  </a:lnTo>
                  <a:lnTo>
                    <a:pt x="0" y="356"/>
                  </a:lnTo>
                  <a:lnTo>
                    <a:pt x="8" y="293"/>
                  </a:lnTo>
                  <a:lnTo>
                    <a:pt x="30" y="253"/>
                  </a:lnTo>
                  <a:lnTo>
                    <a:pt x="45" y="205"/>
                  </a:lnTo>
                  <a:lnTo>
                    <a:pt x="78" y="154"/>
                  </a:lnTo>
                  <a:lnTo>
                    <a:pt x="78" y="110"/>
                  </a:lnTo>
                  <a:lnTo>
                    <a:pt x="144" y="110"/>
                  </a:lnTo>
                  <a:lnTo>
                    <a:pt x="206" y="40"/>
                  </a:lnTo>
                  <a:lnTo>
                    <a:pt x="254" y="33"/>
                  </a:lnTo>
                  <a:lnTo>
                    <a:pt x="305" y="0"/>
                  </a:ln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noAutofit/>
            </a:bodyPr>
            <a:lstStyle/>
            <a:p>
              <a:endParaRPr lang="en-US" sz="563"/>
            </a:p>
          </p:txBody>
        </p:sp>
      </p:grpSp>
      <p:sp>
        <p:nvSpPr>
          <p:cNvPr id="215" name="Rectangle 214">
            <a:extLst>
              <a:ext uri="{FF2B5EF4-FFF2-40B4-BE49-F238E27FC236}">
                <a16:creationId xmlns:a16="http://schemas.microsoft.com/office/drawing/2014/main" xmlns="" id="{AEE0F511-B2F5-4089-A4DC-7077843EA5B3}"/>
              </a:ext>
            </a:extLst>
          </p:cNvPr>
          <p:cNvSpPr/>
          <p:nvPr/>
        </p:nvSpPr>
        <p:spPr>
          <a:xfrm>
            <a:off x="729502" y="1203526"/>
            <a:ext cx="2366761" cy="138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900" b="1" dirty="0"/>
              <a:t>Growth + Footprint</a:t>
            </a:r>
          </a:p>
        </p:txBody>
      </p:sp>
      <p:graphicFrame>
        <p:nvGraphicFramePr>
          <p:cNvPr id="216" name="Diagram 215">
            <a:extLst>
              <a:ext uri="{FF2B5EF4-FFF2-40B4-BE49-F238E27FC236}">
                <a16:creationId xmlns:a16="http://schemas.microsoft.com/office/drawing/2014/main" xmlns="" id="{B70C263B-B5C9-40E4-B6AC-6447B1F9CC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7782768"/>
              </p:ext>
            </p:extLst>
          </p:nvPr>
        </p:nvGraphicFramePr>
        <p:xfrm>
          <a:off x="7561747" y="1992320"/>
          <a:ext cx="1319888" cy="585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18" name="Picture 8" descr="https://cdn.evbuc.com/eventlogos/12186855/iwirclogo.gif">
            <a:extLst>
              <a:ext uri="{FF2B5EF4-FFF2-40B4-BE49-F238E27FC236}">
                <a16:creationId xmlns:a16="http://schemas.microsoft.com/office/drawing/2014/main" xmlns="" id="{E240665B-7FDE-473B-88E7-1A88FF98A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106" y="4158770"/>
            <a:ext cx="1061653" cy="34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1" name="Picture 10" descr="Image result for insol international icon">
            <a:extLst>
              <a:ext uri="{FF2B5EF4-FFF2-40B4-BE49-F238E27FC236}">
                <a16:creationId xmlns:a16="http://schemas.microsoft.com/office/drawing/2014/main" xmlns="" id="{27BB2A47-7553-446A-8658-70989D8AB4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7" t="2983" r="8857" b="37726"/>
          <a:stretch/>
        </p:blipFill>
        <p:spPr bwMode="auto">
          <a:xfrm>
            <a:off x="284820" y="4141238"/>
            <a:ext cx="826410" cy="38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2" name="Diagram 221">
            <a:extLst>
              <a:ext uri="{FF2B5EF4-FFF2-40B4-BE49-F238E27FC236}">
                <a16:creationId xmlns:a16="http://schemas.microsoft.com/office/drawing/2014/main" xmlns="" id="{20DDFF22-0801-4FFF-84C4-D9D0ACC1EB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0207483"/>
              </p:ext>
            </p:extLst>
          </p:nvPr>
        </p:nvGraphicFramePr>
        <p:xfrm>
          <a:off x="7558119" y="1090810"/>
          <a:ext cx="1319888" cy="752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pSp>
        <p:nvGrpSpPr>
          <p:cNvPr id="224" name="Group 223">
            <a:extLst>
              <a:ext uri="{FF2B5EF4-FFF2-40B4-BE49-F238E27FC236}">
                <a16:creationId xmlns:a16="http://schemas.microsoft.com/office/drawing/2014/main" xmlns="" id="{A4A3C90E-1E69-45DF-9F1E-9A0A250786AC}"/>
              </a:ext>
            </a:extLst>
          </p:cNvPr>
          <p:cNvGrpSpPr/>
          <p:nvPr/>
        </p:nvGrpSpPr>
        <p:grpSpPr>
          <a:xfrm>
            <a:off x="275035" y="1091731"/>
            <a:ext cx="361800" cy="361800"/>
            <a:chOff x="465979" y="1652615"/>
            <a:chExt cx="343646" cy="343646"/>
          </a:xfrm>
        </p:grpSpPr>
        <p:sp>
          <p:nvSpPr>
            <p:cNvPr id="225" name="Oval 224">
              <a:extLst>
                <a:ext uri="{FF2B5EF4-FFF2-40B4-BE49-F238E27FC236}">
                  <a16:creationId xmlns:a16="http://schemas.microsoft.com/office/drawing/2014/main" xmlns="" id="{4D1808D3-AAE0-4916-871C-F3C6BB2DD226}"/>
                </a:ext>
              </a:extLst>
            </p:cNvPr>
            <p:cNvSpPr/>
            <p:nvPr/>
          </p:nvSpPr>
          <p:spPr>
            <a:xfrm>
              <a:off x="465979" y="1652615"/>
              <a:ext cx="343646" cy="34364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563" dirty="0"/>
            </a:p>
          </p:txBody>
        </p:sp>
        <p:pic>
          <p:nvPicPr>
            <p:cNvPr id="226" name="Graphic 225" descr="Upward trend">
              <a:extLst>
                <a:ext uri="{FF2B5EF4-FFF2-40B4-BE49-F238E27FC236}">
                  <a16:creationId xmlns:a16="http://schemas.microsoft.com/office/drawing/2014/main" xmlns="" id="{3E33E8CE-666A-47D9-95D8-70DE5207EC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p:blipFill>
          <p:spPr>
            <a:xfrm>
              <a:off x="513466" y="1694130"/>
              <a:ext cx="260615" cy="260615"/>
            </a:xfrm>
            <a:prstGeom prst="rect">
              <a:avLst/>
            </a:prstGeom>
          </p:spPr>
        </p:pic>
      </p:grpSp>
      <p:sp>
        <p:nvSpPr>
          <p:cNvPr id="227" name="Rectangle 226">
            <a:extLst>
              <a:ext uri="{FF2B5EF4-FFF2-40B4-BE49-F238E27FC236}">
                <a16:creationId xmlns:a16="http://schemas.microsoft.com/office/drawing/2014/main" xmlns="" id="{9DFA8389-F54B-4F38-BAF6-882573CCB1BE}"/>
              </a:ext>
            </a:extLst>
          </p:cNvPr>
          <p:cNvSpPr/>
          <p:nvPr/>
        </p:nvSpPr>
        <p:spPr>
          <a:xfrm>
            <a:off x="276226" y="1522805"/>
            <a:ext cx="4056294" cy="136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en-US" sz="900" dirty="0"/>
              <a:t>There is room for further membership growth both within existing member states and into new countries. </a:t>
            </a:r>
          </a:p>
          <a:p>
            <a:pPr>
              <a:lnSpc>
                <a:spcPct val="100000"/>
              </a:lnSpc>
              <a:spcAft>
                <a:spcPts val="450"/>
              </a:spcAft>
            </a:pPr>
            <a:r>
              <a:rPr lang="en-US" sz="900" dirty="0"/>
              <a:t>A </a:t>
            </a:r>
            <a:r>
              <a:rPr lang="en-GB" sz="900" dirty="0"/>
              <a:t>Development Committee of three Council members will drive our membership and footprint objectives through:</a:t>
            </a:r>
          </a:p>
          <a:p>
            <a:pPr marL="96441" indent="-96441">
              <a:lnSpc>
                <a:spcPct val="10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Allocating countries to regional groups: North and West, South and East Europe</a:t>
            </a:r>
          </a:p>
          <a:p>
            <a:pPr marL="96441" indent="-96441">
              <a:lnSpc>
                <a:spcPct val="10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Source and appoint individual country Co-ordinators</a:t>
            </a:r>
          </a:p>
          <a:p>
            <a:pPr marL="96441" indent="-96441">
              <a:lnSpc>
                <a:spcPct val="100000"/>
              </a:lnSpc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Develop bespoke strategies for each country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726DAC09-2A1A-4A06-AD99-9A03F8C8C434}"/>
              </a:ext>
            </a:extLst>
          </p:cNvPr>
          <p:cNvGrpSpPr/>
          <p:nvPr/>
        </p:nvGrpSpPr>
        <p:grpSpPr>
          <a:xfrm>
            <a:off x="275035" y="3009390"/>
            <a:ext cx="2722125" cy="361800"/>
            <a:chOff x="366713" y="3612633"/>
            <a:chExt cx="3629500" cy="482400"/>
          </a:xfrm>
        </p:grpSpPr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xmlns="" id="{A870A9D8-D477-4B4D-82BF-D67CA011DA02}"/>
                </a:ext>
              </a:extLst>
            </p:cNvPr>
            <p:cNvSpPr/>
            <p:nvPr/>
          </p:nvSpPr>
          <p:spPr>
            <a:xfrm>
              <a:off x="955608" y="3761693"/>
              <a:ext cx="3040605" cy="18423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900" b="1" dirty="0"/>
                <a:t>Cooperation</a:t>
              </a:r>
            </a:p>
          </p:txBody>
        </p:sp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xmlns="" id="{A063F8A3-8E4F-4F0B-9997-FEFBE4D11C7B}"/>
                </a:ext>
              </a:extLst>
            </p:cNvPr>
            <p:cNvGrpSpPr/>
            <p:nvPr/>
          </p:nvGrpSpPr>
          <p:grpSpPr>
            <a:xfrm>
              <a:off x="366713" y="3612633"/>
              <a:ext cx="482400" cy="482400"/>
              <a:chOff x="465979" y="3150904"/>
              <a:chExt cx="344383" cy="381756"/>
            </a:xfrm>
          </p:grpSpPr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xmlns="" id="{49859B97-3295-4509-9007-7A11D946B4AA}"/>
                  </a:ext>
                </a:extLst>
              </p:cNvPr>
              <p:cNvSpPr/>
              <p:nvPr/>
            </p:nvSpPr>
            <p:spPr>
              <a:xfrm>
                <a:off x="465979" y="3150904"/>
                <a:ext cx="343646" cy="343646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 sz="563" b="1" dirty="0"/>
              </a:p>
            </p:txBody>
          </p:sp>
          <p:pic>
            <p:nvPicPr>
              <p:cNvPr id="230" name="Graphic 229" descr="Handshake">
                <a:extLst>
                  <a:ext uri="{FF2B5EF4-FFF2-40B4-BE49-F238E27FC236}">
                    <a16:creationId xmlns:a16="http://schemas.microsoft.com/office/drawing/2014/main" xmlns="" id="{B59C5E43-E603-4AB9-A184-1695877285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extLst>
                  <a:ext uri="{96DAC541-7B7A-43D3-8B79-37D633B846F1}">
                    <asvg:svgBlip xmlns:asvg="http://schemas.microsoft.com/office/drawing/2016/SVG/main" xmlns="" r:embed="rId25"/>
                  </a:ext>
                </a:extLst>
              </a:blip>
              <a:stretch>
                <a:fillRect/>
              </a:stretch>
            </p:blipFill>
            <p:spPr>
              <a:xfrm>
                <a:off x="465980" y="3156841"/>
                <a:ext cx="344382" cy="375819"/>
              </a:xfrm>
              <a:prstGeom prst="rect">
                <a:avLst/>
              </a:prstGeom>
            </p:spPr>
          </p:pic>
        </p:grpSp>
      </p:grpSp>
      <p:sp>
        <p:nvSpPr>
          <p:cNvPr id="231" name="Rectangle 230">
            <a:extLst>
              <a:ext uri="{FF2B5EF4-FFF2-40B4-BE49-F238E27FC236}">
                <a16:creationId xmlns:a16="http://schemas.microsoft.com/office/drawing/2014/main" xmlns="" id="{E6447366-E232-4107-B6B7-9721DEF119A9}"/>
              </a:ext>
            </a:extLst>
          </p:cNvPr>
          <p:cNvSpPr/>
          <p:nvPr/>
        </p:nvSpPr>
        <p:spPr>
          <a:xfrm>
            <a:off x="284820" y="3433816"/>
            <a:ext cx="4177856" cy="5309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900" dirty="0"/>
              <a:t>Continue to expand on current support structure with well-regarded organizations to underpin our overall objectives.</a:t>
            </a:r>
          </a:p>
          <a:p>
            <a:pPr marL="128588" indent="-128588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900" dirty="0"/>
              <a:t>We have already planned events with the following:</a:t>
            </a:r>
          </a:p>
        </p:txBody>
      </p:sp>
      <p:grpSp>
        <p:nvGrpSpPr>
          <p:cNvPr id="232" name="Group 231">
            <a:extLst>
              <a:ext uri="{FF2B5EF4-FFF2-40B4-BE49-F238E27FC236}">
                <a16:creationId xmlns:a16="http://schemas.microsoft.com/office/drawing/2014/main" xmlns="" id="{4812A529-6275-451C-9D0E-89551B0D1DE7}"/>
              </a:ext>
            </a:extLst>
          </p:cNvPr>
          <p:cNvGrpSpPr/>
          <p:nvPr/>
        </p:nvGrpSpPr>
        <p:grpSpPr>
          <a:xfrm>
            <a:off x="4706637" y="3011306"/>
            <a:ext cx="361800" cy="361800"/>
            <a:chOff x="4118712" y="3461941"/>
            <a:chExt cx="343646" cy="343646"/>
          </a:xfrm>
        </p:grpSpPr>
        <p:sp>
          <p:nvSpPr>
            <p:cNvPr id="233" name="Oval 232">
              <a:extLst>
                <a:ext uri="{FF2B5EF4-FFF2-40B4-BE49-F238E27FC236}">
                  <a16:creationId xmlns:a16="http://schemas.microsoft.com/office/drawing/2014/main" xmlns="" id="{456E4ABA-96C5-4C4F-9F1C-340C1F8CF526}"/>
                </a:ext>
              </a:extLst>
            </p:cNvPr>
            <p:cNvSpPr/>
            <p:nvPr/>
          </p:nvSpPr>
          <p:spPr>
            <a:xfrm>
              <a:off x="4118712" y="3461941"/>
              <a:ext cx="343646" cy="34364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563" b="1" dirty="0"/>
            </a:p>
          </p:txBody>
        </p:sp>
        <p:pic>
          <p:nvPicPr>
            <p:cNvPr id="234" name="Graphic 233" descr="Bullseye">
              <a:extLst>
                <a:ext uri="{FF2B5EF4-FFF2-40B4-BE49-F238E27FC236}">
                  <a16:creationId xmlns:a16="http://schemas.microsoft.com/office/drawing/2014/main" xmlns="" id="{7DB6A4CF-03D9-40DE-AFC3-6C912A8FC6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p:blipFill>
          <p:spPr>
            <a:xfrm>
              <a:off x="4142674" y="3484094"/>
              <a:ext cx="295723" cy="295723"/>
            </a:xfrm>
            <a:prstGeom prst="rect">
              <a:avLst/>
            </a:prstGeom>
          </p:spPr>
        </p:pic>
      </p:grpSp>
      <p:sp>
        <p:nvSpPr>
          <p:cNvPr id="235" name="Rectangle 234">
            <a:extLst>
              <a:ext uri="{FF2B5EF4-FFF2-40B4-BE49-F238E27FC236}">
                <a16:creationId xmlns:a16="http://schemas.microsoft.com/office/drawing/2014/main" xmlns="" id="{6BC9776A-6AF0-4ED5-8547-016D5B430C7B}"/>
              </a:ext>
            </a:extLst>
          </p:cNvPr>
          <p:cNvSpPr/>
          <p:nvPr/>
        </p:nvSpPr>
        <p:spPr>
          <a:xfrm>
            <a:off x="5153263" y="3123102"/>
            <a:ext cx="2280454" cy="138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900" b="1" dirty="0"/>
              <a:t>Target Groups</a:t>
            </a:r>
          </a:p>
        </p:txBody>
      </p:sp>
      <p:graphicFrame>
        <p:nvGraphicFramePr>
          <p:cNvPr id="236" name="Table 235">
            <a:extLst>
              <a:ext uri="{FF2B5EF4-FFF2-40B4-BE49-F238E27FC236}">
                <a16:creationId xmlns:a16="http://schemas.microsoft.com/office/drawing/2014/main" xmlns="" id="{62972C89-EAE9-4E08-B792-02CC29338A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802385"/>
              </p:ext>
            </p:extLst>
          </p:nvPr>
        </p:nvGraphicFramePr>
        <p:xfrm>
          <a:off x="4703067" y="3463707"/>
          <a:ext cx="4159159" cy="1130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98">
                  <a:extLst>
                    <a:ext uri="{9D8B030D-6E8A-4147-A177-3AD203B41FA5}">
                      <a16:colId xmlns:a16="http://schemas.microsoft.com/office/drawing/2014/main" xmlns="" val="3756926155"/>
                    </a:ext>
                  </a:extLst>
                </a:gridCol>
                <a:gridCol w="3902261">
                  <a:extLst>
                    <a:ext uri="{9D8B030D-6E8A-4147-A177-3AD203B41FA5}">
                      <a16:colId xmlns:a16="http://schemas.microsoft.com/office/drawing/2014/main" xmlns="" val="1779814066"/>
                    </a:ext>
                  </a:extLst>
                </a:gridCol>
              </a:tblGrid>
              <a:tr h="70170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27000" marR="27000" marT="0" marB="27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Strengthening our core membership through:</a:t>
                      </a:r>
                    </a:p>
                    <a:p>
                      <a:pPr marL="177800" marR="0" lvl="1" indent="-1778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Revise the conference structure, guidelines and content</a:t>
                      </a:r>
                    </a:p>
                    <a:p>
                      <a:pPr marL="177800" marR="0" lvl="1" indent="-1778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Update and maintain social media and website </a:t>
                      </a:r>
                    </a:p>
                    <a:p>
                      <a:pPr marL="177800" marR="0" lvl="1" indent="-1778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Review applicability of </a:t>
                      </a:r>
                      <a:r>
                        <a:rPr kumimoji="0" lang="en-US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Eurofenix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 in paper format</a:t>
                      </a:r>
                    </a:p>
                    <a:p>
                      <a:pPr marL="177800" marR="0" lvl="1" indent="-1778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ＭＳ Ｐゴシック"/>
                          <a:cs typeface="+mn-cs"/>
                        </a:rPr>
                        <a:t>Forums/Wings – review relevance and objective focus</a:t>
                      </a:r>
                    </a:p>
                  </a:txBody>
                  <a:tcPr marL="27000" marR="27000" marT="27000" marB="27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626378"/>
                  </a:ext>
                </a:extLst>
              </a:tr>
              <a:tr h="259264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27000" marR="27000" marT="27000" marB="27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Maintaining links with global restructuring players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ＭＳ Ｐゴシック"/>
                        <a:cs typeface="+mn-cs"/>
                      </a:endParaRPr>
                    </a:p>
                  </a:txBody>
                  <a:tcPr marL="27000" marR="27000" marT="27000" marB="27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11410754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1122967-FB1F-4D5D-B230-B7A5D69882B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276226" y="4636840"/>
            <a:ext cx="8586000" cy="115160"/>
          </a:xfrm>
        </p:spPr>
        <p:txBody>
          <a:bodyPr>
            <a:spAutoFit/>
          </a:bodyPr>
          <a:lstStyle/>
          <a:p>
            <a:r>
              <a:rPr lang="en-GB" sz="750" dirty="0"/>
              <a:t>The strategic review process has been an important milestone for INSOL Europe. A special thanks to Wolf </a:t>
            </a:r>
            <a:r>
              <a:rPr lang="en-GB" sz="750" dirty="0" err="1"/>
              <a:t>Waschkuhn</a:t>
            </a:r>
            <a:r>
              <a:rPr lang="en-GB" sz="750" dirty="0"/>
              <a:t>, Steffen Koch and all participants. </a:t>
            </a:r>
          </a:p>
        </p:txBody>
      </p:sp>
      <p:pic>
        <p:nvPicPr>
          <p:cNvPr id="239" name="Picture 238">
            <a:extLst>
              <a:ext uri="{FF2B5EF4-FFF2-40B4-BE49-F238E27FC236}">
                <a16:creationId xmlns:a16="http://schemas.microsoft.com/office/drawing/2014/main" xmlns="" id="{42AA2493-E377-41B3-AACC-E726A6E47C54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15999" t="15650" r="14277" b="9358"/>
          <a:stretch/>
        </p:blipFill>
        <p:spPr>
          <a:xfrm>
            <a:off x="8158607" y="117523"/>
            <a:ext cx="822683" cy="737359"/>
          </a:xfrm>
          <a:prstGeom prst="rect">
            <a:avLst/>
          </a:prstGeom>
        </p:spPr>
      </p:pic>
      <p:sp>
        <p:nvSpPr>
          <p:cNvPr id="223" name="Oval 222">
            <a:extLst>
              <a:ext uri="{FF2B5EF4-FFF2-40B4-BE49-F238E27FC236}">
                <a16:creationId xmlns:a16="http://schemas.microsoft.com/office/drawing/2014/main" xmlns="" id="{5C9B4B0D-2F61-4CE7-9020-FB1A8E79811E}"/>
              </a:ext>
            </a:extLst>
          </p:cNvPr>
          <p:cNvSpPr/>
          <p:nvPr/>
        </p:nvSpPr>
        <p:spPr bwMode="auto">
          <a:xfrm>
            <a:off x="4680720" y="3463707"/>
            <a:ext cx="216812" cy="216812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1</a:t>
            </a:r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xmlns="" id="{47691681-6CC7-40DA-8F64-ECB55D119768}"/>
              </a:ext>
            </a:extLst>
          </p:cNvPr>
          <p:cNvSpPr/>
          <p:nvPr/>
        </p:nvSpPr>
        <p:spPr bwMode="auto">
          <a:xfrm>
            <a:off x="4680720" y="4335904"/>
            <a:ext cx="216812" cy="216812"/>
          </a:xfrm>
          <a:prstGeom prst="ellipse">
            <a:avLst/>
          </a:prstGeom>
          <a:solidFill>
            <a:srgbClr val="5CB335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b="1">
                <a:solidFill>
                  <a:schemeClr val="tx1"/>
                </a:solidFill>
                <a:latin typeface="+mn-lt"/>
              </a:defRPr>
            </a:lvl7pPr>
            <a:lvl8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600" i="1" baseline="0">
                <a:solidFill>
                  <a:schemeClr val="bg2"/>
                </a:solidFill>
                <a:latin typeface="+mn-lt"/>
              </a:defRPr>
            </a:lvl8pPr>
            <a:lvl9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1" charset="-128"/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225" y="4037188"/>
            <a:ext cx="576108" cy="5899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35" y="4105212"/>
            <a:ext cx="1058856" cy="45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46248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5100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#m/%#d/%Y&lt;/m_strFormatTime&gt;&lt;m_yearfmt&gt;&lt;begin val=&quot;0&quot;/&gt;&lt;end val=&quot;0&quot;/&gt;&lt;/m_yearfmt&gt;&lt;/m_precDefaultDate&gt;&lt;m_precDefaultYear&gt;&lt;m_bNumberIsYear val=&quot;0&quot;/&gt;&lt;m_strFormatTime&gt;%Y&lt;/m_strFormatTime&gt;&lt;m_yearfmt&gt;&lt;begin val=&quot;0&quot;/&gt;&lt;end val=&quot;0&quot;/&gt;&lt;/m_yearfmt&gt;&lt;/m_precDefaultYear&gt;&lt;m_precDefaultQuarter&gt;&lt;m_bNumberIsYear val=&quot;0&quot;/&gt;&lt;m_strFormatTime&gt;Q%5&lt;/m_strFormatTime&gt;&lt;m_yearfmt&gt;&lt;begin val=&quot;0&quot;/&gt;&lt;end val=&quot;4&quot;/&gt;&lt;/m_yearfmt&gt;&lt;/m_precDefaultQuarter&gt;&lt;m_precDefaultMonth&gt;&lt;m_bNumberIsYear val=&quot;0&quot;/&gt;&lt;m_strFormatTime&gt;%1&lt;/m_strFormatTime&gt;&lt;m_yearfmt&gt;&lt;begin val=&quot;4&quot;/&gt;&lt;end val=&quot;4&quot;/&gt;&lt;/m_yearfmt&gt;&lt;/m_precDefaultMonth&gt;&lt;m_precDefaultWeek&gt;&lt;m_bNumberIsYear val=&quot;0&quot;/&gt;&lt;m_strFormatTime&gt;%d.&lt;/m_strFormatTime&gt;&lt;m_yearfmt&gt;&lt;begin val=&quot;0&quot;/&gt;&lt;end val=&quot;4&quot;/&gt;&lt;/m_yearfmt&gt;&lt;/m_precDefaultWeek&gt;&lt;m_precDefaultDay&gt;&lt;m_bNumberIsYear val=&quot;0&quot;/&gt;&lt;m_strFormatTime&gt;%#d&lt;/m_strFormatTime&gt;&lt;m_yearfmt&gt;&lt;begin val=&quot;0&quot;/&gt;&lt;end val=&quot;4&quot;/&gt;&lt;/m_yearfmt&gt;&lt;/m_precDefaultDay&gt;&lt;m_mruColor&gt;&lt;m_vecMRU length=&quot;2&quot;&gt;&lt;elem m_fUsage=&quot;2.53899999999999970157E+00&quot;&gt;&lt;m_msothmcolidx val=&quot;0&quot;/&gt;&lt;m_rgb r=&quot;D6&quot; g=&quot;EF&quot; b=&quot;CB&quot;/&gt;&lt;m_nBrightness val=&quot;0&quot;/&gt;&lt;/elem&gt;&lt;elem m_fUsage=&quot;9.00000000000000022204E-01&quot;&gt;&lt;m_msothmcolidx val=&quot;0&quot;/&gt;&lt;m_rgb r=&quot;78&quot; g=&quot;BD&quot; b=&quot;04&quot;/&gt;&lt;m_nBrightness val=&quot;0&quot;/&gt;&lt;/elem&gt;&lt;/m_vecMRU&gt;&lt;/m_mruColor&gt;&lt;m_eweekdayFirstOfWeek val=&quot;1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_xxZ.L7TOiVTDyw0tGPD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DbQgPoDRxCyBS2iXIJrB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YgPNg4XQemLlXk3TuiTW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YgPNg4XQemLlXk3TuiTW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425.875"/>
  <p:tag name="STOREDLEFT" val=" 567"/>
  <p:tag name="STOREDWIDTH" val=" 20.87504"/>
  <p:tag name="STOREDHEIGHT" val=" 38.62496"/>
</p:tagLst>
</file>

<file path=ppt/theme/theme1.xml><?xml version="1.0" encoding="utf-8"?>
<a:theme xmlns:a="http://schemas.openxmlformats.org/drawingml/2006/main" name="AP 2017 16:9 Theme">
  <a:themeElements>
    <a:clrScheme name="AlixPartners 2017">
      <a:dk1>
        <a:srgbClr val="383838"/>
      </a:dk1>
      <a:lt1>
        <a:srgbClr val="FFFFFF"/>
      </a:lt1>
      <a:dk2>
        <a:srgbClr val="595959"/>
      </a:dk2>
      <a:lt2>
        <a:srgbClr val="808083"/>
      </a:lt2>
      <a:accent1>
        <a:srgbClr val="032E45"/>
      </a:accent1>
      <a:accent2>
        <a:srgbClr val="006176"/>
      </a:accent2>
      <a:accent3>
        <a:srgbClr val="0696A6"/>
      </a:accent3>
      <a:accent4>
        <a:srgbClr val="77B0BE"/>
      </a:accent4>
      <a:accent5>
        <a:srgbClr val="ADAFB2"/>
      </a:accent5>
      <a:accent6>
        <a:srgbClr val="ECECEE"/>
      </a:accent6>
      <a:hlink>
        <a:srgbClr val="0696A6"/>
      </a:hlink>
      <a:folHlink>
        <a:srgbClr val="0696A6"/>
      </a:folHlink>
    </a:clrScheme>
    <a:fontScheme name="AlixPartners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AlixPartners">
      <a:fillStyleLst>
        <a:solidFill>
          <a:schemeClr val="phClr"/>
        </a:solidFill>
        <a:solidFill>
          <a:schemeClr val="phClr"/>
        </a:solidFill>
        <a:solidFill>
          <a:schemeClr val="accent5"/>
        </a:solidFill>
      </a:fillStyleLst>
      <a:lnStyleLst>
        <a:ln w="9525" cap="flat" cmpd="sng" algn="ctr">
          <a:solidFill>
            <a:schemeClr val="bg2"/>
          </a:solidFill>
        </a:ln>
        <a:ln w="9525" cap="flat" cmpd="sng" algn="ctr">
          <a:solidFill>
            <a:schemeClr val="phClr"/>
          </a:solidFill>
        </a:ln>
        <a:ln w="9525" cap="flat" cmpd="sng" algn="ctr">
          <a:solidFill>
            <a:schemeClr val="bg2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accent5"/>
        </a:solidFill>
        <a:solidFill>
          <a:schemeClr val="accent2"/>
        </a:solidFill>
      </a:bgFillStyleLst>
    </a:fmtScheme>
  </a:themeElements>
  <a:objectDefaults>
    <a:spDef>
      <a:spPr bwMode="gray">
        <a:solidFill>
          <a:schemeClr val="accent2"/>
        </a:solidFill>
      </a:spPr>
      <a:bodyPr vert="horz" wrap="square" lIns="45720" tIns="45720" rIns="45720" bIns="45720" rtlCol="0" anchor="ctr" anchorCtr="0">
        <a:noAutofit/>
      </a:bodyPr>
      <a:lstStyle>
        <a:defPPr algn="ctr">
          <a:defRPr sz="1000" dirty="0" smtClean="0">
            <a:solidFill>
              <a:schemeClr val="bg1"/>
            </a:solidFill>
          </a:defRPr>
        </a:defPPr>
      </a:lstStyle>
    </a:spDef>
    <a:lnDef>
      <a:spPr bwMode="gray">
        <a:noFill/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vert="horz" wrap="square" lIns="0" tIns="0" rIns="0" bIns="0" rtlCol="0">
        <a:noAutofit/>
      </a:bodyPr>
      <a:lstStyle>
        <a:defPPr>
          <a:defRPr sz="1000" dirty="0" smtClean="0"/>
        </a:defPPr>
      </a:lstStyle>
    </a:txDef>
  </a:objectDefaults>
  <a:extraClrSchemeLst/>
  <a:custClrLst>
    <a:custClr name="AlixPartners Green">
      <a:srgbClr val="5CB335"/>
    </a:custClr>
    <a:custClr name="Gridlines">
      <a:srgbClr val="DEDFE0"/>
    </a:custClr>
    <a:custClr name="Orange">
      <a:srgbClr val="FF600F"/>
    </a:custClr>
    <a:custClr name="Light Orange">
      <a:srgbClr val="FF910F"/>
    </a:custClr>
    <a:custClr name="Dark Green">
      <a:srgbClr val="15723B"/>
    </a:custClr>
    <a:custClr name="Medium Green">
      <a:srgbClr val="008F0A"/>
    </a:custClr>
    <a:custClr name="Corporate Yellow">
      <a:srgbClr val="F2D715"/>
    </a:custClr>
    <a:custClr name="Corporate Red">
      <a:srgbClr val="FF3130"/>
    </a:custClr>
  </a:custClrLst>
  <a:extLst>
    <a:ext uri="{05A4C25C-085E-4340-85A3-A5531E510DB2}">
      <thm15:themeFamily xmlns:thm15="http://schemas.microsoft.com/office/thememl/2012/main" name="On-screen 16x9 template_Full.potx" id="{8C09ABAD-F2B0-4E86-A8BF-1B095B23F97C}" vid="{4BB38A81-1783-49E6-A5CC-8E7324C8D30B}"/>
    </a:ext>
  </a:extLst>
</a:theme>
</file>

<file path=ppt/theme/theme2.xml><?xml version="1.0" encoding="utf-8"?>
<a:theme xmlns:a="http://schemas.openxmlformats.org/drawingml/2006/main" name="Office Theme">
  <a:themeElements>
    <a:clrScheme name="AlixPartners 2017">
      <a:dk1>
        <a:srgbClr val="383838"/>
      </a:dk1>
      <a:lt1>
        <a:srgbClr val="FFFFFF"/>
      </a:lt1>
      <a:dk2>
        <a:srgbClr val="595959"/>
      </a:dk2>
      <a:lt2>
        <a:srgbClr val="808083"/>
      </a:lt2>
      <a:accent1>
        <a:srgbClr val="032E45"/>
      </a:accent1>
      <a:accent2>
        <a:srgbClr val="006176"/>
      </a:accent2>
      <a:accent3>
        <a:srgbClr val="0696A6"/>
      </a:accent3>
      <a:accent4>
        <a:srgbClr val="77B0BE"/>
      </a:accent4>
      <a:accent5>
        <a:srgbClr val="ADAFB2"/>
      </a:accent5>
      <a:accent6>
        <a:srgbClr val="ECECEE"/>
      </a:accent6>
      <a:hlink>
        <a:srgbClr val="5CB335"/>
      </a:hlink>
      <a:folHlink>
        <a:srgbClr val="FF3130"/>
      </a:folHlink>
    </a:clrScheme>
    <a:fontScheme name="AlixPartners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lixPartners 2017">
      <a:dk1>
        <a:srgbClr val="383838"/>
      </a:dk1>
      <a:lt1>
        <a:srgbClr val="FFFFFF"/>
      </a:lt1>
      <a:dk2>
        <a:srgbClr val="595959"/>
      </a:dk2>
      <a:lt2>
        <a:srgbClr val="808083"/>
      </a:lt2>
      <a:accent1>
        <a:srgbClr val="032E45"/>
      </a:accent1>
      <a:accent2>
        <a:srgbClr val="006176"/>
      </a:accent2>
      <a:accent3>
        <a:srgbClr val="0696A6"/>
      </a:accent3>
      <a:accent4>
        <a:srgbClr val="77B0BE"/>
      </a:accent4>
      <a:accent5>
        <a:srgbClr val="ADAFB2"/>
      </a:accent5>
      <a:accent6>
        <a:srgbClr val="ECECEE"/>
      </a:accent6>
      <a:hlink>
        <a:srgbClr val="5CB335"/>
      </a:hlink>
      <a:folHlink>
        <a:srgbClr val="FF3130"/>
      </a:folHlink>
    </a:clrScheme>
    <a:fontScheme name="AlixPartners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On-screen 16x9 template_Full</Template>
  <TotalTime>0</TotalTime>
  <Words>386</Words>
  <Application>Microsoft Macintosh PowerPoint</Application>
  <PresentationFormat>On-screen Show (16:9)</PresentationFormat>
  <Paragraphs>44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ＭＳ Ｐゴシック</vt:lpstr>
      <vt:lpstr>Verdana</vt:lpstr>
      <vt:lpstr>AP 2017 16:9 Theme</vt:lpstr>
      <vt:lpstr>think-cell Slide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2018-11-07T11:04:19Z</dcterms:created>
  <dcterms:modified xsi:type="dcterms:W3CDTF">2019-03-11T10:02:14Z</dcterms:modified>
</cp:coreProperties>
</file>