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74" r:id="rId2"/>
    <p:sldId id="275" r:id="rId3"/>
    <p:sldId id="278" r:id="rId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10"/>
  </p:normalViewPr>
  <p:slideViewPr>
    <p:cSldViewPr snapToGrid="0" snapToObjects="1">
      <p:cViewPr varScale="1">
        <p:scale>
          <a:sx n="107" d="100"/>
          <a:sy n="107" d="100"/>
        </p:scale>
        <p:origin x="7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739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3E0506-8989-E04C-9F3D-7D67AFA6502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/>
          <a:lstStyle/>
          <a:p>
            <a:r>
              <a:rPr lang="en-US" b="1" dirty="0"/>
              <a:t>Valuation Considerations in the Post Pandemic Economy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Panel Discussion</a:t>
            </a:r>
            <a:br>
              <a:rPr lang="en-US" sz="2700" b="1" dirty="0"/>
            </a:br>
            <a:r>
              <a:rPr lang="en-US" sz="2700" dirty="0" err="1"/>
              <a:t>Patrizia</a:t>
            </a:r>
            <a:r>
              <a:rPr lang="en-US" sz="2700" dirty="0"/>
              <a:t> Riva, Studio Riva, Milan</a:t>
            </a:r>
          </a:p>
          <a:p>
            <a:pPr>
              <a:defRPr/>
            </a:pPr>
            <a:r>
              <a:rPr lang="en-US" sz="2700" dirty="0"/>
              <a:t>Michael Weaver, Duff &amp; Phelps, London</a:t>
            </a:r>
          </a:p>
          <a:p>
            <a:pPr>
              <a:defRPr/>
            </a:pPr>
            <a:r>
              <a:rPr lang="en-US" sz="2700" dirty="0"/>
              <a:t>Jason Schiess, NETBID, Hamburg</a:t>
            </a:r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9" y="3215193"/>
            <a:ext cx="1923968" cy="164693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400" dirty="0"/>
              <a:t>Patrizia Riva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1400" dirty="0"/>
              <a:t>Studio Riva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DE" sz="1400" dirty="0"/>
              <a:t>Milan, Italy</a:t>
            </a:r>
            <a:endParaRPr lang="en-GB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23FF0E-D665-E940-A1FF-EA7C1B61526D}"/>
              </a:ext>
            </a:extLst>
          </p:cNvPr>
          <p:cNvSpPr txBox="1"/>
          <p:nvPr/>
        </p:nvSpPr>
        <p:spPr>
          <a:xfrm>
            <a:off x="501758" y="1342768"/>
            <a:ext cx="8098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DE" dirty="0"/>
              <a:t>Introductions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6F73203-8C49-5F43-966C-384B6F2870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26" r="30512" b="56552"/>
          <a:stretch/>
        </p:blipFill>
        <p:spPr>
          <a:xfrm>
            <a:off x="6290449" y="1783645"/>
            <a:ext cx="1923969" cy="1431548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8B33237-E591-4E4D-8A2E-0C9B090DC4B8}"/>
              </a:ext>
            </a:extLst>
          </p:cNvPr>
          <p:cNvGrpSpPr/>
          <p:nvPr/>
        </p:nvGrpSpPr>
        <p:grpSpPr>
          <a:xfrm>
            <a:off x="501758" y="1783644"/>
            <a:ext cx="1923969" cy="1431548"/>
            <a:chOff x="5378262" y="2183024"/>
            <a:chExt cx="1195720" cy="88968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A86C788-C736-8D4A-874E-229CB3F614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19750" r="10654" b="11272"/>
            <a:stretch/>
          </p:blipFill>
          <p:spPr>
            <a:xfrm>
              <a:off x="5808529" y="2183024"/>
              <a:ext cx="765453" cy="889687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4E9AB66-2857-2547-82DA-0BA9B044A9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19750" r="93813" b="11272"/>
            <a:stretch/>
          </p:blipFill>
          <p:spPr>
            <a:xfrm>
              <a:off x="5378262" y="2183024"/>
              <a:ext cx="430267" cy="889687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69C4306-F81D-BD44-9A22-C4F7B5F3D823}"/>
              </a:ext>
            </a:extLst>
          </p:cNvPr>
          <p:cNvGrpSpPr/>
          <p:nvPr/>
        </p:nvGrpSpPr>
        <p:grpSpPr>
          <a:xfrm>
            <a:off x="3396111" y="1783646"/>
            <a:ext cx="1923969" cy="1431549"/>
            <a:chOff x="6815115" y="2183027"/>
            <a:chExt cx="1195720" cy="889688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9F657A0-93B6-1849-B575-2833C05E78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15432" b="15432"/>
            <a:stretch/>
          </p:blipFill>
          <p:spPr>
            <a:xfrm>
              <a:off x="6815115" y="2183027"/>
              <a:ext cx="989914" cy="8896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36A509E-70F3-9445-B222-8054092C0E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94461" t="15432" b="15432"/>
            <a:stretch/>
          </p:blipFill>
          <p:spPr>
            <a:xfrm>
              <a:off x="7805030" y="2183027"/>
              <a:ext cx="205805" cy="889688"/>
            </a:xfrm>
            <a:prstGeom prst="rect">
              <a:avLst/>
            </a:prstGeom>
          </p:spPr>
        </p:pic>
      </p:grp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36290209-7B37-0F4B-A73C-92D856EF6DE9}"/>
              </a:ext>
            </a:extLst>
          </p:cNvPr>
          <p:cNvSpPr txBox="1">
            <a:spLocks/>
          </p:cNvSpPr>
          <p:nvPr/>
        </p:nvSpPr>
        <p:spPr>
          <a:xfrm>
            <a:off x="3396104" y="3215193"/>
            <a:ext cx="1923968" cy="1646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/>
              <a:buNone/>
            </a:pPr>
            <a:r>
              <a:rPr lang="en-GB" sz="1400" dirty="0"/>
              <a:t>Michael Weaver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/>
              <a:buNone/>
            </a:pPr>
            <a:r>
              <a:rPr lang="en-GB" sz="1400" dirty="0"/>
              <a:t>Duff &amp; Phelps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DE" sz="1400" dirty="0"/>
              <a:t>London, Great Britain</a:t>
            </a:r>
            <a:endParaRPr lang="en-GB" sz="1400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1584DDA4-5A61-6D4A-9CF9-354110D43AEC}"/>
              </a:ext>
            </a:extLst>
          </p:cNvPr>
          <p:cNvSpPr txBox="1">
            <a:spLocks/>
          </p:cNvSpPr>
          <p:nvPr/>
        </p:nvSpPr>
        <p:spPr>
          <a:xfrm>
            <a:off x="6292487" y="3215193"/>
            <a:ext cx="1923968" cy="1646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Arial"/>
              <a:buNone/>
            </a:pPr>
            <a:r>
              <a:rPr lang="en-GB" sz="1400" dirty="0"/>
              <a:t>Jason Schiess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/>
              <a:buNone/>
            </a:pPr>
            <a:r>
              <a:rPr lang="en-GB" sz="1400" dirty="0"/>
              <a:t>NETBID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DE" sz="1400" dirty="0"/>
              <a:t>Hamburg, Germany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DE" sz="1400" dirty="0"/>
              <a:t>Panel host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6" y="1760874"/>
            <a:ext cx="7539307" cy="3159918"/>
          </a:xfrm>
        </p:spPr>
        <p:txBody>
          <a:bodyPr>
            <a:normAutofit/>
          </a:bodyPr>
          <a:lstStyle/>
          <a:p>
            <a:r>
              <a:rPr lang="en-DE" sz="1800" dirty="0"/>
              <a:t>What are the top factors affecting </a:t>
            </a:r>
            <a:r>
              <a:rPr lang="en-DE" sz="1800"/>
              <a:t>your valuation </a:t>
            </a:r>
            <a:r>
              <a:rPr lang="en-DE" sz="1800" dirty="0"/>
              <a:t>market pre-pandemic and currently </a:t>
            </a:r>
          </a:p>
          <a:p>
            <a:r>
              <a:rPr lang="en-DE" sz="1800" dirty="0"/>
              <a:t>Where will the valuation market will be in 12 months</a:t>
            </a:r>
          </a:p>
          <a:p>
            <a:r>
              <a:rPr lang="en-DE" sz="1800" dirty="0"/>
              <a:t>Tips for success in your home market</a:t>
            </a:r>
          </a:p>
          <a:p>
            <a:r>
              <a:rPr lang="en-DE" sz="1800" dirty="0"/>
              <a:t>Q&amp;A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23FF0E-D665-E940-A1FF-EA7C1B61526D}"/>
              </a:ext>
            </a:extLst>
          </p:cNvPr>
          <p:cNvSpPr txBox="1"/>
          <p:nvPr/>
        </p:nvSpPr>
        <p:spPr>
          <a:xfrm>
            <a:off x="501758" y="1342768"/>
            <a:ext cx="8098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DE" dirty="0"/>
              <a:t>Panel Discussion Topics</a:t>
            </a:r>
          </a:p>
        </p:txBody>
      </p:sp>
    </p:spTree>
    <p:extLst>
      <p:ext uri="{BB962C8B-B14F-4D97-AF65-F5344CB8AC3E}">
        <p14:creationId xmlns:p14="http://schemas.microsoft.com/office/powerpoint/2010/main" val="407218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91</Words>
  <Application>Microsoft Office PowerPoint</Application>
  <PresentationFormat>Affichage à l'écran (16:9)</PresentationFormat>
  <Paragraphs>20</Paragraphs>
  <Slides>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Valuation Considerations in the Post Pandemic Economy</vt:lpstr>
      <vt:lpstr>Présentation PowerPoint</vt:lpstr>
      <vt:lpstr>Présentation PowerPoint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Emmanuelle Inacio</cp:lastModifiedBy>
  <cp:revision>38</cp:revision>
  <cp:lastPrinted>2012-12-11T14:08:32Z</cp:lastPrinted>
  <dcterms:created xsi:type="dcterms:W3CDTF">2012-03-12T16:08:15Z</dcterms:created>
  <dcterms:modified xsi:type="dcterms:W3CDTF">2021-11-02T17:53:31Z</dcterms:modified>
</cp:coreProperties>
</file>