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74" r:id="rId2"/>
    <p:sldId id="275" r:id="rId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2CA5B4-6A25-9649-B2AD-10B561C831E9}" v="1" dt="2024-04-12T09:53:49.3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33"/>
    <p:restoredTop sz="94694"/>
  </p:normalViewPr>
  <p:slideViewPr>
    <p:cSldViewPr snapToGrid="0" snapToObjects="1">
      <p:cViewPr varScale="1">
        <p:scale>
          <a:sx n="161" d="100"/>
          <a:sy n="161" d="100"/>
        </p:scale>
        <p:origin x="552" y="20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9/19/24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9/19/24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218289" y="1622046"/>
            <a:ext cx="6707422" cy="110251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/>
              <a:t>Mediation in (Early) Distressed Situations – Trust and Value Creation for Future Business Success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3171484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>Dr. Dr. David Ehmke</a:t>
            </a:r>
            <a:br>
              <a:rPr lang="en-US" sz="2700" b="1" dirty="0"/>
            </a:br>
            <a:r>
              <a:rPr lang="en-US" sz="2700" b="1" dirty="0"/>
              <a:t>Prof. Dr. Annika Wolf</a:t>
            </a: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6" y="1760874"/>
            <a:ext cx="7910723" cy="3041714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900"/>
              </a:spcAft>
            </a:pPr>
            <a:r>
              <a:rPr lang="en-GB" sz="1650" dirty="0"/>
              <a:t>Financial distress: loss of trust and value erosion 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Mediation &amp; trust 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Mediation &amp; value creation 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Different mediation approaches – how suitable are they to answer challenges of financial distress?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Court-imposed restructurings vs. mediation 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Mediation as accelerator for structured financial reorganizations and business transformation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Early interventions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Key players in insolvency/restructuring and their role to preserve and restore trust </a:t>
            </a:r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91</Words>
  <Application>Microsoft Macintosh PowerPoint</Application>
  <PresentationFormat>On-screen Show (16:9)</PresentationFormat>
  <Paragraphs>10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Mediation in (Early) Distressed Situations – Trust and Value Creation for Future Business Success</vt:lpstr>
      <vt:lpstr>PowerPoint Presentation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Ehmke, David</cp:lastModifiedBy>
  <cp:revision>34</cp:revision>
  <cp:lastPrinted>2012-12-11T14:08:32Z</cp:lastPrinted>
  <dcterms:created xsi:type="dcterms:W3CDTF">2012-03-12T16:08:15Z</dcterms:created>
  <dcterms:modified xsi:type="dcterms:W3CDTF">2024-09-19T08:02:19Z</dcterms:modified>
</cp:coreProperties>
</file>