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0"/>
  </p:notesMasterIdLst>
  <p:handoutMasterIdLst>
    <p:handoutMasterId r:id="rId21"/>
  </p:handoutMasterIdLst>
  <p:sldIdLst>
    <p:sldId id="274" r:id="rId3"/>
    <p:sldId id="275" r:id="rId4"/>
    <p:sldId id="1251" r:id="rId5"/>
    <p:sldId id="1777" r:id="rId6"/>
    <p:sldId id="1778" r:id="rId7"/>
    <p:sldId id="1779" r:id="rId8"/>
    <p:sldId id="1781" r:id="rId9"/>
    <p:sldId id="1776" r:id="rId10"/>
    <p:sldId id="1783" r:id="rId11"/>
    <p:sldId id="1784" r:id="rId12"/>
    <p:sldId id="1785" r:id="rId13"/>
    <p:sldId id="1793" r:id="rId14"/>
    <p:sldId id="1799" r:id="rId15"/>
    <p:sldId id="1800" r:id="rId16"/>
    <p:sldId id="1796" r:id="rId17"/>
    <p:sldId id="1797" r:id="rId18"/>
    <p:sldId id="1802" r:id="rId19"/>
  </p:sldIdLst>
  <p:sldSz cx="9144000" cy="6858000" type="screen4x3"/>
  <p:notesSz cx="6669088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26275FCF-26DD-4946-87F7-6CB68D425E37}">
          <p14:sldIdLst>
            <p14:sldId id="274"/>
            <p14:sldId id="275"/>
            <p14:sldId id="1251"/>
            <p14:sldId id="1777"/>
            <p14:sldId id="1778"/>
            <p14:sldId id="1779"/>
            <p14:sldId id="1781"/>
            <p14:sldId id="1776"/>
            <p14:sldId id="1783"/>
            <p14:sldId id="1784"/>
            <p14:sldId id="1785"/>
            <p14:sldId id="1793"/>
            <p14:sldId id="1799"/>
            <p14:sldId id="1800"/>
            <p14:sldId id="1796"/>
            <p14:sldId id="1797"/>
            <p14:sldId id="180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932">
          <p15:clr>
            <a:srgbClr val="A4A3A4"/>
          </p15:clr>
        </p15:guide>
        <p15:guide id="2" pos="27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7712"/>
    <a:srgbClr val="FFD200"/>
    <a:srgbClr val="ABBA52"/>
    <a:srgbClr val="57A7E9"/>
    <a:srgbClr val="48F5F7"/>
    <a:srgbClr val="6DA5D3"/>
    <a:srgbClr val="1E64C8"/>
    <a:srgbClr val="2A3659"/>
    <a:srgbClr val="8DB209"/>
    <a:srgbClr val="B2C1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6" autoAdjust="0"/>
    <p:restoredTop sz="68758" autoAdjust="0"/>
  </p:normalViewPr>
  <p:slideViewPr>
    <p:cSldViewPr>
      <p:cViewPr varScale="1">
        <p:scale>
          <a:sx n="56" d="100"/>
          <a:sy n="56" d="100"/>
        </p:scale>
        <p:origin x="2155" y="77"/>
      </p:cViewPr>
      <p:guideLst>
        <p:guide orient="horz" pos="2932"/>
        <p:guide pos="2790"/>
      </p:guideLst>
    </p:cSldViewPr>
  </p:slideViewPr>
  <p:outlineViewPr>
    <p:cViewPr>
      <p:scale>
        <a:sx n="33" d="100"/>
        <a:sy n="33" d="100"/>
      </p:scale>
      <p:origin x="0" y="-86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microsoft.com/office/2016/11/relationships/changesInfo" Target="changesInfos/changesInfo1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ke Baeck" userId="7e2d4cfd-5ac1-4254-b111-2128d8e78105" providerId="ADAL" clId="{6C279071-9896-4859-849A-58979110B7D0}"/>
    <pc:docChg chg="undo custSel addSld delSld modSld sldOrd modSection">
      <pc:chgData name="Joke Baeck" userId="7e2d4cfd-5ac1-4254-b111-2128d8e78105" providerId="ADAL" clId="{6C279071-9896-4859-849A-58979110B7D0}" dt="2024-09-18T08:37:37.839" v="2359" actId="27636"/>
      <pc:docMkLst>
        <pc:docMk/>
      </pc:docMkLst>
      <pc:sldChg chg="modSp add del mod">
        <pc:chgData name="Joke Baeck" userId="7e2d4cfd-5ac1-4254-b111-2128d8e78105" providerId="ADAL" clId="{6C279071-9896-4859-849A-58979110B7D0}" dt="2024-09-18T08:36:04.948" v="2327" actId="6549"/>
        <pc:sldMkLst>
          <pc:docMk/>
          <pc:sldMk cId="4108028788" sldId="676"/>
        </pc:sldMkLst>
        <pc:spChg chg="mod">
          <ac:chgData name="Joke Baeck" userId="7e2d4cfd-5ac1-4254-b111-2128d8e78105" providerId="ADAL" clId="{6C279071-9896-4859-849A-58979110B7D0}" dt="2024-09-17T13:21:10.753" v="278" actId="20577"/>
          <ac:spMkLst>
            <pc:docMk/>
            <pc:sldMk cId="4108028788" sldId="676"/>
            <ac:spMk id="17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8T08:36:04.948" v="2327" actId="6549"/>
          <ac:spMkLst>
            <pc:docMk/>
            <pc:sldMk cId="4108028788" sldId="676"/>
            <ac:spMk id="18" creationId="{00000000-0000-0000-0000-000000000000}"/>
          </ac:spMkLst>
        </pc:spChg>
      </pc:sldChg>
      <pc:sldChg chg="modSp mod">
        <pc:chgData name="Joke Baeck" userId="7e2d4cfd-5ac1-4254-b111-2128d8e78105" providerId="ADAL" clId="{6C279071-9896-4859-849A-58979110B7D0}" dt="2024-09-18T08:37:37.839" v="2359" actId="27636"/>
        <pc:sldMkLst>
          <pc:docMk/>
          <pc:sldMk cId="3853659191" sldId="1251"/>
        </pc:sldMkLst>
        <pc:spChg chg="mod">
          <ac:chgData name="Joke Baeck" userId="7e2d4cfd-5ac1-4254-b111-2128d8e78105" providerId="ADAL" clId="{6C279071-9896-4859-849A-58979110B7D0}" dt="2024-09-18T08:37:37.839" v="2359" actId="27636"/>
          <ac:spMkLst>
            <pc:docMk/>
            <pc:sldMk cId="3853659191" sldId="1251"/>
            <ac:spMk id="2" creationId="{00000000-0000-0000-0000-000000000000}"/>
          </ac:spMkLst>
        </pc:spChg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934964240" sldId="129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812282915" sldId="1405"/>
        </pc:sldMkLst>
      </pc:sldChg>
      <pc:sldChg chg="add del">
        <pc:chgData name="Joke Baeck" userId="7e2d4cfd-5ac1-4254-b111-2128d8e78105" providerId="ADAL" clId="{6C279071-9896-4859-849A-58979110B7D0}" dt="2024-09-17T13:20:28.109" v="162" actId="47"/>
        <pc:sldMkLst>
          <pc:docMk/>
          <pc:sldMk cId="2790443427" sldId="1696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4151376854" sldId="169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4111952195" sldId="169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329243858" sldId="1699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069974905" sldId="1700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523137506" sldId="1701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993956312" sldId="1702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779703576" sldId="1703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642122830" sldId="1705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539028865" sldId="170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905561477" sldId="170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515807324" sldId="1709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235226672" sldId="1711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854238823" sldId="1712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642472786" sldId="1713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884718901" sldId="1715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682176497" sldId="1716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73778882" sldId="171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043822650" sldId="171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266035503" sldId="1720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327312431" sldId="1721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662319933" sldId="1722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727891376" sldId="1723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496005575" sldId="1724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148789117" sldId="172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920415085" sldId="172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80016941" sldId="1729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654894085" sldId="1730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75137452" sldId="1735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022599812" sldId="1736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4173540155" sldId="173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430585318" sldId="1738"/>
        </pc:sldMkLst>
      </pc:sldChg>
      <pc:sldChg chg="addSp delSp modSp mod">
        <pc:chgData name="Joke Baeck" userId="7e2d4cfd-5ac1-4254-b111-2128d8e78105" providerId="ADAL" clId="{6C279071-9896-4859-849A-58979110B7D0}" dt="2024-09-17T13:45:12.942" v="340" actId="6549"/>
        <pc:sldMkLst>
          <pc:docMk/>
          <pc:sldMk cId="1585579420" sldId="1739"/>
        </pc:sldMkLst>
        <pc:spChg chg="mod">
          <ac:chgData name="Joke Baeck" userId="7e2d4cfd-5ac1-4254-b111-2128d8e78105" providerId="ADAL" clId="{6C279071-9896-4859-849A-58979110B7D0}" dt="2024-09-17T13:14:29.307" v="3" actId="20577"/>
          <ac:spMkLst>
            <pc:docMk/>
            <pc:sldMk cId="1585579420" sldId="1739"/>
            <ac:spMk id="2" creationId="{00000000-0000-0000-0000-000000000000}"/>
          </ac:spMkLst>
        </pc:spChg>
        <pc:spChg chg="del">
          <ac:chgData name="Joke Baeck" userId="7e2d4cfd-5ac1-4254-b111-2128d8e78105" providerId="ADAL" clId="{6C279071-9896-4859-849A-58979110B7D0}" dt="2024-09-17T13:15:37.282" v="109" actId="21"/>
          <ac:spMkLst>
            <pc:docMk/>
            <pc:sldMk cId="1585579420" sldId="1739"/>
            <ac:spMk id="7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7T13:45:12.942" v="340" actId="6549"/>
          <ac:spMkLst>
            <pc:docMk/>
            <pc:sldMk cId="1585579420" sldId="1739"/>
            <ac:spMk id="9" creationId="{00000000-0000-0000-0000-000000000000}"/>
          </ac:spMkLst>
        </pc:spChg>
        <pc:spChg chg="del">
          <ac:chgData name="Joke Baeck" userId="7e2d4cfd-5ac1-4254-b111-2128d8e78105" providerId="ADAL" clId="{6C279071-9896-4859-849A-58979110B7D0}" dt="2024-09-17T13:15:41.007" v="110" actId="21"/>
          <ac:spMkLst>
            <pc:docMk/>
            <pc:sldMk cId="1585579420" sldId="1739"/>
            <ac:spMk id="11" creationId="{00000000-0000-0000-0000-000000000000}"/>
          </ac:spMkLst>
        </pc:spChg>
        <pc:spChg chg="del">
          <ac:chgData name="Joke Baeck" userId="7e2d4cfd-5ac1-4254-b111-2128d8e78105" providerId="ADAL" clId="{6C279071-9896-4859-849A-58979110B7D0}" dt="2024-09-17T13:15:43.499" v="111" actId="21"/>
          <ac:spMkLst>
            <pc:docMk/>
            <pc:sldMk cId="1585579420" sldId="1739"/>
            <ac:spMk id="12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7T13:15:33.587" v="108" actId="20577"/>
          <ac:spMkLst>
            <pc:docMk/>
            <pc:sldMk cId="1585579420" sldId="1739"/>
            <ac:spMk id="14" creationId="{00000000-0000-0000-0000-000000000000}"/>
          </ac:spMkLst>
        </pc:spChg>
        <pc:picChg chg="add mod">
          <ac:chgData name="Joke Baeck" userId="7e2d4cfd-5ac1-4254-b111-2128d8e78105" providerId="ADAL" clId="{6C279071-9896-4859-849A-58979110B7D0}" dt="2024-09-17T13:27:25.935" v="339" actId="1076"/>
          <ac:picMkLst>
            <pc:docMk/>
            <pc:sldMk cId="1585579420" sldId="1739"/>
            <ac:picMk id="4" creationId="{16785D91-6CE0-47A1-CC8E-60C67E56BB62}"/>
          </ac:picMkLst>
        </pc:picChg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585495920" sldId="1740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377785982" sldId="1741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68870311" sldId="1742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872179305" sldId="1743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956167183" sldId="1744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628848012" sldId="174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103917352" sldId="174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388380318" sldId="1749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214973787" sldId="1751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648092054" sldId="175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081876503" sldId="1762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595062971" sldId="1763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718555900" sldId="1764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4001007365" sldId="1765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520643544" sldId="1767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71477751" sldId="1768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2216075305" sldId="1769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895423571" sldId="1770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448484692" sldId="1771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3155923100" sldId="1772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854202726" sldId="1773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16484495" sldId="1774"/>
        </pc:sldMkLst>
      </pc:sldChg>
      <pc:sldChg chg="del">
        <pc:chgData name="Joke Baeck" userId="7e2d4cfd-5ac1-4254-b111-2128d8e78105" providerId="ADAL" clId="{6C279071-9896-4859-849A-58979110B7D0}" dt="2024-09-18T08:27:40.549" v="2273" actId="47"/>
        <pc:sldMkLst>
          <pc:docMk/>
          <pc:sldMk cId="90911713" sldId="1775"/>
        </pc:sldMkLst>
      </pc:sldChg>
      <pc:sldChg chg="new add del">
        <pc:chgData name="Joke Baeck" userId="7e2d4cfd-5ac1-4254-b111-2128d8e78105" providerId="ADAL" clId="{6C279071-9896-4859-849A-58979110B7D0}" dt="2024-09-17T13:20:28.109" v="162" actId="47"/>
        <pc:sldMkLst>
          <pc:docMk/>
          <pc:sldMk cId="448956699" sldId="1776"/>
        </pc:sldMkLst>
      </pc:sldChg>
      <pc:sldChg chg="modSp add mod">
        <pc:chgData name="Joke Baeck" userId="7e2d4cfd-5ac1-4254-b111-2128d8e78105" providerId="ADAL" clId="{6C279071-9896-4859-849A-58979110B7D0}" dt="2024-09-17T13:46:48.224" v="465" actId="20577"/>
        <pc:sldMkLst>
          <pc:docMk/>
          <pc:sldMk cId="1700991177" sldId="1776"/>
        </pc:sldMkLst>
        <pc:spChg chg="mod">
          <ac:chgData name="Joke Baeck" userId="7e2d4cfd-5ac1-4254-b111-2128d8e78105" providerId="ADAL" clId="{6C279071-9896-4859-849A-58979110B7D0}" dt="2024-09-17T13:46:48.224" v="465" actId="20577"/>
          <ac:spMkLst>
            <pc:docMk/>
            <pc:sldMk cId="1700991177" sldId="1776"/>
            <ac:spMk id="2" creationId="{00000000-0000-0000-0000-000000000000}"/>
          </ac:spMkLst>
        </pc:spChg>
      </pc:sldChg>
      <pc:sldChg chg="addSp new add del">
        <pc:chgData name="Joke Baeck" userId="7e2d4cfd-5ac1-4254-b111-2128d8e78105" providerId="ADAL" clId="{6C279071-9896-4859-849A-58979110B7D0}" dt="2024-09-17T13:18:19.118" v="161" actId="680"/>
        <pc:sldMkLst>
          <pc:docMk/>
          <pc:sldMk cId="1429754443" sldId="1777"/>
        </pc:sldMkLst>
        <pc:picChg chg="add">
          <ac:chgData name="Joke Baeck" userId="7e2d4cfd-5ac1-4254-b111-2128d8e78105" providerId="ADAL" clId="{6C279071-9896-4859-849A-58979110B7D0}" dt="2024-09-17T13:16:19.038" v="127"/>
          <ac:picMkLst>
            <pc:docMk/>
            <pc:sldMk cId="1429754443" sldId="1777"/>
            <ac:picMk id="2" creationId="{DD742CD4-0539-5154-8408-E42E989F717C}"/>
          </ac:picMkLst>
        </pc:picChg>
      </pc:sldChg>
      <pc:sldChg chg="addSp delSp modSp add mod ord">
        <pc:chgData name="Joke Baeck" userId="7e2d4cfd-5ac1-4254-b111-2128d8e78105" providerId="ADAL" clId="{6C279071-9896-4859-849A-58979110B7D0}" dt="2024-09-17T13:52:31.822" v="549" actId="1076"/>
        <pc:sldMkLst>
          <pc:docMk/>
          <pc:sldMk cId="3321966169" sldId="1777"/>
        </pc:sldMkLst>
        <pc:spChg chg="mod">
          <ac:chgData name="Joke Baeck" userId="7e2d4cfd-5ac1-4254-b111-2128d8e78105" providerId="ADAL" clId="{6C279071-9896-4859-849A-58979110B7D0}" dt="2024-09-17T13:48:45.625" v="544" actId="255"/>
          <ac:spMkLst>
            <pc:docMk/>
            <pc:sldMk cId="3321966169" sldId="1777"/>
            <ac:spMk id="2" creationId="{00000000-0000-0000-0000-000000000000}"/>
          </ac:spMkLst>
        </pc:spChg>
        <pc:spChg chg="del">
          <ac:chgData name="Joke Baeck" userId="7e2d4cfd-5ac1-4254-b111-2128d8e78105" providerId="ADAL" clId="{6C279071-9896-4859-849A-58979110B7D0}" dt="2024-09-17T13:48:06.181" v="526" actId="21"/>
          <ac:spMkLst>
            <pc:docMk/>
            <pc:sldMk cId="3321966169" sldId="1777"/>
            <ac:spMk id="9" creationId="{00000000-0000-0000-0000-000000000000}"/>
          </ac:spMkLst>
        </pc:spChg>
        <pc:spChg chg="del">
          <ac:chgData name="Joke Baeck" userId="7e2d4cfd-5ac1-4254-b111-2128d8e78105" providerId="ADAL" clId="{6C279071-9896-4859-849A-58979110B7D0}" dt="2024-09-17T13:48:08.388" v="527" actId="21"/>
          <ac:spMkLst>
            <pc:docMk/>
            <pc:sldMk cId="3321966169" sldId="1777"/>
            <ac:spMk id="14" creationId="{00000000-0000-0000-0000-000000000000}"/>
          </ac:spMkLst>
        </pc:spChg>
        <pc:picChg chg="del">
          <ac:chgData name="Joke Baeck" userId="7e2d4cfd-5ac1-4254-b111-2128d8e78105" providerId="ADAL" clId="{6C279071-9896-4859-849A-58979110B7D0}" dt="2024-09-17T13:48:10.748" v="528" actId="21"/>
          <ac:picMkLst>
            <pc:docMk/>
            <pc:sldMk cId="3321966169" sldId="1777"/>
            <ac:picMk id="4" creationId="{16785D91-6CE0-47A1-CC8E-60C67E56BB62}"/>
          </ac:picMkLst>
        </pc:picChg>
        <pc:picChg chg="add mod">
          <ac:chgData name="Joke Baeck" userId="7e2d4cfd-5ac1-4254-b111-2128d8e78105" providerId="ADAL" clId="{6C279071-9896-4859-849A-58979110B7D0}" dt="2024-09-17T13:52:31.822" v="549" actId="1076"/>
          <ac:picMkLst>
            <pc:docMk/>
            <pc:sldMk cId="3321966169" sldId="1777"/>
            <ac:picMk id="6" creationId="{4106E97F-BBBF-53D3-2EC1-9BE711595667}"/>
          </ac:picMkLst>
        </pc:picChg>
        <pc:cxnChg chg="mod">
          <ac:chgData name="Joke Baeck" userId="7e2d4cfd-5ac1-4254-b111-2128d8e78105" providerId="ADAL" clId="{6C279071-9896-4859-849A-58979110B7D0}" dt="2024-09-17T13:48:55.244" v="546" actId="14100"/>
          <ac:cxnSpMkLst>
            <pc:docMk/>
            <pc:sldMk cId="3321966169" sldId="1777"/>
            <ac:cxnSpMk id="10" creationId="{00000000-0000-0000-0000-000000000000}"/>
          </ac:cxnSpMkLst>
        </pc:cxnChg>
      </pc:sldChg>
      <pc:sldChg chg="addSp delSp modSp add mod ord">
        <pc:chgData name="Joke Baeck" userId="7e2d4cfd-5ac1-4254-b111-2128d8e78105" providerId="ADAL" clId="{6C279071-9896-4859-849A-58979110B7D0}" dt="2024-09-18T08:33:51.189" v="2310" actId="6549"/>
        <pc:sldMkLst>
          <pc:docMk/>
          <pc:sldMk cId="2087869180" sldId="1778"/>
        </pc:sldMkLst>
        <pc:spChg chg="mod">
          <ac:chgData name="Joke Baeck" userId="7e2d4cfd-5ac1-4254-b111-2128d8e78105" providerId="ADAL" clId="{6C279071-9896-4859-849A-58979110B7D0}" dt="2024-09-17T13:57:03.463" v="896" actId="21"/>
          <ac:spMkLst>
            <pc:docMk/>
            <pc:sldMk cId="2087869180" sldId="1778"/>
            <ac:spMk id="2" creationId="{00000000-0000-0000-0000-000000000000}"/>
          </ac:spMkLst>
        </pc:spChg>
        <pc:spChg chg="add mod">
          <ac:chgData name="Joke Baeck" userId="7e2d4cfd-5ac1-4254-b111-2128d8e78105" providerId="ADAL" clId="{6C279071-9896-4859-849A-58979110B7D0}" dt="2024-09-18T08:33:51.189" v="2310" actId="6549"/>
          <ac:spMkLst>
            <pc:docMk/>
            <pc:sldMk cId="2087869180" sldId="1778"/>
            <ac:spMk id="3" creationId="{A2248A24-FA1C-A2F6-D0CB-F67A6E3C32ED}"/>
          </ac:spMkLst>
        </pc:spChg>
        <pc:spChg chg="mod">
          <ac:chgData name="Joke Baeck" userId="7e2d4cfd-5ac1-4254-b111-2128d8e78105" providerId="ADAL" clId="{6C279071-9896-4859-849A-58979110B7D0}" dt="2024-09-17T13:54:32.730" v="716" actId="20577"/>
          <ac:spMkLst>
            <pc:docMk/>
            <pc:sldMk cId="2087869180" sldId="1778"/>
            <ac:spMk id="9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7T13:56:12.329" v="871" actId="20577"/>
          <ac:spMkLst>
            <pc:docMk/>
            <pc:sldMk cId="2087869180" sldId="1778"/>
            <ac:spMk id="14" creationId="{00000000-0000-0000-0000-000000000000}"/>
          </ac:spMkLst>
        </pc:spChg>
        <pc:picChg chg="del">
          <ac:chgData name="Joke Baeck" userId="7e2d4cfd-5ac1-4254-b111-2128d8e78105" providerId="ADAL" clId="{6C279071-9896-4859-849A-58979110B7D0}" dt="2024-09-17T13:53:22.662" v="636" actId="21"/>
          <ac:picMkLst>
            <pc:docMk/>
            <pc:sldMk cId="2087869180" sldId="1778"/>
            <ac:picMk id="4" creationId="{16785D91-6CE0-47A1-CC8E-60C67E56BB62}"/>
          </ac:picMkLst>
        </pc:picChg>
      </pc:sldChg>
      <pc:sldChg chg="addSp new add del">
        <pc:chgData name="Joke Baeck" userId="7e2d4cfd-5ac1-4254-b111-2128d8e78105" providerId="ADAL" clId="{6C279071-9896-4859-849A-58979110B7D0}" dt="2024-09-17T13:18:17.915" v="160" actId="680"/>
        <pc:sldMkLst>
          <pc:docMk/>
          <pc:sldMk cId="2335861148" sldId="1778"/>
        </pc:sldMkLst>
        <pc:picChg chg="add">
          <ac:chgData name="Joke Baeck" userId="7e2d4cfd-5ac1-4254-b111-2128d8e78105" providerId="ADAL" clId="{6C279071-9896-4859-849A-58979110B7D0}" dt="2024-09-17T13:16:40.638" v="130"/>
          <ac:picMkLst>
            <pc:docMk/>
            <pc:sldMk cId="2335861148" sldId="1778"/>
            <ac:picMk id="2" creationId="{03845504-76C3-6594-AD37-E09ABB8976CB}"/>
          </ac:picMkLst>
        </pc:picChg>
      </pc:sldChg>
      <pc:sldChg chg="add del">
        <pc:chgData name="Joke Baeck" userId="7e2d4cfd-5ac1-4254-b111-2128d8e78105" providerId="ADAL" clId="{6C279071-9896-4859-849A-58979110B7D0}" dt="2024-09-17T13:18:17.429" v="159"/>
        <pc:sldMkLst>
          <pc:docMk/>
          <pc:sldMk cId="2754881830" sldId="1779"/>
        </pc:sldMkLst>
      </pc:sldChg>
      <pc:sldChg chg="addSp delSp modSp add mod">
        <pc:chgData name="Joke Baeck" userId="7e2d4cfd-5ac1-4254-b111-2128d8e78105" providerId="ADAL" clId="{6C279071-9896-4859-849A-58979110B7D0}" dt="2024-09-18T08:36:40.094" v="2343" actId="20577"/>
        <pc:sldMkLst>
          <pc:docMk/>
          <pc:sldMk cId="3499115865" sldId="1779"/>
        </pc:sldMkLst>
        <pc:spChg chg="mod">
          <ac:chgData name="Joke Baeck" userId="7e2d4cfd-5ac1-4254-b111-2128d8e78105" providerId="ADAL" clId="{6C279071-9896-4859-849A-58979110B7D0}" dt="2024-09-17T13:57:12.733" v="901" actId="20577"/>
          <ac:spMkLst>
            <pc:docMk/>
            <pc:sldMk cId="3499115865" sldId="1779"/>
            <ac:spMk id="2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7T13:59:07.919" v="1002" actId="20577"/>
          <ac:spMkLst>
            <pc:docMk/>
            <pc:sldMk cId="3499115865" sldId="1779"/>
            <ac:spMk id="3" creationId="{A2248A24-FA1C-A2F6-D0CB-F67A6E3C32ED}"/>
          </ac:spMkLst>
        </pc:spChg>
        <pc:spChg chg="add mod">
          <ac:chgData name="Joke Baeck" userId="7e2d4cfd-5ac1-4254-b111-2128d8e78105" providerId="ADAL" clId="{6C279071-9896-4859-849A-58979110B7D0}" dt="2024-09-17T13:59:43.606" v="1067" actId="21"/>
          <ac:spMkLst>
            <pc:docMk/>
            <pc:sldMk cId="3499115865" sldId="1779"/>
            <ac:spMk id="4" creationId="{05E2FB59-9B46-5CFB-5CF7-CEED1954D1BA}"/>
          </ac:spMkLst>
        </pc:spChg>
        <pc:spChg chg="mod">
          <ac:chgData name="Joke Baeck" userId="7e2d4cfd-5ac1-4254-b111-2128d8e78105" providerId="ADAL" clId="{6C279071-9896-4859-849A-58979110B7D0}" dt="2024-09-18T08:36:40.094" v="2343" actId="20577"/>
          <ac:spMkLst>
            <pc:docMk/>
            <pc:sldMk cId="3499115865" sldId="1779"/>
            <ac:spMk id="9" creationId="{00000000-0000-0000-0000-000000000000}"/>
          </ac:spMkLst>
        </pc:spChg>
        <pc:spChg chg="add del mod">
          <ac:chgData name="Joke Baeck" userId="7e2d4cfd-5ac1-4254-b111-2128d8e78105" providerId="ADAL" clId="{6C279071-9896-4859-849A-58979110B7D0}" dt="2024-09-17T13:59:47.532" v="1068" actId="21"/>
          <ac:spMkLst>
            <pc:docMk/>
            <pc:sldMk cId="3499115865" sldId="1779"/>
            <ac:spMk id="14" creationId="{00000000-0000-0000-0000-000000000000}"/>
          </ac:spMkLst>
        </pc:spChg>
        <pc:picChg chg="add mod">
          <ac:chgData name="Joke Baeck" userId="7e2d4cfd-5ac1-4254-b111-2128d8e78105" providerId="ADAL" clId="{6C279071-9896-4859-849A-58979110B7D0}" dt="2024-09-18T08:33:10.945" v="2308" actId="1076"/>
          <ac:picMkLst>
            <pc:docMk/>
            <pc:sldMk cId="3499115865" sldId="1779"/>
            <ac:picMk id="5" creationId="{DB338388-4180-2E66-BDC2-D662D9FEB109}"/>
          </ac:picMkLst>
        </pc:picChg>
      </pc:sldChg>
      <pc:sldChg chg="modSp add del mod">
        <pc:chgData name="Joke Baeck" userId="7e2d4cfd-5ac1-4254-b111-2128d8e78105" providerId="ADAL" clId="{6C279071-9896-4859-849A-58979110B7D0}" dt="2024-09-17T13:18:16.580" v="158"/>
        <pc:sldMkLst>
          <pc:docMk/>
          <pc:sldMk cId="1255399333" sldId="1780"/>
        </pc:sldMkLst>
        <pc:picChg chg="mod">
          <ac:chgData name="Joke Baeck" userId="7e2d4cfd-5ac1-4254-b111-2128d8e78105" providerId="ADAL" clId="{6C279071-9896-4859-849A-58979110B7D0}" dt="2024-09-17T13:18:16.226" v="157" actId="14100"/>
          <ac:picMkLst>
            <pc:docMk/>
            <pc:sldMk cId="1255399333" sldId="1780"/>
            <ac:picMk id="2" creationId="{DD742CD4-0539-5154-8408-E42E989F717C}"/>
          </ac:picMkLst>
        </pc:picChg>
      </pc:sldChg>
      <pc:sldChg chg="addSp modSp add del mod">
        <pc:chgData name="Joke Baeck" userId="7e2d4cfd-5ac1-4254-b111-2128d8e78105" providerId="ADAL" clId="{6C279071-9896-4859-849A-58979110B7D0}" dt="2024-09-18T07:52:13.494" v="1547" actId="47"/>
        <pc:sldMkLst>
          <pc:docMk/>
          <pc:sldMk cId="2541417639" sldId="1780"/>
        </pc:sldMkLst>
        <pc:spChg chg="mod">
          <ac:chgData name="Joke Baeck" userId="7e2d4cfd-5ac1-4254-b111-2128d8e78105" providerId="ADAL" clId="{6C279071-9896-4859-849A-58979110B7D0}" dt="2024-09-17T13:59:59.550" v="1091" actId="20577"/>
          <ac:spMkLst>
            <pc:docMk/>
            <pc:sldMk cId="2541417639" sldId="1780"/>
            <ac:spMk id="2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7T14:01:11.073" v="1190" actId="20577"/>
          <ac:spMkLst>
            <pc:docMk/>
            <pc:sldMk cId="2541417639" sldId="1780"/>
            <ac:spMk id="3" creationId="{A2248A24-FA1C-A2F6-D0CB-F67A6E3C32ED}"/>
          </ac:spMkLst>
        </pc:spChg>
        <pc:spChg chg="mod">
          <ac:chgData name="Joke Baeck" userId="7e2d4cfd-5ac1-4254-b111-2128d8e78105" providerId="ADAL" clId="{6C279071-9896-4859-849A-58979110B7D0}" dt="2024-09-18T07:36:25.494" v="1324" actId="20577"/>
          <ac:spMkLst>
            <pc:docMk/>
            <pc:sldMk cId="2541417639" sldId="1780"/>
            <ac:spMk id="4" creationId="{05E2FB59-9B46-5CFB-5CF7-CEED1954D1BA}"/>
          </ac:spMkLst>
        </pc:spChg>
        <pc:spChg chg="add mod">
          <ac:chgData name="Joke Baeck" userId="7e2d4cfd-5ac1-4254-b111-2128d8e78105" providerId="ADAL" clId="{6C279071-9896-4859-849A-58979110B7D0}" dt="2024-09-18T07:48:18.605" v="1513" actId="20577"/>
          <ac:spMkLst>
            <pc:docMk/>
            <pc:sldMk cId="2541417639" sldId="1780"/>
            <ac:spMk id="5" creationId="{4163A723-F79C-7EE4-1E9F-74A6D269E256}"/>
          </ac:spMkLst>
        </pc:spChg>
        <pc:spChg chg="add mod">
          <ac:chgData name="Joke Baeck" userId="7e2d4cfd-5ac1-4254-b111-2128d8e78105" providerId="ADAL" clId="{6C279071-9896-4859-849A-58979110B7D0}" dt="2024-09-18T07:46:58.201" v="1502" actId="20577"/>
          <ac:spMkLst>
            <pc:docMk/>
            <pc:sldMk cId="2541417639" sldId="1780"/>
            <ac:spMk id="6" creationId="{36694371-0BD7-A102-620C-99FB90B6A54B}"/>
          </ac:spMkLst>
        </pc:spChg>
        <pc:spChg chg="mod">
          <ac:chgData name="Joke Baeck" userId="7e2d4cfd-5ac1-4254-b111-2128d8e78105" providerId="ADAL" clId="{6C279071-9896-4859-849A-58979110B7D0}" dt="2024-09-17T14:00:50.652" v="1131" actId="20577"/>
          <ac:spMkLst>
            <pc:docMk/>
            <pc:sldMk cId="2541417639" sldId="1780"/>
            <ac:spMk id="9" creationId="{00000000-0000-0000-0000-000000000000}"/>
          </ac:spMkLst>
        </pc:spChg>
      </pc:sldChg>
      <pc:sldChg chg="modSp add mod">
        <pc:chgData name="Joke Baeck" userId="7e2d4cfd-5ac1-4254-b111-2128d8e78105" providerId="ADAL" clId="{6C279071-9896-4859-849A-58979110B7D0}" dt="2024-09-18T07:52:05.094" v="1546" actId="20577"/>
        <pc:sldMkLst>
          <pc:docMk/>
          <pc:sldMk cId="1028652964" sldId="1781"/>
        </pc:sldMkLst>
        <pc:spChg chg="mod">
          <ac:chgData name="Joke Baeck" userId="7e2d4cfd-5ac1-4254-b111-2128d8e78105" providerId="ADAL" clId="{6C279071-9896-4859-849A-58979110B7D0}" dt="2024-09-18T07:52:05.094" v="1546" actId="20577"/>
          <ac:spMkLst>
            <pc:docMk/>
            <pc:sldMk cId="1028652964" sldId="1781"/>
            <ac:spMk id="4" creationId="{05E2FB59-9B46-5CFB-5CF7-CEED1954D1BA}"/>
          </ac:spMkLst>
        </pc:spChg>
        <pc:spChg chg="mod">
          <ac:chgData name="Joke Baeck" userId="7e2d4cfd-5ac1-4254-b111-2128d8e78105" providerId="ADAL" clId="{6C279071-9896-4859-849A-58979110B7D0}" dt="2024-09-18T07:51:59.188" v="1538" actId="20577"/>
          <ac:spMkLst>
            <pc:docMk/>
            <pc:sldMk cId="1028652964" sldId="1781"/>
            <ac:spMk id="5" creationId="{4163A723-F79C-7EE4-1E9F-74A6D269E256}"/>
          </ac:spMkLst>
        </pc:spChg>
      </pc:sldChg>
      <pc:sldChg chg="new del">
        <pc:chgData name="Joke Baeck" userId="7e2d4cfd-5ac1-4254-b111-2128d8e78105" providerId="ADAL" clId="{6C279071-9896-4859-849A-58979110B7D0}" dt="2024-09-18T07:53:39.491" v="1550" actId="47"/>
        <pc:sldMkLst>
          <pc:docMk/>
          <pc:sldMk cId="1450014022" sldId="1782"/>
        </pc:sldMkLst>
      </pc:sldChg>
      <pc:sldChg chg="addSp delSp modSp add mod">
        <pc:chgData name="Joke Baeck" userId="7e2d4cfd-5ac1-4254-b111-2128d8e78105" providerId="ADAL" clId="{6C279071-9896-4859-849A-58979110B7D0}" dt="2024-09-18T08:02:01.412" v="2045" actId="20577"/>
        <pc:sldMkLst>
          <pc:docMk/>
          <pc:sldMk cId="3115654569" sldId="1783"/>
        </pc:sldMkLst>
        <pc:spChg chg="mod">
          <ac:chgData name="Joke Baeck" userId="7e2d4cfd-5ac1-4254-b111-2128d8e78105" providerId="ADAL" clId="{6C279071-9896-4859-849A-58979110B7D0}" dt="2024-09-18T08:02:01.412" v="2045" actId="20577"/>
          <ac:spMkLst>
            <pc:docMk/>
            <pc:sldMk cId="3115654569" sldId="1783"/>
            <ac:spMk id="2" creationId="{00000000-0000-0000-0000-000000000000}"/>
          </ac:spMkLst>
        </pc:spChg>
        <pc:spChg chg="add mod">
          <ac:chgData name="Joke Baeck" userId="7e2d4cfd-5ac1-4254-b111-2128d8e78105" providerId="ADAL" clId="{6C279071-9896-4859-849A-58979110B7D0}" dt="2024-09-18T07:59:20.958" v="1916" actId="1076"/>
          <ac:spMkLst>
            <pc:docMk/>
            <pc:sldMk cId="3115654569" sldId="1783"/>
            <ac:spMk id="3" creationId="{671FF0D0-6720-B2B2-6837-46E3B6730D8B}"/>
          </ac:spMkLst>
        </pc:spChg>
        <pc:spChg chg="del">
          <ac:chgData name="Joke Baeck" userId="7e2d4cfd-5ac1-4254-b111-2128d8e78105" providerId="ADAL" clId="{6C279071-9896-4859-849A-58979110B7D0}" dt="2024-09-18T07:59:23.532" v="1917" actId="21"/>
          <ac:spMkLst>
            <pc:docMk/>
            <pc:sldMk cId="3115654569" sldId="1783"/>
            <ac:spMk id="4" creationId="{9EFC59EF-5341-67BA-3B87-8BF314DE6615}"/>
          </ac:spMkLst>
        </pc:spChg>
        <pc:spChg chg="add mod">
          <ac:chgData name="Joke Baeck" userId="7e2d4cfd-5ac1-4254-b111-2128d8e78105" providerId="ADAL" clId="{6C279071-9896-4859-849A-58979110B7D0}" dt="2024-09-18T07:59:31.770" v="1918"/>
          <ac:spMkLst>
            <pc:docMk/>
            <pc:sldMk cId="3115654569" sldId="1783"/>
            <ac:spMk id="5" creationId="{BC37438E-C2F8-0FDA-7399-C1FCAB70C25D}"/>
          </ac:spMkLst>
        </pc:spChg>
        <pc:spChg chg="del mod">
          <ac:chgData name="Joke Baeck" userId="7e2d4cfd-5ac1-4254-b111-2128d8e78105" providerId="ADAL" clId="{6C279071-9896-4859-849A-58979110B7D0}" dt="2024-09-18T07:59:35.882" v="1919" actId="21"/>
          <ac:spMkLst>
            <pc:docMk/>
            <pc:sldMk cId="3115654569" sldId="1783"/>
            <ac:spMk id="6" creationId="{74D73543-9911-59E5-73A7-613C59E9AAC1}"/>
          </ac:spMkLst>
        </pc:spChg>
        <pc:spChg chg="mod">
          <ac:chgData name="Joke Baeck" userId="7e2d4cfd-5ac1-4254-b111-2128d8e78105" providerId="ADAL" clId="{6C279071-9896-4859-849A-58979110B7D0}" dt="2024-09-18T07:54:05.066" v="1606" actId="20577"/>
          <ac:spMkLst>
            <pc:docMk/>
            <pc:sldMk cId="3115654569" sldId="1783"/>
            <ac:spMk id="11" creationId="{9FD50965-B8F0-A253-9EF8-BE771C674EFC}"/>
          </ac:spMkLst>
        </pc:spChg>
      </pc:sldChg>
      <pc:sldChg chg="modSp add mod">
        <pc:chgData name="Joke Baeck" userId="7e2d4cfd-5ac1-4254-b111-2128d8e78105" providerId="ADAL" clId="{6C279071-9896-4859-849A-58979110B7D0}" dt="2024-09-18T08:04:11.142" v="2172" actId="20577"/>
        <pc:sldMkLst>
          <pc:docMk/>
          <pc:sldMk cId="328311314" sldId="1784"/>
        </pc:sldMkLst>
        <pc:spChg chg="mod">
          <ac:chgData name="Joke Baeck" userId="7e2d4cfd-5ac1-4254-b111-2128d8e78105" providerId="ADAL" clId="{6C279071-9896-4859-849A-58979110B7D0}" dt="2024-09-18T08:03:10.788" v="2047" actId="20577"/>
          <ac:spMkLst>
            <pc:docMk/>
            <pc:sldMk cId="328311314" sldId="1784"/>
            <ac:spMk id="2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8T08:04:11.142" v="2172" actId="20577"/>
          <ac:spMkLst>
            <pc:docMk/>
            <pc:sldMk cId="328311314" sldId="1784"/>
            <ac:spMk id="3" creationId="{D5B4E947-72C2-4F1A-0FE2-82280B549BA3}"/>
          </ac:spMkLst>
        </pc:spChg>
        <pc:spChg chg="mod">
          <ac:chgData name="Joke Baeck" userId="7e2d4cfd-5ac1-4254-b111-2128d8e78105" providerId="ADAL" clId="{6C279071-9896-4859-849A-58979110B7D0}" dt="2024-09-18T07:58:57.968" v="1912" actId="14100"/>
          <ac:spMkLst>
            <pc:docMk/>
            <pc:sldMk cId="328311314" sldId="1784"/>
            <ac:spMk id="4" creationId="{9EFC59EF-5341-67BA-3B87-8BF314DE6615}"/>
          </ac:spMkLst>
        </pc:spChg>
        <pc:spChg chg="mod">
          <ac:chgData name="Joke Baeck" userId="7e2d4cfd-5ac1-4254-b111-2128d8e78105" providerId="ADAL" clId="{6C279071-9896-4859-849A-58979110B7D0}" dt="2024-09-18T07:59:04.322" v="1914" actId="14100"/>
          <ac:spMkLst>
            <pc:docMk/>
            <pc:sldMk cId="328311314" sldId="1784"/>
            <ac:spMk id="6" creationId="{74D73543-9911-59E5-73A7-613C59E9AAC1}"/>
          </ac:spMkLst>
        </pc:spChg>
        <pc:spChg chg="mod">
          <ac:chgData name="Joke Baeck" userId="7e2d4cfd-5ac1-4254-b111-2128d8e78105" providerId="ADAL" clId="{6C279071-9896-4859-849A-58979110B7D0}" dt="2024-09-18T07:58:34.461" v="1891" actId="1076"/>
          <ac:spMkLst>
            <pc:docMk/>
            <pc:sldMk cId="328311314" sldId="1784"/>
            <ac:spMk id="8" creationId="{58AC62D8-7590-148C-3ED2-FE07F3C5AF70}"/>
          </ac:spMkLst>
        </pc:spChg>
        <pc:spChg chg="mod">
          <ac:chgData name="Joke Baeck" userId="7e2d4cfd-5ac1-4254-b111-2128d8e78105" providerId="ADAL" clId="{6C279071-9896-4859-849A-58979110B7D0}" dt="2024-09-18T07:58:10.165" v="1868" actId="20577"/>
          <ac:spMkLst>
            <pc:docMk/>
            <pc:sldMk cId="328311314" sldId="1784"/>
            <ac:spMk id="11" creationId="{9FD50965-B8F0-A253-9EF8-BE771C674EFC}"/>
          </ac:spMkLst>
        </pc:spChg>
      </pc:sldChg>
      <pc:sldChg chg="addSp modSp add mod ord">
        <pc:chgData name="Joke Baeck" userId="7e2d4cfd-5ac1-4254-b111-2128d8e78105" providerId="ADAL" clId="{6C279071-9896-4859-849A-58979110B7D0}" dt="2024-09-18T08:30:13.582" v="2305" actId="14100"/>
        <pc:sldMkLst>
          <pc:docMk/>
          <pc:sldMk cId="120817278" sldId="1785"/>
        </pc:sldMkLst>
        <pc:spChg chg="mod">
          <ac:chgData name="Joke Baeck" userId="7e2d4cfd-5ac1-4254-b111-2128d8e78105" providerId="ADAL" clId="{6C279071-9896-4859-849A-58979110B7D0}" dt="2024-09-18T08:03:27.331" v="2084" actId="20577"/>
          <ac:spMkLst>
            <pc:docMk/>
            <pc:sldMk cId="120817278" sldId="1785"/>
            <ac:spMk id="2" creationId="{00000000-0000-0000-0000-000000000000}"/>
          </ac:spMkLst>
        </pc:spChg>
        <pc:spChg chg="mod">
          <ac:chgData name="Joke Baeck" userId="7e2d4cfd-5ac1-4254-b111-2128d8e78105" providerId="ADAL" clId="{6C279071-9896-4859-849A-58979110B7D0}" dt="2024-09-18T08:30:08.554" v="2304" actId="14100"/>
          <ac:spMkLst>
            <pc:docMk/>
            <pc:sldMk cId="120817278" sldId="1785"/>
            <ac:spMk id="3" creationId="{A2248A24-FA1C-A2F6-D0CB-F67A6E3C32ED}"/>
          </ac:spMkLst>
        </pc:spChg>
        <pc:spChg chg="mod">
          <ac:chgData name="Joke Baeck" userId="7e2d4cfd-5ac1-4254-b111-2128d8e78105" providerId="ADAL" clId="{6C279071-9896-4859-849A-58979110B7D0}" dt="2024-09-18T08:29:58.955" v="2302" actId="1076"/>
          <ac:spMkLst>
            <pc:docMk/>
            <pc:sldMk cId="120817278" sldId="1785"/>
            <ac:spMk id="4" creationId="{05E2FB59-9B46-5CFB-5CF7-CEED1954D1BA}"/>
          </ac:spMkLst>
        </pc:spChg>
        <pc:spChg chg="add">
          <ac:chgData name="Joke Baeck" userId="7e2d4cfd-5ac1-4254-b111-2128d8e78105" providerId="ADAL" clId="{6C279071-9896-4859-849A-58979110B7D0}" dt="2024-09-18T08:28:23.733" v="2274"/>
          <ac:spMkLst>
            <pc:docMk/>
            <pc:sldMk cId="120817278" sldId="1785"/>
            <ac:spMk id="5" creationId="{8FD36778-C003-EEB1-195A-B7459EA3A69F}"/>
          </ac:spMkLst>
        </pc:spChg>
        <pc:spChg chg="mod">
          <ac:chgData name="Joke Baeck" userId="7e2d4cfd-5ac1-4254-b111-2128d8e78105" providerId="ADAL" clId="{6C279071-9896-4859-849A-58979110B7D0}" dt="2024-09-18T08:30:13.582" v="2305" actId="14100"/>
          <ac:spMkLst>
            <pc:docMk/>
            <pc:sldMk cId="120817278" sldId="1785"/>
            <ac:spMk id="9" creationId="{00000000-0000-0000-0000-000000000000}"/>
          </ac:spMkLst>
        </pc:spChg>
        <pc:picChg chg="add mod">
          <ac:chgData name="Joke Baeck" userId="7e2d4cfd-5ac1-4254-b111-2128d8e78105" providerId="ADAL" clId="{6C279071-9896-4859-849A-58979110B7D0}" dt="2024-09-18T08:29:18.085" v="2290" actId="1076"/>
          <ac:picMkLst>
            <pc:docMk/>
            <pc:sldMk cId="120817278" sldId="1785"/>
            <ac:picMk id="6" creationId="{ED0A503A-4796-D817-3249-C1FA8B7333BA}"/>
          </ac:picMkLst>
        </pc:picChg>
      </pc:sldChg>
      <pc:sldMasterChg chg="addSldLayout delSldLayout">
        <pc:chgData name="Joke Baeck" userId="7e2d4cfd-5ac1-4254-b111-2128d8e78105" providerId="ADAL" clId="{6C279071-9896-4859-849A-58979110B7D0}" dt="2024-09-17T13:18:12.201" v="148" actId="47"/>
        <pc:sldMasterMkLst>
          <pc:docMk/>
          <pc:sldMasterMk cId="0" sldId="2147483648"/>
        </pc:sldMasterMkLst>
        <pc:sldLayoutChg chg="add del">
          <pc:chgData name="Joke Baeck" userId="7e2d4cfd-5ac1-4254-b111-2128d8e78105" providerId="ADAL" clId="{6C279071-9896-4859-849A-58979110B7D0}" dt="2024-09-17T13:18:12.201" v="148" actId="47"/>
          <pc:sldLayoutMkLst>
            <pc:docMk/>
            <pc:sldMasterMk cId="0" sldId="2147483648"/>
            <pc:sldLayoutMk cId="1526624973" sldId="2147483660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70C0"/>
            </a:solidFill>
            <a:ln w="3175">
              <a:noFill/>
            </a:ln>
          </c:spPr>
          <c:dPt>
            <c:idx val="0"/>
            <c:bubble3D val="0"/>
            <c:spPr>
              <a:solidFill>
                <a:srgbClr val="7030A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4971-4076-BFED-42FB8467D28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971-4076-BFED-42FB8467D28E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4971-4076-BFED-42FB8467D28E}"/>
              </c:ext>
            </c:extLst>
          </c:dPt>
          <c:dPt>
            <c:idx val="3"/>
            <c:bubble3D val="0"/>
            <c:spPr>
              <a:solidFill>
                <a:srgbClr val="DC7712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971-4076-BFED-42FB8467D28E}"/>
              </c:ext>
            </c:extLst>
          </c:dPt>
          <c:dPt>
            <c:idx val="4"/>
            <c:bubble3D val="0"/>
            <c:explosion val="17"/>
            <c:spPr>
              <a:solidFill>
                <a:srgbClr val="0070C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971-4076-BFED-42FB8467D28E}"/>
              </c:ext>
            </c:extLst>
          </c:dPt>
          <c:dPt>
            <c:idx val="5"/>
            <c:bubble3D val="0"/>
            <c:spPr>
              <a:solidFill>
                <a:srgbClr val="0070C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862-422F-82FB-BFFE1385D604}"/>
              </c:ext>
            </c:extLst>
          </c:dPt>
          <c:cat>
            <c:strRef>
              <c:f>Sheet1!$A$2:$A$7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4th Qtr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6</c:v>
                </c:pt>
                <c:pt idx="3">
                  <c:v>4</c:v>
                </c:pt>
                <c:pt idx="4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71-4076-BFED-42FB8467D2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70C0"/>
            </a:solidFill>
            <a:ln w="3175">
              <a:noFill/>
            </a:ln>
          </c:spPr>
          <c:dPt>
            <c:idx val="0"/>
            <c:bubble3D val="0"/>
            <c:spPr>
              <a:solidFill>
                <a:srgbClr val="7030A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556-400E-9F32-B014FA165C1D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556-400E-9F32-B014FA165C1D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556-400E-9F32-B014FA165C1D}"/>
              </c:ext>
            </c:extLst>
          </c:dPt>
          <c:dPt>
            <c:idx val="3"/>
            <c:bubble3D val="0"/>
            <c:explosion val="33"/>
            <c:spPr>
              <a:solidFill>
                <a:srgbClr val="DC7712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556-400E-9F32-B014FA165C1D}"/>
              </c:ext>
            </c:extLst>
          </c:dPt>
          <c:dPt>
            <c:idx val="4"/>
            <c:bubble3D val="0"/>
            <c:explosion val="17"/>
            <c:spPr>
              <a:noFill/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556-400E-9F32-B014FA165C1D}"/>
              </c:ext>
            </c:extLst>
          </c:dPt>
          <c:dPt>
            <c:idx val="5"/>
            <c:bubble3D val="0"/>
            <c:spPr>
              <a:solidFill>
                <a:srgbClr val="0070C0"/>
              </a:solidFill>
              <a:ln w="31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B556-400E-9F32-B014FA165C1D}"/>
              </c:ext>
            </c:extLst>
          </c:dPt>
          <c:cat>
            <c:strRef>
              <c:f>Sheet1!$A$2:$A$7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4th Qtr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2</c:v>
                </c:pt>
                <c:pt idx="2">
                  <c:v>6</c:v>
                </c:pt>
                <c:pt idx="3">
                  <c:v>4</c:v>
                </c:pt>
                <c:pt idx="4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556-400E-9F32-B014FA165C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1" cy="496888"/>
          </a:xfrm>
          <a:prstGeom prst="rect">
            <a:avLst/>
          </a:prstGeom>
        </p:spPr>
        <p:txBody>
          <a:bodyPr vert="horz" lIns="90729" tIns="45365" rIns="90729" bIns="45365" rtlCol="0"/>
          <a:lstStyle>
            <a:lvl1pPr algn="l">
              <a:defRPr sz="1100"/>
            </a:lvl1pPr>
          </a:lstStyle>
          <a:p>
            <a:endParaRPr lang="nl-BE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778249" y="0"/>
            <a:ext cx="2889251" cy="496888"/>
          </a:xfrm>
          <a:prstGeom prst="rect">
            <a:avLst/>
          </a:prstGeom>
        </p:spPr>
        <p:txBody>
          <a:bodyPr vert="horz" lIns="90729" tIns="45365" rIns="90729" bIns="45365" rtlCol="0"/>
          <a:lstStyle>
            <a:lvl1pPr algn="r">
              <a:defRPr sz="1100"/>
            </a:lvl1pPr>
          </a:lstStyle>
          <a:p>
            <a:fld id="{47C1F469-60D8-4993-AFE3-854B45ABADAE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28168"/>
            <a:ext cx="2889251" cy="496887"/>
          </a:xfrm>
          <a:prstGeom prst="rect">
            <a:avLst/>
          </a:prstGeom>
        </p:spPr>
        <p:txBody>
          <a:bodyPr vert="horz" lIns="90729" tIns="45365" rIns="90729" bIns="45365" rtlCol="0" anchor="b"/>
          <a:lstStyle>
            <a:lvl1pPr algn="l">
              <a:defRPr sz="1100"/>
            </a:lvl1pPr>
          </a:lstStyle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778249" y="9428168"/>
            <a:ext cx="2889251" cy="496887"/>
          </a:xfrm>
          <a:prstGeom prst="rect">
            <a:avLst/>
          </a:prstGeom>
        </p:spPr>
        <p:txBody>
          <a:bodyPr vert="horz" lIns="90729" tIns="45365" rIns="90729" bIns="45365" rtlCol="0" anchor="b"/>
          <a:lstStyle>
            <a:lvl1pPr algn="r">
              <a:defRPr sz="1100"/>
            </a:lvl1pPr>
          </a:lstStyle>
          <a:p>
            <a:fld id="{825C7A54-4D43-44D2-81D7-E1AE75C4E316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709471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1" cy="496888"/>
          </a:xfrm>
          <a:prstGeom prst="rect">
            <a:avLst/>
          </a:prstGeom>
        </p:spPr>
        <p:txBody>
          <a:bodyPr vert="horz" lIns="90729" tIns="45365" rIns="90729" bIns="45365" rtlCol="0"/>
          <a:lstStyle>
            <a:lvl1pPr algn="l">
              <a:defRPr sz="11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778249" y="0"/>
            <a:ext cx="2889251" cy="496888"/>
          </a:xfrm>
          <a:prstGeom prst="rect">
            <a:avLst/>
          </a:prstGeom>
        </p:spPr>
        <p:txBody>
          <a:bodyPr vert="horz" lIns="90729" tIns="45365" rIns="90729" bIns="45365" rtlCol="0"/>
          <a:lstStyle>
            <a:lvl1pPr algn="r">
              <a:defRPr sz="1100"/>
            </a:lvl1pPr>
          </a:lstStyle>
          <a:p>
            <a:fld id="{FDEF5890-8FD6-454F-BD89-7ED77BD3E518}" type="datetimeFigureOut">
              <a:rPr lang="nl-BE" smtClean="0"/>
              <a:t>1/10/2024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29" tIns="45365" rIns="90729" bIns="45365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66751" y="4714879"/>
            <a:ext cx="5335588" cy="4467225"/>
          </a:xfrm>
          <a:prstGeom prst="rect">
            <a:avLst/>
          </a:prstGeom>
        </p:spPr>
        <p:txBody>
          <a:bodyPr vert="horz" lIns="90729" tIns="45365" rIns="90729" bIns="45365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8167"/>
            <a:ext cx="2889251" cy="496887"/>
          </a:xfrm>
          <a:prstGeom prst="rect">
            <a:avLst/>
          </a:prstGeom>
        </p:spPr>
        <p:txBody>
          <a:bodyPr vert="horz" lIns="90729" tIns="45365" rIns="90729" bIns="45365" rtlCol="0" anchor="b"/>
          <a:lstStyle>
            <a:lvl1pPr algn="l">
              <a:defRPr sz="11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778249" y="9428167"/>
            <a:ext cx="2889251" cy="496887"/>
          </a:xfrm>
          <a:prstGeom prst="rect">
            <a:avLst/>
          </a:prstGeom>
        </p:spPr>
        <p:txBody>
          <a:bodyPr vert="horz" lIns="90729" tIns="45365" rIns="90729" bIns="45365" rtlCol="0" anchor="b"/>
          <a:lstStyle>
            <a:lvl1pPr algn="r">
              <a:defRPr sz="1100"/>
            </a:lvl1pPr>
          </a:lstStyle>
          <a:p>
            <a:fld id="{505D5F9F-1B1C-42CB-9A75-E0FE24065EA5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81965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D5F9F-1B1C-42CB-9A75-E0FE24065EA5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4815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D5F9F-1B1C-42CB-9A75-E0FE24065EA5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6469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D5F9F-1B1C-42CB-9A75-E0FE24065EA5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1567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D5F9F-1B1C-42CB-9A75-E0FE24065EA5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8702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D5F9F-1B1C-42CB-9A75-E0FE24065EA5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485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D5F9F-1B1C-42CB-9A75-E0FE24065EA5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4994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398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28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B8BCF-0442-4FBF-90E3-F377421CDCF2}" type="datetimeFigureOut">
              <a:rPr lang="nl-BE" smtClean="0"/>
              <a:pPr/>
              <a:t>1/10/2024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55300-5A36-4B01-B0AC-AE1C488B1767}" type="slidenum">
              <a:rPr lang="nl-BE" smtClean="0"/>
              <a:pPr/>
              <a:t>‹#›</a:t>
            </a:fld>
            <a:endParaRPr lang="nl-B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027824"/>
            <a:ext cx="8229600" cy="3151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4393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7622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43054" y="2337398"/>
            <a:ext cx="7857892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Building an AI-tool for the detection of financially distressed companies by Belgian Commercial Courts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3789786"/>
            <a:ext cx="6485334" cy="1102519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Joke </a:t>
            </a:r>
            <a:r>
              <a:rPr lang="en-US" sz="2700" b="1" dirty="0" err="1"/>
              <a:t>Baeck</a:t>
            </a:r>
            <a:endParaRPr lang="en-US" sz="2700" dirty="0"/>
          </a:p>
          <a:p>
            <a:pPr>
              <a:defRPr/>
            </a:pPr>
            <a:r>
              <a:rPr lang="en-US" sz="2700" b="1" dirty="0"/>
              <a:t>Henri Arno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2618124"/>
            <a:ext cx="6172200" cy="2219810"/>
          </a:xfrm>
        </p:spPr>
        <p:txBody>
          <a:bodyPr>
            <a:normAutofit/>
          </a:bodyPr>
          <a:lstStyle/>
          <a:p>
            <a:pPr>
              <a:spcAft>
                <a:spcPts val="900"/>
              </a:spcAft>
            </a:pPr>
            <a:r>
              <a:rPr lang="nl-BE" sz="1800" dirty="0">
                <a:solidFill>
                  <a:srgbClr val="2A3659"/>
                </a:solidFill>
              </a:rPr>
              <a:t>Chambers for Companies in Difficulty (CCD)</a:t>
            </a:r>
            <a:endParaRPr lang="en-GB" sz="1650" dirty="0"/>
          </a:p>
          <a:p>
            <a:pPr>
              <a:spcAft>
                <a:spcPts val="900"/>
              </a:spcAft>
            </a:pPr>
            <a:r>
              <a:rPr lang="nl-BE" sz="1800" dirty="0">
                <a:solidFill>
                  <a:srgbClr val="2A3659"/>
                </a:solidFill>
              </a:rPr>
              <a:t>AI-tool to assist judges of the CCD</a:t>
            </a:r>
          </a:p>
          <a:p>
            <a:pPr>
              <a:spcAft>
                <a:spcPts val="900"/>
              </a:spcAft>
            </a:pPr>
            <a:r>
              <a:rPr lang="nl-BE" sz="1800" dirty="0">
                <a:solidFill>
                  <a:srgbClr val="2A3659"/>
                </a:solidFill>
              </a:rPr>
              <a:t>Pilot project with CCD Antwerp</a:t>
            </a:r>
            <a:endParaRPr lang="en-GB" sz="1650" dirty="0"/>
          </a:p>
        </p:txBody>
      </p:sp>
      <p:pic>
        <p:nvPicPr>
          <p:cNvPr id="2" name="Afbeelding 3">
            <a:extLst>
              <a:ext uri="{FF2B5EF4-FFF2-40B4-BE49-F238E27FC236}">
                <a16:creationId xmlns:a16="http://schemas.microsoft.com/office/drawing/2014/main" id="{A9113182-96D8-9A37-8ADC-00D4445EFF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885" y="2254126"/>
            <a:ext cx="3140968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64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252536" y="2348880"/>
            <a:ext cx="9793088" cy="1584176"/>
          </a:xfrm>
        </p:spPr>
        <p:txBody>
          <a:bodyPr>
            <a:norm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I. </a:t>
            </a:r>
            <a:r>
              <a:rPr lang="nl-BE" b="1" dirty="0" err="1">
                <a:solidFill>
                  <a:schemeClr val="bg1"/>
                </a:solidFill>
              </a:rPr>
              <a:t>Chambers</a:t>
            </a:r>
            <a:r>
              <a:rPr lang="nl-BE" b="1" dirty="0">
                <a:solidFill>
                  <a:schemeClr val="bg1"/>
                </a:solidFill>
              </a:rPr>
              <a:t> </a:t>
            </a:r>
            <a:r>
              <a:rPr lang="nl-BE" b="1" dirty="0" err="1">
                <a:solidFill>
                  <a:schemeClr val="bg1"/>
                </a:solidFill>
              </a:rPr>
              <a:t>for</a:t>
            </a:r>
            <a:r>
              <a:rPr lang="nl-BE" b="1" dirty="0">
                <a:solidFill>
                  <a:schemeClr val="bg1"/>
                </a:solidFill>
              </a:rPr>
              <a:t> </a:t>
            </a:r>
            <a:br>
              <a:rPr lang="nl-BE" b="1" dirty="0">
                <a:solidFill>
                  <a:schemeClr val="bg1"/>
                </a:solidFill>
              </a:rPr>
            </a:br>
            <a:r>
              <a:rPr lang="nl-BE" b="1" dirty="0">
                <a:solidFill>
                  <a:schemeClr val="bg1"/>
                </a:solidFill>
              </a:rPr>
              <a:t>Companies in </a:t>
            </a:r>
            <a:r>
              <a:rPr lang="nl-BE" b="1" dirty="0" err="1">
                <a:solidFill>
                  <a:schemeClr val="bg1"/>
                </a:solidFill>
              </a:rPr>
              <a:t>Difficulty</a:t>
            </a:r>
            <a:endParaRPr lang="nl-BE" b="1" dirty="0">
              <a:solidFill>
                <a:schemeClr val="bg1"/>
              </a:solidFill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nl-B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659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9073008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 err="1">
                <a:solidFill>
                  <a:srgbClr val="1E64C8"/>
                </a:solidFill>
              </a:rPr>
              <a:t>Chambers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for</a:t>
            </a:r>
            <a:r>
              <a:rPr lang="nl-BE" b="1" dirty="0">
                <a:solidFill>
                  <a:srgbClr val="1E64C8"/>
                </a:solidFill>
              </a:rPr>
              <a:t> Companies in </a:t>
            </a:r>
            <a:r>
              <a:rPr lang="nl-BE" b="1" dirty="0" err="1">
                <a:solidFill>
                  <a:srgbClr val="1E64C8"/>
                </a:solidFill>
              </a:rPr>
              <a:t>Difficulty</a:t>
            </a:r>
            <a:endParaRPr lang="nl-BE" b="1" dirty="0">
              <a:solidFill>
                <a:srgbClr val="1E64C8"/>
              </a:solidFill>
            </a:endParaRPr>
          </a:p>
        </p:txBody>
      </p:sp>
      <p:cxnSp>
        <p:nvCxnSpPr>
          <p:cNvPr id="10" name="Rechte verbindingslijn 9"/>
          <p:cNvCxnSpPr>
            <a:cxnSpLocks/>
          </p:cNvCxnSpPr>
          <p:nvPr/>
        </p:nvCxnSpPr>
        <p:spPr>
          <a:xfrm>
            <a:off x="251520" y="1270348"/>
            <a:ext cx="8712968" cy="0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fbeelding 5">
            <a:extLst>
              <a:ext uri="{FF2B5EF4-FFF2-40B4-BE49-F238E27FC236}">
                <a16:creationId xmlns:a16="http://schemas.microsoft.com/office/drawing/2014/main" id="{4106E97F-BBBF-53D3-2EC1-9BE711595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04" y="1772816"/>
            <a:ext cx="8100392" cy="462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966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 err="1">
                <a:solidFill>
                  <a:srgbClr val="1E64C8"/>
                </a:solidFill>
              </a:rPr>
              <a:t>Detection</a:t>
            </a:r>
            <a:r>
              <a:rPr lang="nl-BE" b="1" dirty="0">
                <a:solidFill>
                  <a:srgbClr val="1E64C8"/>
                </a:solidFill>
              </a:rPr>
              <a:t> of companies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hoek 8"/>
          <p:cNvSpPr/>
          <p:nvPr/>
        </p:nvSpPr>
        <p:spPr>
          <a:xfrm>
            <a:off x="466921" y="1484784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1. </a:t>
            </a:r>
            <a:r>
              <a:rPr lang="nl-BE" sz="2300" dirty="0" err="1">
                <a:solidFill>
                  <a:srgbClr val="2A3659"/>
                </a:solidFill>
              </a:rPr>
              <a:t>Detection</a:t>
            </a:r>
            <a:r>
              <a:rPr lang="nl-BE" sz="2300" dirty="0">
                <a:solidFill>
                  <a:srgbClr val="2A3659"/>
                </a:solidFill>
              </a:rPr>
              <a:t> via red </a:t>
            </a:r>
            <a:r>
              <a:rPr lang="nl-BE" sz="2300" dirty="0" err="1">
                <a:solidFill>
                  <a:srgbClr val="2A3659"/>
                </a:solidFill>
              </a:rPr>
              <a:t>flags</a:t>
            </a:r>
            <a:endParaRPr lang="nl-BE" sz="2300" dirty="0">
              <a:solidFill>
                <a:srgbClr val="2A3659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57200" y="2456308"/>
            <a:ext cx="8208912" cy="1142999"/>
          </a:xfrm>
          <a:prstGeom prst="rect">
            <a:avLst/>
          </a:prstGeom>
          <a:solidFill>
            <a:srgbClr val="48F5F7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 err="1">
                <a:solidFill>
                  <a:srgbClr val="2A3659"/>
                </a:solidFill>
              </a:rPr>
              <a:t>Examples</a:t>
            </a:r>
            <a:r>
              <a:rPr lang="nl-BE" sz="2300" dirty="0">
                <a:solidFill>
                  <a:srgbClr val="2A3659"/>
                </a:solidFill>
              </a:rPr>
              <a:t>: </a:t>
            </a:r>
            <a:r>
              <a:rPr lang="nl-BE" sz="2300" dirty="0" err="1">
                <a:solidFill>
                  <a:srgbClr val="2A3659"/>
                </a:solidFill>
              </a:rPr>
              <a:t>unpaid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taxes</a:t>
            </a:r>
            <a:r>
              <a:rPr lang="nl-BE" sz="2300" dirty="0">
                <a:solidFill>
                  <a:srgbClr val="2A3659"/>
                </a:solidFill>
              </a:rPr>
              <a:t>, </a:t>
            </a:r>
            <a:r>
              <a:rPr lang="nl-BE" sz="2300" dirty="0" err="1">
                <a:solidFill>
                  <a:srgbClr val="2A3659"/>
                </a:solidFill>
              </a:rPr>
              <a:t>unpaid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social</a:t>
            </a:r>
            <a:r>
              <a:rPr lang="nl-BE" sz="2300" dirty="0">
                <a:solidFill>
                  <a:srgbClr val="2A3659"/>
                </a:solidFill>
              </a:rPr>
              <a:t> security </a:t>
            </a:r>
            <a:r>
              <a:rPr lang="nl-BE" sz="2300" dirty="0" err="1">
                <a:solidFill>
                  <a:srgbClr val="2A3659"/>
                </a:solidFill>
              </a:rPr>
              <a:t>contributions</a:t>
            </a:r>
            <a:r>
              <a:rPr lang="nl-BE" sz="2300" dirty="0">
                <a:solidFill>
                  <a:srgbClr val="2A3659"/>
                </a:solidFill>
              </a:rPr>
              <a:t>, asset </a:t>
            </a:r>
            <a:r>
              <a:rPr lang="nl-BE" sz="2300" dirty="0" err="1">
                <a:solidFill>
                  <a:srgbClr val="2A3659"/>
                </a:solidFill>
              </a:rPr>
              <a:t>seizures</a:t>
            </a:r>
            <a:r>
              <a:rPr lang="nl-BE" sz="2300" dirty="0">
                <a:solidFill>
                  <a:srgbClr val="2A3659"/>
                </a:solidFill>
              </a:rPr>
              <a:t>, non-</a:t>
            </a:r>
            <a:r>
              <a:rPr lang="nl-BE" sz="2300" dirty="0" err="1">
                <a:solidFill>
                  <a:srgbClr val="2A3659"/>
                </a:solidFill>
              </a:rPr>
              <a:t>filing</a:t>
            </a:r>
            <a:r>
              <a:rPr lang="nl-BE" sz="2300" dirty="0">
                <a:solidFill>
                  <a:srgbClr val="2A3659"/>
                </a:solidFill>
              </a:rPr>
              <a:t> of </a:t>
            </a:r>
            <a:r>
              <a:rPr lang="nl-BE" sz="2300" dirty="0" err="1">
                <a:solidFill>
                  <a:srgbClr val="2A3659"/>
                </a:solidFill>
              </a:rPr>
              <a:t>annual</a:t>
            </a:r>
            <a:r>
              <a:rPr lang="nl-BE" sz="2300" dirty="0">
                <a:solidFill>
                  <a:srgbClr val="2A3659"/>
                </a:solidFill>
              </a:rPr>
              <a:t> accounts,…</a:t>
            </a: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2248A24-FA1C-A2F6-D0CB-F67A6E3C32ED}"/>
              </a:ext>
            </a:extLst>
          </p:cNvPr>
          <p:cNvSpPr/>
          <p:nvPr/>
        </p:nvSpPr>
        <p:spPr>
          <a:xfrm>
            <a:off x="491353" y="3891024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2. KNICLI: digital red </a:t>
            </a:r>
            <a:r>
              <a:rPr lang="nl-BE" sz="2300" dirty="0" err="1">
                <a:solidFill>
                  <a:srgbClr val="2A3659"/>
                </a:solidFill>
              </a:rPr>
              <a:t>flags</a:t>
            </a:r>
            <a:r>
              <a:rPr lang="nl-BE" sz="2300" dirty="0">
                <a:solidFill>
                  <a:srgbClr val="2A3659"/>
                </a:solidFill>
              </a:rPr>
              <a:t> database</a:t>
            </a:r>
          </a:p>
        </p:txBody>
      </p:sp>
    </p:spTree>
    <p:extLst>
      <p:ext uri="{BB962C8B-B14F-4D97-AF65-F5344CB8AC3E}">
        <p14:creationId xmlns:p14="http://schemas.microsoft.com/office/powerpoint/2010/main" val="2087869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 err="1">
                <a:solidFill>
                  <a:srgbClr val="1E64C8"/>
                </a:solidFill>
              </a:rPr>
              <a:t>Selection</a:t>
            </a:r>
            <a:r>
              <a:rPr lang="nl-BE" b="1" dirty="0">
                <a:solidFill>
                  <a:srgbClr val="1E64C8"/>
                </a:solidFill>
              </a:rPr>
              <a:t> of companies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hoek 8"/>
          <p:cNvSpPr/>
          <p:nvPr/>
        </p:nvSpPr>
        <p:spPr>
          <a:xfrm>
            <a:off x="466921" y="1484784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1. Manual </a:t>
            </a:r>
            <a:r>
              <a:rPr lang="nl-BE" sz="2300" dirty="0" err="1">
                <a:solidFill>
                  <a:srgbClr val="2A3659"/>
                </a:solidFill>
              </a:rPr>
              <a:t>selection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by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judges</a:t>
            </a:r>
            <a:r>
              <a:rPr lang="nl-BE" sz="2300" dirty="0">
                <a:solidFill>
                  <a:srgbClr val="2A3659"/>
                </a:solidFill>
              </a:rPr>
              <a:t> and/or </a:t>
            </a:r>
            <a:r>
              <a:rPr lang="nl-BE" sz="2300" dirty="0" err="1">
                <a:solidFill>
                  <a:srgbClr val="2A3659"/>
                </a:solidFill>
              </a:rPr>
              <a:t>clerks</a:t>
            </a:r>
            <a:endParaRPr lang="nl-BE" sz="2300" dirty="0">
              <a:solidFill>
                <a:srgbClr val="2A3659"/>
              </a:solidFill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2248A24-FA1C-A2F6-D0CB-F67A6E3C32ED}"/>
              </a:ext>
            </a:extLst>
          </p:cNvPr>
          <p:cNvSpPr/>
          <p:nvPr/>
        </p:nvSpPr>
        <p:spPr>
          <a:xfrm>
            <a:off x="457200" y="2456308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2. Criteria </a:t>
            </a:r>
            <a:r>
              <a:rPr lang="nl-BE" sz="2300" dirty="0" err="1">
                <a:solidFill>
                  <a:srgbClr val="2A3659"/>
                </a:solidFill>
              </a:rPr>
              <a:t>vary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across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chambers</a:t>
            </a:r>
            <a:r>
              <a:rPr lang="nl-BE" sz="2300" dirty="0">
                <a:solidFill>
                  <a:srgbClr val="2A3659"/>
                </a:solidFill>
              </a:rPr>
              <a:t> and </a:t>
            </a:r>
            <a:r>
              <a:rPr lang="nl-BE" sz="2300" dirty="0" err="1">
                <a:solidFill>
                  <a:srgbClr val="2A3659"/>
                </a:solidFill>
              </a:rPr>
              <a:t>can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be</a:t>
            </a:r>
            <a:r>
              <a:rPr lang="nl-BE" sz="2300" dirty="0">
                <a:solidFill>
                  <a:srgbClr val="2A3659"/>
                </a:solidFill>
              </a:rPr>
              <a:t> inconsistent </a:t>
            </a:r>
            <a:endParaRPr lang="nl-BE" sz="2400" dirty="0">
              <a:solidFill>
                <a:srgbClr val="2A3659"/>
              </a:solidFill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05E2FB59-9B46-5CFB-5CF7-CEED1954D1BA}"/>
              </a:ext>
            </a:extLst>
          </p:cNvPr>
          <p:cNvSpPr/>
          <p:nvPr/>
        </p:nvSpPr>
        <p:spPr>
          <a:xfrm>
            <a:off x="457200" y="3427832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3. Time-</a:t>
            </a:r>
            <a:r>
              <a:rPr lang="nl-BE" sz="2300" dirty="0" err="1">
                <a:solidFill>
                  <a:srgbClr val="2A3659"/>
                </a:solidFill>
              </a:rPr>
              <a:t>consuming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process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due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to</a:t>
            </a:r>
            <a:r>
              <a:rPr lang="nl-BE" sz="2300" dirty="0">
                <a:solidFill>
                  <a:srgbClr val="2A3659"/>
                </a:solidFill>
              </a:rPr>
              <a:t> large volumes of data</a:t>
            </a:r>
            <a:endParaRPr lang="nl-BE" sz="2400" dirty="0">
              <a:solidFill>
                <a:srgbClr val="2A3659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DB338388-4180-2E66-BDC2-D662D9FEB1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4399356"/>
            <a:ext cx="3995936" cy="228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115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 err="1">
                <a:solidFill>
                  <a:srgbClr val="1E64C8"/>
                </a:solidFill>
              </a:rPr>
              <a:t>Possible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decisions</a:t>
            </a:r>
            <a:r>
              <a:rPr lang="nl-BE" b="1" dirty="0">
                <a:solidFill>
                  <a:srgbClr val="1E64C8"/>
                </a:solidFill>
              </a:rPr>
              <a:t> CCD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hoek 8"/>
          <p:cNvSpPr/>
          <p:nvPr/>
        </p:nvSpPr>
        <p:spPr>
          <a:xfrm>
            <a:off x="466921" y="1484784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1. </a:t>
            </a:r>
            <a:r>
              <a:rPr lang="nl-BE" sz="2300" dirty="0" err="1">
                <a:solidFill>
                  <a:srgbClr val="2A3659"/>
                </a:solidFill>
              </a:rPr>
              <a:t>Request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additional</a:t>
            </a:r>
            <a:r>
              <a:rPr lang="nl-BE" sz="2300" dirty="0">
                <a:solidFill>
                  <a:srgbClr val="2A3659"/>
                </a:solidFill>
              </a:rPr>
              <a:t> financial information</a:t>
            </a: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2248A24-FA1C-A2F6-D0CB-F67A6E3C32ED}"/>
              </a:ext>
            </a:extLst>
          </p:cNvPr>
          <p:cNvSpPr/>
          <p:nvPr/>
        </p:nvSpPr>
        <p:spPr>
          <a:xfrm>
            <a:off x="457200" y="2456308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2. </a:t>
            </a:r>
            <a:r>
              <a:rPr lang="nl-BE" sz="2300" dirty="0" err="1">
                <a:solidFill>
                  <a:srgbClr val="2A3659"/>
                </a:solidFill>
              </a:rPr>
              <a:t>Assign</a:t>
            </a:r>
            <a:r>
              <a:rPr lang="nl-BE" sz="2300" dirty="0">
                <a:solidFill>
                  <a:srgbClr val="2A3659"/>
                </a:solidFill>
              </a:rPr>
              <a:t> a </a:t>
            </a:r>
            <a:r>
              <a:rPr lang="nl-BE" sz="2300" dirty="0" err="1">
                <a:solidFill>
                  <a:srgbClr val="2A3659"/>
                </a:solidFill>
              </a:rPr>
              <a:t>judge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to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further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investigate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the</a:t>
            </a:r>
            <a:r>
              <a:rPr lang="nl-BE" sz="2300" dirty="0">
                <a:solidFill>
                  <a:srgbClr val="2A3659"/>
                </a:solidFill>
              </a:rPr>
              <a:t> company</a:t>
            </a:r>
            <a:endParaRPr lang="nl-BE" sz="2400" dirty="0">
              <a:solidFill>
                <a:srgbClr val="2A3659"/>
              </a:solidFill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05E2FB59-9B46-5CFB-5CF7-CEED1954D1BA}"/>
              </a:ext>
            </a:extLst>
          </p:cNvPr>
          <p:cNvSpPr/>
          <p:nvPr/>
        </p:nvSpPr>
        <p:spPr>
          <a:xfrm>
            <a:off x="457200" y="3427832"/>
            <a:ext cx="8208912" cy="10812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3. </a:t>
            </a:r>
            <a:r>
              <a:rPr lang="nl-BE" sz="2300" dirty="0" err="1">
                <a:solidFill>
                  <a:srgbClr val="2A3659"/>
                </a:solidFill>
              </a:rPr>
              <a:t>Refer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the</a:t>
            </a:r>
            <a:r>
              <a:rPr lang="nl-BE" sz="2300" dirty="0">
                <a:solidFill>
                  <a:srgbClr val="2A3659"/>
                </a:solidFill>
              </a:rPr>
              <a:t> case </a:t>
            </a:r>
            <a:r>
              <a:rPr lang="nl-BE" sz="2300" dirty="0" err="1">
                <a:solidFill>
                  <a:srgbClr val="2A3659"/>
                </a:solidFill>
              </a:rPr>
              <a:t>to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the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prosecutor’s</a:t>
            </a:r>
            <a:r>
              <a:rPr lang="nl-BE" sz="2300" dirty="0">
                <a:solidFill>
                  <a:srgbClr val="2A3659"/>
                </a:solidFill>
              </a:rPr>
              <a:t> office </a:t>
            </a:r>
            <a:r>
              <a:rPr lang="nl-BE" sz="2300" dirty="0" err="1">
                <a:solidFill>
                  <a:srgbClr val="2A3659"/>
                </a:solidFill>
              </a:rPr>
              <a:t>to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initiate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bankruptcy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proceedings</a:t>
            </a:r>
            <a:endParaRPr lang="nl-BE" sz="2400" dirty="0">
              <a:solidFill>
                <a:srgbClr val="2A3659"/>
              </a:solidFill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4163A723-F79C-7EE4-1E9F-74A6D269E256}"/>
              </a:ext>
            </a:extLst>
          </p:cNvPr>
          <p:cNvSpPr/>
          <p:nvPr/>
        </p:nvSpPr>
        <p:spPr>
          <a:xfrm>
            <a:off x="457200" y="4688556"/>
            <a:ext cx="8208912" cy="10812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4. </a:t>
            </a:r>
            <a:r>
              <a:rPr lang="nl-BE" sz="2300" dirty="0" err="1">
                <a:solidFill>
                  <a:srgbClr val="2A3659"/>
                </a:solidFill>
              </a:rPr>
              <a:t>Refer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the</a:t>
            </a:r>
            <a:r>
              <a:rPr lang="nl-BE" sz="2300" dirty="0">
                <a:solidFill>
                  <a:srgbClr val="2A3659"/>
                </a:solidFill>
              </a:rPr>
              <a:t> case </a:t>
            </a:r>
            <a:r>
              <a:rPr lang="nl-BE" sz="2300" dirty="0" err="1">
                <a:solidFill>
                  <a:srgbClr val="2A3659"/>
                </a:solidFill>
              </a:rPr>
              <a:t>to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another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chamber</a:t>
            </a:r>
            <a:r>
              <a:rPr lang="nl-BE" sz="2300" dirty="0">
                <a:solidFill>
                  <a:srgbClr val="2A3659"/>
                </a:solidFill>
              </a:rPr>
              <a:t> of </a:t>
            </a:r>
            <a:r>
              <a:rPr lang="nl-BE" sz="2300" dirty="0" err="1">
                <a:solidFill>
                  <a:srgbClr val="2A3659"/>
                </a:solidFill>
              </a:rPr>
              <a:t>the</a:t>
            </a:r>
            <a:r>
              <a:rPr lang="nl-BE" sz="2300" dirty="0">
                <a:solidFill>
                  <a:srgbClr val="2A3659"/>
                </a:solidFill>
              </a:rPr>
              <a:t> Commercial Court </a:t>
            </a:r>
            <a:r>
              <a:rPr lang="nl-BE" sz="2300" dirty="0" err="1">
                <a:solidFill>
                  <a:srgbClr val="2A3659"/>
                </a:solidFill>
              </a:rPr>
              <a:t>to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initiate</a:t>
            </a:r>
            <a:r>
              <a:rPr lang="nl-BE" sz="2300" dirty="0">
                <a:solidFill>
                  <a:srgbClr val="2A3659"/>
                </a:solidFill>
              </a:rPr>
              <a:t> dissolution </a:t>
            </a:r>
            <a:r>
              <a:rPr lang="nl-BE" sz="2300" dirty="0" err="1">
                <a:solidFill>
                  <a:srgbClr val="2A3659"/>
                </a:solidFill>
              </a:rPr>
              <a:t>proceedings</a:t>
            </a:r>
            <a:endParaRPr lang="nl-BE" sz="2400" dirty="0">
              <a:solidFill>
                <a:srgbClr val="2A3659"/>
              </a:solidFill>
            </a:endParaRP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36694371-0BD7-A102-620C-99FB90B6A54B}"/>
              </a:ext>
            </a:extLst>
          </p:cNvPr>
          <p:cNvSpPr/>
          <p:nvPr/>
        </p:nvSpPr>
        <p:spPr>
          <a:xfrm>
            <a:off x="466921" y="5949280"/>
            <a:ext cx="8208912" cy="792088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5. Close the case if no further action is required</a:t>
            </a:r>
          </a:p>
        </p:txBody>
      </p:sp>
    </p:spTree>
    <p:extLst>
      <p:ext uri="{BB962C8B-B14F-4D97-AF65-F5344CB8AC3E}">
        <p14:creationId xmlns:p14="http://schemas.microsoft.com/office/powerpoint/2010/main" val="1028652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64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252536" y="2348880"/>
            <a:ext cx="9793088" cy="1584176"/>
          </a:xfrm>
        </p:spPr>
        <p:txBody>
          <a:bodyPr>
            <a:norm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II. AI tool </a:t>
            </a:r>
            <a:r>
              <a:rPr lang="nl-BE" b="1" dirty="0" err="1">
                <a:solidFill>
                  <a:schemeClr val="bg1"/>
                </a:solidFill>
              </a:rPr>
              <a:t>to</a:t>
            </a:r>
            <a:r>
              <a:rPr lang="nl-BE" b="1" dirty="0">
                <a:solidFill>
                  <a:schemeClr val="bg1"/>
                </a:solidFill>
              </a:rPr>
              <a:t> assist </a:t>
            </a:r>
            <a:r>
              <a:rPr lang="nl-BE" b="1" dirty="0" err="1">
                <a:solidFill>
                  <a:schemeClr val="bg1"/>
                </a:solidFill>
              </a:rPr>
              <a:t>judges</a:t>
            </a:r>
            <a:r>
              <a:rPr lang="nl-BE" b="1" dirty="0">
                <a:solidFill>
                  <a:schemeClr val="bg1"/>
                </a:solidFill>
              </a:rPr>
              <a:t> of </a:t>
            </a:r>
            <a:br>
              <a:rPr lang="nl-BE" b="1" dirty="0">
                <a:solidFill>
                  <a:schemeClr val="bg1"/>
                </a:solidFill>
              </a:rPr>
            </a:br>
            <a:r>
              <a:rPr lang="nl-BE" b="1" dirty="0" err="1">
                <a:solidFill>
                  <a:schemeClr val="bg1"/>
                </a:solidFill>
              </a:rPr>
              <a:t>the</a:t>
            </a:r>
            <a:r>
              <a:rPr lang="nl-BE" b="1" dirty="0">
                <a:solidFill>
                  <a:schemeClr val="bg1"/>
                </a:solidFill>
              </a:rPr>
              <a:t> CCD</a:t>
            </a: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nl-B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991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52066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Manual </a:t>
            </a:r>
            <a:r>
              <a:rPr lang="nl-BE" b="1" dirty="0" err="1">
                <a:solidFill>
                  <a:srgbClr val="1E64C8"/>
                </a:solidFill>
              </a:rPr>
              <a:t>selection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process</a:t>
            </a:r>
            <a:endParaRPr lang="nl-BE" b="1" dirty="0">
              <a:solidFill>
                <a:srgbClr val="1E64C8"/>
              </a:solidFill>
            </a:endParaRP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ijl: rechts 6">
            <a:extLst>
              <a:ext uri="{FF2B5EF4-FFF2-40B4-BE49-F238E27FC236}">
                <a16:creationId xmlns:a16="http://schemas.microsoft.com/office/drawing/2014/main" id="{8F8EBC4E-3B41-8617-DFC3-B1E175608273}"/>
              </a:ext>
            </a:extLst>
          </p:cNvPr>
          <p:cNvSpPr/>
          <p:nvPr/>
        </p:nvSpPr>
        <p:spPr>
          <a:xfrm rot="5400000">
            <a:off x="3672209" y="4021778"/>
            <a:ext cx="1224136" cy="373757"/>
          </a:xfrm>
          <a:prstGeom prst="rightArrow">
            <a:avLst/>
          </a:prstGeom>
          <a:solidFill>
            <a:srgbClr val="1E6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FD50965-B8F0-A253-9EF8-BE771C674EFC}"/>
              </a:ext>
            </a:extLst>
          </p:cNvPr>
          <p:cNvSpPr/>
          <p:nvPr/>
        </p:nvSpPr>
        <p:spPr>
          <a:xfrm>
            <a:off x="4672846" y="3501008"/>
            <a:ext cx="3643570" cy="1319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 err="1">
                <a:solidFill>
                  <a:srgbClr val="1E64C8"/>
                </a:solidFill>
              </a:rPr>
              <a:t>Selection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  <a:r>
              <a:rPr lang="nl-BE" sz="2300" dirty="0" err="1">
                <a:solidFill>
                  <a:srgbClr val="1E64C8"/>
                </a:solidFill>
              </a:rPr>
              <a:t>by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</a:p>
          <a:p>
            <a:pPr algn="ctr"/>
            <a:r>
              <a:rPr lang="nl-BE" sz="2300" dirty="0" err="1">
                <a:solidFill>
                  <a:srgbClr val="1E64C8"/>
                </a:solidFill>
              </a:rPr>
              <a:t>judge</a:t>
            </a:r>
            <a:r>
              <a:rPr lang="nl-BE" sz="2300" dirty="0">
                <a:solidFill>
                  <a:srgbClr val="1E64C8"/>
                </a:solidFill>
              </a:rPr>
              <a:t> and/or </a:t>
            </a:r>
            <a:r>
              <a:rPr lang="nl-BE" sz="2300" dirty="0" err="1">
                <a:solidFill>
                  <a:srgbClr val="1E64C8"/>
                </a:solidFill>
              </a:rPr>
              <a:t>clerk</a:t>
            </a:r>
            <a:endParaRPr lang="nl-BE" sz="2300" b="1" dirty="0">
              <a:solidFill>
                <a:srgbClr val="1E64C8"/>
              </a:solidFill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671FF0D0-6720-B2B2-6837-46E3B6730D8B}"/>
              </a:ext>
            </a:extLst>
          </p:cNvPr>
          <p:cNvSpPr/>
          <p:nvPr/>
        </p:nvSpPr>
        <p:spPr>
          <a:xfrm>
            <a:off x="3060142" y="2202288"/>
            <a:ext cx="2448270" cy="792088"/>
          </a:xfrm>
          <a:prstGeom prst="rect">
            <a:avLst/>
          </a:prstGeom>
          <a:noFill/>
          <a:ln>
            <a:solidFill>
              <a:srgbClr val="1E64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>
                <a:solidFill>
                  <a:srgbClr val="1E64C8"/>
                </a:solidFill>
              </a:rPr>
              <a:t>KNICLI</a:t>
            </a:r>
            <a:endParaRPr lang="nl-BE" sz="2300" b="1" dirty="0">
              <a:solidFill>
                <a:srgbClr val="1E64C8"/>
              </a:solidFill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BC37438E-C2F8-0FDA-7399-C1FCAB70C25D}"/>
              </a:ext>
            </a:extLst>
          </p:cNvPr>
          <p:cNvSpPr/>
          <p:nvPr/>
        </p:nvSpPr>
        <p:spPr>
          <a:xfrm>
            <a:off x="3059833" y="5422937"/>
            <a:ext cx="2448270" cy="792088"/>
          </a:xfrm>
          <a:prstGeom prst="rect">
            <a:avLst/>
          </a:prstGeom>
          <a:noFill/>
          <a:ln>
            <a:solidFill>
              <a:srgbClr val="1E64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>
                <a:solidFill>
                  <a:srgbClr val="1E64C8"/>
                </a:solidFill>
              </a:rPr>
              <a:t>CCD</a:t>
            </a:r>
            <a:endParaRPr lang="nl-BE" sz="2300" b="1" dirty="0">
              <a:solidFill>
                <a:srgbClr val="1E64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654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52066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AI-</a:t>
            </a:r>
            <a:r>
              <a:rPr lang="nl-BE" b="1" dirty="0" err="1">
                <a:solidFill>
                  <a:srgbClr val="1E64C8"/>
                </a:solidFill>
              </a:rPr>
              <a:t>assisted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selection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process</a:t>
            </a:r>
            <a:endParaRPr lang="nl-BE" b="1" dirty="0">
              <a:solidFill>
                <a:srgbClr val="1E64C8"/>
              </a:solidFill>
            </a:endParaRP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hthoek 3">
            <a:extLst>
              <a:ext uri="{FF2B5EF4-FFF2-40B4-BE49-F238E27FC236}">
                <a16:creationId xmlns:a16="http://schemas.microsoft.com/office/drawing/2014/main" id="{9EFC59EF-5341-67BA-3B87-8BF314DE6615}"/>
              </a:ext>
            </a:extLst>
          </p:cNvPr>
          <p:cNvSpPr/>
          <p:nvPr/>
        </p:nvSpPr>
        <p:spPr>
          <a:xfrm>
            <a:off x="3059833" y="1601234"/>
            <a:ext cx="2448270" cy="792088"/>
          </a:xfrm>
          <a:prstGeom prst="rect">
            <a:avLst/>
          </a:prstGeom>
          <a:noFill/>
          <a:ln>
            <a:solidFill>
              <a:srgbClr val="1E64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>
                <a:solidFill>
                  <a:srgbClr val="1E64C8"/>
                </a:solidFill>
              </a:rPr>
              <a:t>KNICLI</a:t>
            </a:r>
            <a:endParaRPr lang="nl-BE" sz="2300" b="1" dirty="0">
              <a:solidFill>
                <a:srgbClr val="1E64C8"/>
              </a:solidFill>
            </a:endParaRP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74D73543-9911-59E5-73A7-613C59E9AAC1}"/>
              </a:ext>
            </a:extLst>
          </p:cNvPr>
          <p:cNvSpPr/>
          <p:nvPr/>
        </p:nvSpPr>
        <p:spPr>
          <a:xfrm>
            <a:off x="3059833" y="5422937"/>
            <a:ext cx="2448270" cy="792088"/>
          </a:xfrm>
          <a:prstGeom prst="rect">
            <a:avLst/>
          </a:prstGeom>
          <a:noFill/>
          <a:ln>
            <a:solidFill>
              <a:srgbClr val="1E64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>
                <a:solidFill>
                  <a:srgbClr val="1E64C8"/>
                </a:solidFill>
              </a:rPr>
              <a:t>CCD</a:t>
            </a:r>
            <a:endParaRPr lang="nl-BE" sz="2300" b="1" dirty="0">
              <a:solidFill>
                <a:srgbClr val="1E64C8"/>
              </a:solidFill>
            </a:endParaRPr>
          </a:p>
        </p:txBody>
      </p:sp>
      <p:sp>
        <p:nvSpPr>
          <p:cNvPr id="7" name="Pijl: rechts 6">
            <a:extLst>
              <a:ext uri="{FF2B5EF4-FFF2-40B4-BE49-F238E27FC236}">
                <a16:creationId xmlns:a16="http://schemas.microsoft.com/office/drawing/2014/main" id="{8F8EBC4E-3B41-8617-DFC3-B1E175608273}"/>
              </a:ext>
            </a:extLst>
          </p:cNvPr>
          <p:cNvSpPr/>
          <p:nvPr/>
        </p:nvSpPr>
        <p:spPr>
          <a:xfrm rot="5400000">
            <a:off x="4010337" y="4806329"/>
            <a:ext cx="527627" cy="373757"/>
          </a:xfrm>
          <a:prstGeom prst="rightArrow">
            <a:avLst/>
          </a:prstGeom>
          <a:solidFill>
            <a:srgbClr val="1E6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9FD50965-B8F0-A253-9EF8-BE771C674EFC}"/>
              </a:ext>
            </a:extLst>
          </p:cNvPr>
          <p:cNvSpPr/>
          <p:nvPr/>
        </p:nvSpPr>
        <p:spPr>
          <a:xfrm>
            <a:off x="5292080" y="4333348"/>
            <a:ext cx="3643570" cy="1319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>
                <a:solidFill>
                  <a:srgbClr val="1E64C8"/>
                </a:solidFill>
              </a:rPr>
              <a:t>Review </a:t>
            </a:r>
            <a:r>
              <a:rPr lang="nl-BE" sz="2300" dirty="0" err="1">
                <a:solidFill>
                  <a:srgbClr val="1E64C8"/>
                </a:solidFill>
              </a:rPr>
              <a:t>possible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  <a:r>
              <a:rPr lang="nl-BE" sz="2300" dirty="0" err="1">
                <a:solidFill>
                  <a:srgbClr val="1E64C8"/>
                </a:solidFill>
              </a:rPr>
              <a:t>by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</a:p>
          <a:p>
            <a:pPr algn="ctr"/>
            <a:r>
              <a:rPr lang="nl-BE" sz="2300" dirty="0" err="1">
                <a:solidFill>
                  <a:srgbClr val="1E64C8"/>
                </a:solidFill>
              </a:rPr>
              <a:t>judge</a:t>
            </a:r>
            <a:r>
              <a:rPr lang="nl-BE" sz="2300" dirty="0">
                <a:solidFill>
                  <a:srgbClr val="1E64C8"/>
                </a:solidFill>
              </a:rPr>
              <a:t> and/or </a:t>
            </a:r>
            <a:r>
              <a:rPr lang="nl-BE" sz="2300" dirty="0" err="1">
                <a:solidFill>
                  <a:srgbClr val="1E64C8"/>
                </a:solidFill>
              </a:rPr>
              <a:t>clerck</a:t>
            </a:r>
            <a:endParaRPr lang="nl-BE" sz="2300" b="1" dirty="0">
              <a:solidFill>
                <a:srgbClr val="1E64C8"/>
              </a:solidFill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5B4E947-72C2-4F1A-0FE2-82280B549BA3}"/>
              </a:ext>
            </a:extLst>
          </p:cNvPr>
          <p:cNvSpPr/>
          <p:nvPr/>
        </p:nvSpPr>
        <p:spPr>
          <a:xfrm>
            <a:off x="3059832" y="3604490"/>
            <a:ext cx="2448271" cy="792088"/>
          </a:xfrm>
          <a:prstGeom prst="rect">
            <a:avLst/>
          </a:prstGeom>
          <a:noFill/>
          <a:ln>
            <a:solidFill>
              <a:srgbClr val="1E64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 err="1">
                <a:solidFill>
                  <a:srgbClr val="1E64C8"/>
                </a:solidFill>
              </a:rPr>
              <a:t>Proposal</a:t>
            </a:r>
            <a:endParaRPr lang="nl-BE" sz="2300" dirty="0">
              <a:solidFill>
                <a:srgbClr val="1E64C8"/>
              </a:solidFill>
            </a:endParaRPr>
          </a:p>
          <a:p>
            <a:pPr algn="ctr"/>
            <a:r>
              <a:rPr lang="nl-BE" sz="2300" dirty="0" err="1">
                <a:solidFill>
                  <a:srgbClr val="1E64C8"/>
                </a:solidFill>
              </a:rPr>
              <a:t>for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  <a:r>
              <a:rPr lang="nl-BE" sz="2300" dirty="0" err="1">
                <a:solidFill>
                  <a:srgbClr val="1E64C8"/>
                </a:solidFill>
              </a:rPr>
              <a:t>selection</a:t>
            </a:r>
            <a:endParaRPr lang="nl-BE" sz="2300" b="1" dirty="0">
              <a:solidFill>
                <a:srgbClr val="1E64C8"/>
              </a:solidFill>
            </a:endParaRPr>
          </a:p>
        </p:txBody>
      </p:sp>
      <p:sp>
        <p:nvSpPr>
          <p:cNvPr id="5" name="Pijl: rechts 4">
            <a:extLst>
              <a:ext uri="{FF2B5EF4-FFF2-40B4-BE49-F238E27FC236}">
                <a16:creationId xmlns:a16="http://schemas.microsoft.com/office/drawing/2014/main" id="{41657BA0-8FD6-0FC6-0C4D-F3594786775E}"/>
              </a:ext>
            </a:extLst>
          </p:cNvPr>
          <p:cNvSpPr/>
          <p:nvPr/>
        </p:nvSpPr>
        <p:spPr>
          <a:xfrm rot="5400000">
            <a:off x="4010336" y="2841054"/>
            <a:ext cx="527627" cy="373757"/>
          </a:xfrm>
          <a:prstGeom prst="rightArrow">
            <a:avLst/>
          </a:prstGeom>
          <a:solidFill>
            <a:srgbClr val="1E6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58AC62D8-7590-148C-3ED2-FE07F3C5AF70}"/>
              </a:ext>
            </a:extLst>
          </p:cNvPr>
          <p:cNvSpPr/>
          <p:nvPr/>
        </p:nvSpPr>
        <p:spPr>
          <a:xfrm>
            <a:off x="5263480" y="2240058"/>
            <a:ext cx="3643570" cy="1319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300" dirty="0" err="1">
                <a:solidFill>
                  <a:srgbClr val="1E64C8"/>
                </a:solidFill>
              </a:rPr>
              <a:t>Recommendations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  <a:r>
              <a:rPr lang="nl-BE" sz="2300" dirty="0" err="1">
                <a:solidFill>
                  <a:srgbClr val="1E64C8"/>
                </a:solidFill>
              </a:rPr>
              <a:t>for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  <a:r>
              <a:rPr lang="nl-BE" sz="2300" dirty="0" err="1">
                <a:solidFill>
                  <a:srgbClr val="1E64C8"/>
                </a:solidFill>
              </a:rPr>
              <a:t>selection</a:t>
            </a:r>
            <a:r>
              <a:rPr lang="nl-BE" sz="2300" dirty="0">
                <a:solidFill>
                  <a:srgbClr val="1E64C8"/>
                </a:solidFill>
              </a:rPr>
              <a:t> </a:t>
            </a:r>
            <a:r>
              <a:rPr lang="nl-BE" sz="2300" dirty="0" err="1">
                <a:solidFill>
                  <a:srgbClr val="1E64C8"/>
                </a:solidFill>
              </a:rPr>
              <a:t>by</a:t>
            </a:r>
            <a:r>
              <a:rPr lang="nl-BE" sz="2300" dirty="0">
                <a:solidFill>
                  <a:srgbClr val="1E64C8"/>
                </a:solidFill>
              </a:rPr>
              <a:t> AI-model</a:t>
            </a:r>
            <a:endParaRPr lang="nl-BE" sz="2300" b="1" dirty="0">
              <a:solidFill>
                <a:srgbClr val="1E64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11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AI-</a:t>
            </a:r>
            <a:r>
              <a:rPr lang="nl-BE" b="1" dirty="0" err="1">
                <a:solidFill>
                  <a:srgbClr val="1E64C8"/>
                </a:solidFill>
              </a:rPr>
              <a:t>assisted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selection</a:t>
            </a:r>
            <a:r>
              <a:rPr lang="nl-BE" b="1" dirty="0">
                <a:solidFill>
                  <a:srgbClr val="1E64C8"/>
                </a:solidFill>
              </a:rPr>
              <a:t> </a:t>
            </a:r>
            <a:r>
              <a:rPr lang="nl-BE" b="1" dirty="0" err="1">
                <a:solidFill>
                  <a:srgbClr val="1E64C8"/>
                </a:solidFill>
              </a:rPr>
              <a:t>process</a:t>
            </a:r>
            <a:endParaRPr lang="nl-BE" b="1" dirty="0">
              <a:solidFill>
                <a:srgbClr val="1E64C8"/>
              </a:solidFill>
            </a:endParaRP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hoek 8"/>
          <p:cNvSpPr/>
          <p:nvPr/>
        </p:nvSpPr>
        <p:spPr>
          <a:xfrm>
            <a:off x="3854237" y="1484784"/>
            <a:ext cx="4803667" cy="1008112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1. AI reviews KNICLI data and </a:t>
            </a:r>
            <a:r>
              <a:rPr lang="nl-BE" sz="2300" dirty="0" err="1">
                <a:solidFill>
                  <a:srgbClr val="2A3659"/>
                </a:solidFill>
              </a:rPr>
              <a:t>previous</a:t>
            </a:r>
            <a:r>
              <a:rPr lang="nl-BE" sz="2300" dirty="0">
                <a:solidFill>
                  <a:srgbClr val="2A3659"/>
                </a:solidFill>
              </a:rPr>
              <a:t> CCD </a:t>
            </a:r>
            <a:r>
              <a:rPr lang="nl-BE" sz="2300" dirty="0" err="1">
                <a:solidFill>
                  <a:srgbClr val="2A3659"/>
                </a:solidFill>
              </a:rPr>
              <a:t>decisions</a:t>
            </a:r>
            <a:endParaRPr lang="nl-BE" sz="2300" dirty="0">
              <a:solidFill>
                <a:srgbClr val="2A3659"/>
              </a:solidFill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2248A24-FA1C-A2F6-D0CB-F67A6E3C32ED}"/>
              </a:ext>
            </a:extLst>
          </p:cNvPr>
          <p:cNvSpPr/>
          <p:nvPr/>
        </p:nvSpPr>
        <p:spPr>
          <a:xfrm>
            <a:off x="3843711" y="2738078"/>
            <a:ext cx="4814193" cy="1008112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2. AI proposes companies for investigation and ranks them</a:t>
            </a:r>
            <a:endParaRPr lang="nl-BE" sz="2400" dirty="0">
              <a:solidFill>
                <a:srgbClr val="2A3659"/>
              </a:solidFill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05E2FB59-9B46-5CFB-5CF7-CEED1954D1BA}"/>
              </a:ext>
            </a:extLst>
          </p:cNvPr>
          <p:cNvSpPr/>
          <p:nvPr/>
        </p:nvSpPr>
        <p:spPr>
          <a:xfrm>
            <a:off x="3849058" y="4000202"/>
            <a:ext cx="4814192" cy="1008112"/>
          </a:xfrm>
          <a:prstGeom prst="rect">
            <a:avLst/>
          </a:prstGeom>
          <a:solidFill>
            <a:srgbClr val="48F5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sz="2300" dirty="0">
                <a:solidFill>
                  <a:srgbClr val="2A3659"/>
                </a:solidFill>
              </a:rPr>
              <a:t>3. </a:t>
            </a:r>
            <a:r>
              <a:rPr lang="nl-BE" sz="2300" dirty="0" err="1">
                <a:solidFill>
                  <a:srgbClr val="2A3659"/>
                </a:solidFill>
              </a:rPr>
              <a:t>Judges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remain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fully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responsible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for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final</a:t>
            </a:r>
            <a:r>
              <a:rPr lang="nl-BE" sz="2300" dirty="0">
                <a:solidFill>
                  <a:srgbClr val="2A3659"/>
                </a:solidFill>
              </a:rPr>
              <a:t> </a:t>
            </a:r>
            <a:r>
              <a:rPr lang="nl-BE" sz="2300" dirty="0" err="1">
                <a:solidFill>
                  <a:srgbClr val="2A3659"/>
                </a:solidFill>
              </a:rPr>
              <a:t>decisions</a:t>
            </a:r>
            <a:endParaRPr lang="nl-BE" sz="2400" dirty="0">
              <a:solidFill>
                <a:srgbClr val="2A3659"/>
              </a:solidFill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ED0A503A-4796-D817-3249-C1FA8B733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484784"/>
            <a:ext cx="3514700" cy="35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17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64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252536" y="2348880"/>
            <a:ext cx="9793088" cy="1584176"/>
          </a:xfrm>
        </p:spPr>
        <p:txBody>
          <a:bodyPr>
            <a:norm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III. Pilot project with CCD Antwerp</a:t>
            </a: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5300-5A36-4B01-B0AC-AE1C488B1767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nl-B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76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52066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Overview of the data sources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oogle Shape;282;p25">
            <a:extLst>
              <a:ext uri="{FF2B5EF4-FFF2-40B4-BE49-F238E27FC236}">
                <a16:creationId xmlns:a16="http://schemas.microsoft.com/office/drawing/2014/main" id="{9D018189-16AA-72B6-D719-848E4E93CE68}"/>
              </a:ext>
            </a:extLst>
          </p:cNvPr>
          <p:cNvCxnSpPr>
            <a:cxnSpLocks/>
          </p:cNvCxnSpPr>
          <p:nvPr/>
        </p:nvCxnSpPr>
        <p:spPr>
          <a:xfrm>
            <a:off x="2898580" y="2270375"/>
            <a:ext cx="5073610" cy="0"/>
          </a:xfrm>
          <a:prstGeom prst="straightConnector1">
            <a:avLst/>
          </a:prstGeom>
          <a:noFill/>
          <a:ln w="38100" cap="flat" cmpd="sng">
            <a:solidFill>
              <a:srgbClr val="6FA8DC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6" name="Google Shape;286;p25">
            <a:extLst>
              <a:ext uri="{FF2B5EF4-FFF2-40B4-BE49-F238E27FC236}">
                <a16:creationId xmlns:a16="http://schemas.microsoft.com/office/drawing/2014/main" id="{BD842D76-0F7E-B9E7-E45D-D57616E751EC}"/>
              </a:ext>
            </a:extLst>
          </p:cNvPr>
          <p:cNvCxnSpPr>
            <a:cxnSpLocks/>
          </p:cNvCxnSpPr>
          <p:nvPr/>
        </p:nvCxnSpPr>
        <p:spPr>
          <a:xfrm>
            <a:off x="3268900" y="2132856"/>
            <a:ext cx="0" cy="205683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" name="Google Shape;286;p25">
            <a:extLst>
              <a:ext uri="{FF2B5EF4-FFF2-40B4-BE49-F238E27FC236}">
                <a16:creationId xmlns:a16="http://schemas.microsoft.com/office/drawing/2014/main" id="{9C0BFB89-2BB5-C92F-FB5D-17BD50AA0F83}"/>
              </a:ext>
            </a:extLst>
          </p:cNvPr>
          <p:cNvCxnSpPr>
            <a:cxnSpLocks/>
          </p:cNvCxnSpPr>
          <p:nvPr/>
        </p:nvCxnSpPr>
        <p:spPr>
          <a:xfrm>
            <a:off x="4551372" y="2132856"/>
            <a:ext cx="0" cy="220835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Google Shape;286;p25">
            <a:extLst>
              <a:ext uri="{FF2B5EF4-FFF2-40B4-BE49-F238E27FC236}">
                <a16:creationId xmlns:a16="http://schemas.microsoft.com/office/drawing/2014/main" id="{1E7C6F2A-7D52-B8C4-6C85-31988BD89AC3}"/>
              </a:ext>
            </a:extLst>
          </p:cNvPr>
          <p:cNvCxnSpPr>
            <a:cxnSpLocks/>
          </p:cNvCxnSpPr>
          <p:nvPr/>
        </p:nvCxnSpPr>
        <p:spPr>
          <a:xfrm>
            <a:off x="5827831" y="2132856"/>
            <a:ext cx="0" cy="220835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" name="Google Shape;286;p25">
            <a:extLst>
              <a:ext uri="{FF2B5EF4-FFF2-40B4-BE49-F238E27FC236}">
                <a16:creationId xmlns:a16="http://schemas.microsoft.com/office/drawing/2014/main" id="{EDD8DB93-3D20-ECD5-97CD-4DBBF9F9FACC}"/>
              </a:ext>
            </a:extLst>
          </p:cNvPr>
          <p:cNvCxnSpPr>
            <a:cxnSpLocks/>
          </p:cNvCxnSpPr>
          <p:nvPr/>
        </p:nvCxnSpPr>
        <p:spPr>
          <a:xfrm>
            <a:off x="7051967" y="2132856"/>
            <a:ext cx="0" cy="203674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0" name="Google Shape;289;p25">
            <a:extLst>
              <a:ext uri="{FF2B5EF4-FFF2-40B4-BE49-F238E27FC236}">
                <a16:creationId xmlns:a16="http://schemas.microsoft.com/office/drawing/2014/main" id="{97D8C048-2FD3-ADB7-FB62-B898357D41A2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8900" y="2403585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302;p25">
            <a:extLst>
              <a:ext uri="{FF2B5EF4-FFF2-40B4-BE49-F238E27FC236}">
                <a16:creationId xmlns:a16="http://schemas.microsoft.com/office/drawing/2014/main" id="{F1348993-8CA9-7E48-860A-98EC3C2103A9}"/>
              </a:ext>
            </a:extLst>
          </p:cNvPr>
          <p:cNvSpPr txBox="1"/>
          <p:nvPr/>
        </p:nvSpPr>
        <p:spPr>
          <a:xfrm>
            <a:off x="3865919" y="1606948"/>
            <a:ext cx="276363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Monthly meetings</a:t>
            </a:r>
          </a:p>
        </p:txBody>
      </p:sp>
      <p:sp>
        <p:nvSpPr>
          <p:cNvPr id="41" name="Google Shape;302;p25">
            <a:extLst>
              <a:ext uri="{FF2B5EF4-FFF2-40B4-BE49-F238E27FC236}">
                <a16:creationId xmlns:a16="http://schemas.microsoft.com/office/drawing/2014/main" id="{C112B395-1594-E766-97DD-4C972D8D7C48}"/>
              </a:ext>
            </a:extLst>
          </p:cNvPr>
          <p:cNvSpPr txBox="1"/>
          <p:nvPr/>
        </p:nvSpPr>
        <p:spPr>
          <a:xfrm>
            <a:off x="2748893" y="2738738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sp>
        <p:nvSpPr>
          <p:cNvPr id="46" name="Google Shape;313;p25">
            <a:extLst>
              <a:ext uri="{FF2B5EF4-FFF2-40B4-BE49-F238E27FC236}">
                <a16:creationId xmlns:a16="http://schemas.microsoft.com/office/drawing/2014/main" id="{1F448632-557B-71AC-125C-1F1158AA7C30}"/>
              </a:ext>
            </a:extLst>
          </p:cNvPr>
          <p:cNvSpPr/>
          <p:nvPr/>
        </p:nvSpPr>
        <p:spPr>
          <a:xfrm>
            <a:off x="5193056" y="4773616"/>
            <a:ext cx="3298613" cy="1495245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Post-meeting:</a:t>
            </a:r>
            <a:br>
              <a:rPr lang="en-US" sz="2000" b="1" dirty="0"/>
            </a:br>
            <a:r>
              <a:rPr lang="en-US" sz="2000" dirty="0"/>
              <a:t>Selected companies </a:t>
            </a:r>
            <a:br>
              <a:rPr lang="en-US" sz="2000" dirty="0"/>
            </a:br>
            <a:r>
              <a:rPr lang="en-US" sz="2000" dirty="0"/>
              <a:t>(sorted on selected variable) </a:t>
            </a:r>
            <a:br>
              <a:rPr lang="en-US" sz="2000" dirty="0"/>
            </a:br>
            <a:r>
              <a:rPr lang="en-US" sz="2000" dirty="0"/>
              <a:t>and decisions</a:t>
            </a:r>
          </a:p>
        </p:txBody>
      </p:sp>
      <p:pic>
        <p:nvPicPr>
          <p:cNvPr id="48" name="Google Shape;289;p25">
            <a:extLst>
              <a:ext uri="{FF2B5EF4-FFF2-40B4-BE49-F238E27FC236}">
                <a16:creationId xmlns:a16="http://schemas.microsoft.com/office/drawing/2014/main" id="{0FDBAB3A-C6CE-621E-E1C3-6E7EE02DA4B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10591" y="4209478"/>
            <a:ext cx="786794" cy="767381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313;p25">
            <a:extLst>
              <a:ext uri="{FF2B5EF4-FFF2-40B4-BE49-F238E27FC236}">
                <a16:creationId xmlns:a16="http://schemas.microsoft.com/office/drawing/2014/main" id="{54B9142B-DE9F-FA21-CA0E-BB1DC1D58A11}"/>
              </a:ext>
            </a:extLst>
          </p:cNvPr>
          <p:cNvSpPr/>
          <p:nvPr/>
        </p:nvSpPr>
        <p:spPr>
          <a:xfrm>
            <a:off x="865141" y="4773616"/>
            <a:ext cx="3298613" cy="1495245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Pre-meeting:</a:t>
            </a:r>
            <a:br>
              <a:rPr lang="en-US" sz="2000" b="1" dirty="0"/>
            </a:br>
            <a:r>
              <a:rPr lang="en-US" sz="2000" dirty="0"/>
              <a:t>All companies in KNICLI (snapshot of database)</a:t>
            </a:r>
          </a:p>
        </p:txBody>
      </p:sp>
      <p:pic>
        <p:nvPicPr>
          <p:cNvPr id="51" name="Google Shape;289;p25">
            <a:extLst>
              <a:ext uri="{FF2B5EF4-FFF2-40B4-BE49-F238E27FC236}">
                <a16:creationId xmlns:a16="http://schemas.microsoft.com/office/drawing/2014/main" id="{3A0A7793-EC8E-1F84-7A2A-E58BBDD3B0F2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1051" y="4204360"/>
            <a:ext cx="786794" cy="767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289;p25">
            <a:extLst>
              <a:ext uri="{FF2B5EF4-FFF2-40B4-BE49-F238E27FC236}">
                <a16:creationId xmlns:a16="http://schemas.microsoft.com/office/drawing/2014/main" id="{F62F559B-85F4-E88C-C234-B019BA03800A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7638" y="2403585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302;p25">
            <a:extLst>
              <a:ext uri="{FF2B5EF4-FFF2-40B4-BE49-F238E27FC236}">
                <a16:creationId xmlns:a16="http://schemas.microsoft.com/office/drawing/2014/main" id="{8E446A52-272A-69B7-E2F3-15548E117415}"/>
              </a:ext>
            </a:extLst>
          </p:cNvPr>
          <p:cNvSpPr txBox="1"/>
          <p:nvPr/>
        </p:nvSpPr>
        <p:spPr>
          <a:xfrm>
            <a:off x="4027631" y="2738738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57" name="Google Shape;289;p25">
            <a:extLst>
              <a:ext uri="{FF2B5EF4-FFF2-40B4-BE49-F238E27FC236}">
                <a16:creationId xmlns:a16="http://schemas.microsoft.com/office/drawing/2014/main" id="{49F9FABC-E3B9-EABE-192D-780CD26AB582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5842" y="2402710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302;p25">
            <a:extLst>
              <a:ext uri="{FF2B5EF4-FFF2-40B4-BE49-F238E27FC236}">
                <a16:creationId xmlns:a16="http://schemas.microsoft.com/office/drawing/2014/main" id="{C16860FC-6783-467C-53EA-A0E0CBB703EE}"/>
              </a:ext>
            </a:extLst>
          </p:cNvPr>
          <p:cNvSpPr txBox="1"/>
          <p:nvPr/>
        </p:nvSpPr>
        <p:spPr>
          <a:xfrm>
            <a:off x="5305835" y="2737863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61" name="Google Shape;289;p25">
            <a:extLst>
              <a:ext uri="{FF2B5EF4-FFF2-40B4-BE49-F238E27FC236}">
                <a16:creationId xmlns:a16="http://schemas.microsoft.com/office/drawing/2014/main" id="{9827F899-C2EF-B1F5-4BBA-9D081B6C11F9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2363" y="2411760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302;p25">
            <a:extLst>
              <a:ext uri="{FF2B5EF4-FFF2-40B4-BE49-F238E27FC236}">
                <a16:creationId xmlns:a16="http://schemas.microsoft.com/office/drawing/2014/main" id="{FD41AB94-96E4-EAC1-701E-C7A2AD547E37}"/>
              </a:ext>
            </a:extLst>
          </p:cNvPr>
          <p:cNvSpPr txBox="1"/>
          <p:nvPr/>
        </p:nvSpPr>
        <p:spPr>
          <a:xfrm>
            <a:off x="6572356" y="2746913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63" name="Google Shape;301;p25">
            <a:extLst>
              <a:ext uri="{FF2B5EF4-FFF2-40B4-BE49-F238E27FC236}">
                <a16:creationId xmlns:a16="http://schemas.microsoft.com/office/drawing/2014/main" id="{D9F65D95-2FC8-A126-D086-B1C064A0B72D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17386" t="15797" r="19616" b="26039"/>
          <a:stretch/>
        </p:blipFill>
        <p:spPr>
          <a:xfrm>
            <a:off x="1005571" y="1587745"/>
            <a:ext cx="1508877" cy="14457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9984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52066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Overview of the data collection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Google Shape;298;p25">
            <a:extLst>
              <a:ext uri="{FF2B5EF4-FFF2-40B4-BE49-F238E27FC236}">
                <a16:creationId xmlns:a16="http://schemas.microsoft.com/office/drawing/2014/main" id="{9A3949C8-91E8-6DAE-5C55-CB6330A96AB0}"/>
              </a:ext>
            </a:extLst>
          </p:cNvPr>
          <p:cNvPicPr preferRelativeResize="0"/>
          <p:nvPr/>
        </p:nvPicPr>
        <p:blipFill>
          <a:blip r:embed="rId3">
            <a:alphaModFix amt="52999"/>
          </a:blip>
          <a:stretch>
            <a:fillRect/>
          </a:stretch>
        </p:blipFill>
        <p:spPr>
          <a:xfrm>
            <a:off x="1039065" y="4145643"/>
            <a:ext cx="1680050" cy="1923273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99;p25">
            <a:extLst>
              <a:ext uri="{FF2B5EF4-FFF2-40B4-BE49-F238E27FC236}">
                <a16:creationId xmlns:a16="http://schemas.microsoft.com/office/drawing/2014/main" id="{067824CA-CD2E-BF93-AC14-AAB356A6E45C}"/>
              </a:ext>
            </a:extLst>
          </p:cNvPr>
          <p:cNvSpPr txBox="1"/>
          <p:nvPr/>
        </p:nvSpPr>
        <p:spPr>
          <a:xfrm>
            <a:off x="1238536" y="4203147"/>
            <a:ext cx="1304307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Storage</a:t>
            </a:r>
            <a:br>
              <a:rPr lang="nl" sz="2000" b="1" dirty="0"/>
            </a:br>
            <a:r>
              <a:rPr lang="nl" sz="2000" b="1" dirty="0"/>
              <a:t>CCD</a:t>
            </a:r>
          </a:p>
        </p:txBody>
      </p:sp>
      <p:sp>
        <p:nvSpPr>
          <p:cNvPr id="34" name="Google Shape;312;p25">
            <a:extLst>
              <a:ext uri="{FF2B5EF4-FFF2-40B4-BE49-F238E27FC236}">
                <a16:creationId xmlns:a16="http://schemas.microsoft.com/office/drawing/2014/main" id="{79E1BAAA-8CE6-CC1C-99B1-D33DAD622A0C}"/>
              </a:ext>
            </a:extLst>
          </p:cNvPr>
          <p:cNvSpPr txBox="1"/>
          <p:nvPr/>
        </p:nvSpPr>
        <p:spPr>
          <a:xfrm>
            <a:off x="1219840" y="5217060"/>
            <a:ext cx="13185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indent="0" algn="ctr" rtl="0" eaLnBrk="1" latinLnBrk="0" hangingPunct="1">
              <a:spcBef>
                <a:spcPts val="0"/>
              </a:spcBef>
              <a:spcAft>
                <a:spcPts val="0"/>
              </a:spcAft>
            </a:pPr>
            <a:r>
              <a:rPr lang="nl-NL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Original excel files</a:t>
            </a:r>
            <a:endParaRPr lang="en-US" sz="2000" dirty="0">
              <a:effectLst/>
            </a:endParaRPr>
          </a:p>
        </p:txBody>
      </p:sp>
      <p:sp>
        <p:nvSpPr>
          <p:cNvPr id="35" name="Google Shape;313;p25">
            <a:extLst>
              <a:ext uri="{FF2B5EF4-FFF2-40B4-BE49-F238E27FC236}">
                <a16:creationId xmlns:a16="http://schemas.microsoft.com/office/drawing/2014/main" id="{9DC49000-9801-276A-09F1-A4EA7429909A}"/>
              </a:ext>
            </a:extLst>
          </p:cNvPr>
          <p:cNvSpPr/>
          <p:nvPr/>
        </p:nvSpPr>
        <p:spPr>
          <a:xfrm>
            <a:off x="3303313" y="4516756"/>
            <a:ext cx="2286366" cy="1276127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Pseudonymization</a:t>
            </a:r>
            <a:br>
              <a:rPr lang="en-US" sz="2000" dirty="0"/>
            </a:br>
            <a:r>
              <a:rPr lang="en-US" sz="2000" dirty="0"/>
              <a:t>and processing</a:t>
            </a:r>
          </a:p>
        </p:txBody>
      </p:sp>
      <p:cxnSp>
        <p:nvCxnSpPr>
          <p:cNvPr id="36" name="Google Shape;314;p25">
            <a:extLst>
              <a:ext uri="{FF2B5EF4-FFF2-40B4-BE49-F238E27FC236}">
                <a16:creationId xmlns:a16="http://schemas.microsoft.com/office/drawing/2014/main" id="{B0807FA8-F0D7-9157-32D3-A9D896B6EA51}"/>
              </a:ext>
            </a:extLst>
          </p:cNvPr>
          <p:cNvCxnSpPr/>
          <p:nvPr/>
        </p:nvCxnSpPr>
        <p:spPr>
          <a:xfrm>
            <a:off x="2719115" y="5092126"/>
            <a:ext cx="438000" cy="6000"/>
          </a:xfrm>
          <a:prstGeom prst="straightConnector1">
            <a:avLst/>
          </a:prstGeom>
          <a:noFill/>
          <a:ln w="38100" cap="flat" cmpd="sng">
            <a:solidFill>
              <a:srgbClr val="6FA8DC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37" name="Google Shape;315;p25">
            <a:extLst>
              <a:ext uri="{FF2B5EF4-FFF2-40B4-BE49-F238E27FC236}">
                <a16:creationId xmlns:a16="http://schemas.microsoft.com/office/drawing/2014/main" id="{97017BB9-CA0D-C794-1C4D-5D69CA6215A3}"/>
              </a:ext>
            </a:extLst>
          </p:cNvPr>
          <p:cNvCxnSpPr/>
          <p:nvPr/>
        </p:nvCxnSpPr>
        <p:spPr>
          <a:xfrm>
            <a:off x="5677849" y="5154819"/>
            <a:ext cx="438000" cy="6000"/>
          </a:xfrm>
          <a:prstGeom prst="straightConnector1">
            <a:avLst/>
          </a:prstGeom>
          <a:noFill/>
          <a:ln w="38100" cap="flat" cmpd="sng">
            <a:solidFill>
              <a:srgbClr val="6FA8DC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8" name="Google Shape;316;p25">
            <a:extLst>
              <a:ext uri="{FF2B5EF4-FFF2-40B4-BE49-F238E27FC236}">
                <a16:creationId xmlns:a16="http://schemas.microsoft.com/office/drawing/2014/main" id="{D12CAE0F-EC06-A262-6A27-F847956473A3}"/>
              </a:ext>
            </a:extLst>
          </p:cNvPr>
          <p:cNvSpPr/>
          <p:nvPr/>
        </p:nvSpPr>
        <p:spPr>
          <a:xfrm>
            <a:off x="6228183" y="3924474"/>
            <a:ext cx="2155301" cy="2384846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Research data:</a:t>
            </a:r>
            <a:endParaRPr sz="2000" b="1" dirty="0"/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nl" sz="2000" dirty="0"/>
              <a:t>KNICLI</a:t>
            </a:r>
            <a:endParaRPr sz="2000" dirty="0"/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nl" sz="2000" dirty="0"/>
              <a:t>Decisions CCD</a:t>
            </a:r>
          </a:p>
          <a:p>
            <a:pPr marL="457200" indent="-323850">
              <a:buSzPts val="1500"/>
              <a:buFontTx/>
              <a:buChar char="-"/>
            </a:pPr>
            <a:r>
              <a:rPr lang="en-US" sz="2000" dirty="0"/>
              <a:t>[Annual accounts]</a:t>
            </a: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endParaRPr sz="2000" dirty="0"/>
          </a:p>
        </p:txBody>
      </p:sp>
      <p:cxnSp>
        <p:nvCxnSpPr>
          <p:cNvPr id="6" name="Google Shape;282;p25">
            <a:extLst>
              <a:ext uri="{FF2B5EF4-FFF2-40B4-BE49-F238E27FC236}">
                <a16:creationId xmlns:a16="http://schemas.microsoft.com/office/drawing/2014/main" id="{A01334D3-D011-8CC8-534B-156717C79DC5}"/>
              </a:ext>
            </a:extLst>
          </p:cNvPr>
          <p:cNvCxnSpPr>
            <a:cxnSpLocks/>
          </p:cNvCxnSpPr>
          <p:nvPr/>
        </p:nvCxnSpPr>
        <p:spPr>
          <a:xfrm>
            <a:off x="2898580" y="2270375"/>
            <a:ext cx="5073610" cy="0"/>
          </a:xfrm>
          <a:prstGeom prst="straightConnector1">
            <a:avLst/>
          </a:prstGeom>
          <a:noFill/>
          <a:ln w="38100" cap="flat" cmpd="sng">
            <a:solidFill>
              <a:srgbClr val="6FA8DC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" name="Google Shape;286;p25">
            <a:extLst>
              <a:ext uri="{FF2B5EF4-FFF2-40B4-BE49-F238E27FC236}">
                <a16:creationId xmlns:a16="http://schemas.microsoft.com/office/drawing/2014/main" id="{620DF331-43E2-3956-911C-F3CD6FD7C1A6}"/>
              </a:ext>
            </a:extLst>
          </p:cNvPr>
          <p:cNvCxnSpPr>
            <a:cxnSpLocks/>
          </p:cNvCxnSpPr>
          <p:nvPr/>
        </p:nvCxnSpPr>
        <p:spPr>
          <a:xfrm>
            <a:off x="3268900" y="2132856"/>
            <a:ext cx="0" cy="205683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" name="Google Shape;286;p25">
            <a:extLst>
              <a:ext uri="{FF2B5EF4-FFF2-40B4-BE49-F238E27FC236}">
                <a16:creationId xmlns:a16="http://schemas.microsoft.com/office/drawing/2014/main" id="{F513F9FA-4C8A-0774-3F3E-BA2246C64B6B}"/>
              </a:ext>
            </a:extLst>
          </p:cNvPr>
          <p:cNvCxnSpPr>
            <a:cxnSpLocks/>
          </p:cNvCxnSpPr>
          <p:nvPr/>
        </p:nvCxnSpPr>
        <p:spPr>
          <a:xfrm>
            <a:off x="4551372" y="2132856"/>
            <a:ext cx="0" cy="220835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" name="Google Shape;286;p25">
            <a:extLst>
              <a:ext uri="{FF2B5EF4-FFF2-40B4-BE49-F238E27FC236}">
                <a16:creationId xmlns:a16="http://schemas.microsoft.com/office/drawing/2014/main" id="{DB245897-4E1B-C805-3AD7-2ED6841122E5}"/>
              </a:ext>
            </a:extLst>
          </p:cNvPr>
          <p:cNvCxnSpPr>
            <a:cxnSpLocks/>
          </p:cNvCxnSpPr>
          <p:nvPr/>
        </p:nvCxnSpPr>
        <p:spPr>
          <a:xfrm>
            <a:off x="5827831" y="2132856"/>
            <a:ext cx="0" cy="220835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" name="Google Shape;286;p25">
            <a:extLst>
              <a:ext uri="{FF2B5EF4-FFF2-40B4-BE49-F238E27FC236}">
                <a16:creationId xmlns:a16="http://schemas.microsoft.com/office/drawing/2014/main" id="{FC701439-7CB7-5D5D-C4CA-568CDE78E92F}"/>
              </a:ext>
            </a:extLst>
          </p:cNvPr>
          <p:cNvCxnSpPr>
            <a:cxnSpLocks/>
          </p:cNvCxnSpPr>
          <p:nvPr/>
        </p:nvCxnSpPr>
        <p:spPr>
          <a:xfrm>
            <a:off x="7051967" y="2132856"/>
            <a:ext cx="0" cy="203674"/>
          </a:xfrm>
          <a:prstGeom prst="straightConnector1">
            <a:avLst/>
          </a:prstGeom>
          <a:noFill/>
          <a:ln w="76200" cap="flat" cmpd="sng">
            <a:solidFill>
              <a:srgbClr val="6FA8DC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" name="Google Shape;289;p25">
            <a:extLst>
              <a:ext uri="{FF2B5EF4-FFF2-40B4-BE49-F238E27FC236}">
                <a16:creationId xmlns:a16="http://schemas.microsoft.com/office/drawing/2014/main" id="{3DCF6CB8-7701-12D4-1250-336DD4B5CF7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18900" y="2403585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302;p25">
            <a:extLst>
              <a:ext uri="{FF2B5EF4-FFF2-40B4-BE49-F238E27FC236}">
                <a16:creationId xmlns:a16="http://schemas.microsoft.com/office/drawing/2014/main" id="{454B7320-AA75-F0EF-DF63-2B96FC052139}"/>
              </a:ext>
            </a:extLst>
          </p:cNvPr>
          <p:cNvSpPr txBox="1"/>
          <p:nvPr/>
        </p:nvSpPr>
        <p:spPr>
          <a:xfrm>
            <a:off x="3865919" y="1606948"/>
            <a:ext cx="276363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Monthly meetings</a:t>
            </a:r>
          </a:p>
        </p:txBody>
      </p:sp>
      <p:sp>
        <p:nvSpPr>
          <p:cNvPr id="19" name="Google Shape;302;p25">
            <a:extLst>
              <a:ext uri="{FF2B5EF4-FFF2-40B4-BE49-F238E27FC236}">
                <a16:creationId xmlns:a16="http://schemas.microsoft.com/office/drawing/2014/main" id="{BC59CCE0-37EA-2D47-44B5-7E96C821816C}"/>
              </a:ext>
            </a:extLst>
          </p:cNvPr>
          <p:cNvSpPr txBox="1"/>
          <p:nvPr/>
        </p:nvSpPr>
        <p:spPr>
          <a:xfrm>
            <a:off x="2748893" y="2738738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22" name="Google Shape;289;p25">
            <a:extLst>
              <a:ext uri="{FF2B5EF4-FFF2-40B4-BE49-F238E27FC236}">
                <a16:creationId xmlns:a16="http://schemas.microsoft.com/office/drawing/2014/main" id="{777677E1-723E-074B-2087-318A52EB10F0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7638" y="2403585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302;p25">
            <a:extLst>
              <a:ext uri="{FF2B5EF4-FFF2-40B4-BE49-F238E27FC236}">
                <a16:creationId xmlns:a16="http://schemas.microsoft.com/office/drawing/2014/main" id="{8A72C8D8-6BF3-68CC-89A1-34E344B18860}"/>
              </a:ext>
            </a:extLst>
          </p:cNvPr>
          <p:cNvSpPr txBox="1"/>
          <p:nvPr/>
        </p:nvSpPr>
        <p:spPr>
          <a:xfrm>
            <a:off x="4027631" y="2738738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25" name="Google Shape;289;p25">
            <a:extLst>
              <a:ext uri="{FF2B5EF4-FFF2-40B4-BE49-F238E27FC236}">
                <a16:creationId xmlns:a16="http://schemas.microsoft.com/office/drawing/2014/main" id="{889ECE99-9C04-D331-60A1-17CEEB7BF718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75842" y="2402710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302;p25">
            <a:extLst>
              <a:ext uri="{FF2B5EF4-FFF2-40B4-BE49-F238E27FC236}">
                <a16:creationId xmlns:a16="http://schemas.microsoft.com/office/drawing/2014/main" id="{ED9E00C9-5B3C-E733-6D4F-C508772A66E5}"/>
              </a:ext>
            </a:extLst>
          </p:cNvPr>
          <p:cNvSpPr txBox="1"/>
          <p:nvPr/>
        </p:nvSpPr>
        <p:spPr>
          <a:xfrm>
            <a:off x="5305835" y="2737863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27" name="Google Shape;289;p25">
            <a:extLst>
              <a:ext uri="{FF2B5EF4-FFF2-40B4-BE49-F238E27FC236}">
                <a16:creationId xmlns:a16="http://schemas.microsoft.com/office/drawing/2014/main" id="{E774C3EA-BD53-F2A2-2502-C3E7891BA356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42363" y="2411760"/>
            <a:ext cx="498257" cy="554908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302;p25">
            <a:extLst>
              <a:ext uri="{FF2B5EF4-FFF2-40B4-BE49-F238E27FC236}">
                <a16:creationId xmlns:a16="http://schemas.microsoft.com/office/drawing/2014/main" id="{31078402-BB59-A944-EBF8-78C8E0B6DE6F}"/>
              </a:ext>
            </a:extLst>
          </p:cNvPr>
          <p:cNvSpPr txBox="1"/>
          <p:nvPr/>
        </p:nvSpPr>
        <p:spPr>
          <a:xfrm>
            <a:off x="6572356" y="2746913"/>
            <a:ext cx="153652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 sz="2000" b="1" dirty="0"/>
              <a:t>x2</a:t>
            </a:r>
            <a:endParaRPr sz="2000" b="1" dirty="0"/>
          </a:p>
        </p:txBody>
      </p:sp>
      <p:pic>
        <p:nvPicPr>
          <p:cNvPr id="29" name="Google Shape;301;p25">
            <a:extLst>
              <a:ext uri="{FF2B5EF4-FFF2-40B4-BE49-F238E27FC236}">
                <a16:creationId xmlns:a16="http://schemas.microsoft.com/office/drawing/2014/main" id="{251704BE-ABE0-4F6D-71AE-7CEBC1FF3D9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7386" t="15797" r="19616" b="26039"/>
          <a:stretch/>
        </p:blipFill>
        <p:spPr>
          <a:xfrm>
            <a:off x="1005571" y="1587745"/>
            <a:ext cx="1508877" cy="14457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75531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52066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Overview of the research data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8B0E8E6-95DB-072C-5924-B43199172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321286"/>
              </p:ext>
            </p:extLst>
          </p:nvPr>
        </p:nvGraphicFramePr>
        <p:xfrm>
          <a:off x="613808" y="1524392"/>
          <a:ext cx="8142792" cy="2048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132">
                  <a:extLst>
                    <a:ext uri="{9D8B030D-6E8A-4147-A177-3AD203B41FA5}">
                      <a16:colId xmlns:a16="http://schemas.microsoft.com/office/drawing/2014/main" val="3499993083"/>
                    </a:ext>
                  </a:extLst>
                </a:gridCol>
                <a:gridCol w="1357132">
                  <a:extLst>
                    <a:ext uri="{9D8B030D-6E8A-4147-A177-3AD203B41FA5}">
                      <a16:colId xmlns:a16="http://schemas.microsoft.com/office/drawing/2014/main" val="3221478551"/>
                    </a:ext>
                  </a:extLst>
                </a:gridCol>
                <a:gridCol w="1357132">
                  <a:extLst>
                    <a:ext uri="{9D8B030D-6E8A-4147-A177-3AD203B41FA5}">
                      <a16:colId xmlns:a16="http://schemas.microsoft.com/office/drawing/2014/main" val="1551890660"/>
                    </a:ext>
                  </a:extLst>
                </a:gridCol>
                <a:gridCol w="1357132">
                  <a:extLst>
                    <a:ext uri="{9D8B030D-6E8A-4147-A177-3AD203B41FA5}">
                      <a16:colId xmlns:a16="http://schemas.microsoft.com/office/drawing/2014/main" val="2670352088"/>
                    </a:ext>
                  </a:extLst>
                </a:gridCol>
                <a:gridCol w="1357132">
                  <a:extLst>
                    <a:ext uri="{9D8B030D-6E8A-4147-A177-3AD203B41FA5}">
                      <a16:colId xmlns:a16="http://schemas.microsoft.com/office/drawing/2014/main" val="3298905469"/>
                    </a:ext>
                  </a:extLst>
                </a:gridCol>
                <a:gridCol w="1357132">
                  <a:extLst>
                    <a:ext uri="{9D8B030D-6E8A-4147-A177-3AD203B41FA5}">
                      <a16:colId xmlns:a16="http://schemas.microsoft.com/office/drawing/2014/main" val="809970501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Company</a:t>
                      </a:r>
                      <a:br>
                        <a:rPr lang="nl-BE" dirty="0"/>
                      </a:br>
                      <a:r>
                        <a:rPr lang="nl-BE" dirty="0"/>
                        <a:t>ID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Hearing 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VAT </a:t>
                      </a:r>
                      <a:br>
                        <a:rPr lang="nl-BE" dirty="0"/>
                      </a:br>
                      <a:r>
                        <a:rPr lang="nl-BE" dirty="0"/>
                        <a:t>debt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Soc. Sec. Debt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...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dirty="0"/>
                        <a:t>Decision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9492001"/>
                  </a:ext>
                </a:extLst>
              </a:tr>
              <a:tr h="442848">
                <a:tc>
                  <a:txBody>
                    <a:bodyPr/>
                    <a:lstStyle/>
                    <a:p>
                      <a:r>
                        <a:rPr lang="en-US" b="0" dirty="0"/>
                        <a:t>74e63ce…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01-01-2024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1,135.00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...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File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5137721"/>
                  </a:ext>
                </a:extLst>
              </a:tr>
              <a:tr h="442848">
                <a:tc>
                  <a:txBody>
                    <a:bodyPr/>
                    <a:lstStyle/>
                    <a:p>
                      <a:r>
                        <a:rPr lang="en-US" dirty="0"/>
                        <a:t>B5b03bd…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03-07-2023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...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Not selected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921409"/>
                  </a:ext>
                </a:extLst>
              </a:tr>
              <a:tr h="442848">
                <a:tc>
                  <a:txBody>
                    <a:bodyPr/>
                    <a:lstStyle/>
                    <a:p>
                      <a:r>
                        <a:rPr lang="en-US" b="0" dirty="0"/>
                        <a:t>74e63ce…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dirty="0"/>
                        <a:t>01-02-2024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dirty="0"/>
                        <a:t>2,235.00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...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BE" dirty="0"/>
                        <a:t>Refer to CP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8279673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BC4EA310-B030-1107-21E2-7BD28B8EC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4005064"/>
            <a:ext cx="2945052" cy="27429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32BFA84-685E-5832-37B9-7FD2299180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700" y="4512458"/>
            <a:ext cx="720080" cy="1859117"/>
          </a:xfrm>
          <a:prstGeom prst="rect">
            <a:avLst/>
          </a:prstGeom>
        </p:spPr>
      </p:pic>
      <p:sp>
        <p:nvSpPr>
          <p:cNvPr id="18" name="Google Shape;302;p25">
            <a:extLst>
              <a:ext uri="{FF2B5EF4-FFF2-40B4-BE49-F238E27FC236}">
                <a16:creationId xmlns:a16="http://schemas.microsoft.com/office/drawing/2014/main" id="{173BFE5C-903B-2404-931B-08EF1F4B0127}"/>
              </a:ext>
            </a:extLst>
          </p:cNvPr>
          <p:cNvSpPr txBox="1"/>
          <p:nvPr/>
        </p:nvSpPr>
        <p:spPr>
          <a:xfrm>
            <a:off x="5140788" y="4512458"/>
            <a:ext cx="1944216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Not selected</a:t>
            </a:r>
          </a:p>
        </p:txBody>
      </p:sp>
      <p:sp>
        <p:nvSpPr>
          <p:cNvPr id="20" name="Google Shape;302;p25">
            <a:extLst>
              <a:ext uri="{FF2B5EF4-FFF2-40B4-BE49-F238E27FC236}">
                <a16:creationId xmlns:a16="http://schemas.microsoft.com/office/drawing/2014/main" id="{1C5313BA-53A5-5761-3A73-7720A38E9CB1}"/>
              </a:ext>
            </a:extLst>
          </p:cNvPr>
          <p:cNvSpPr txBox="1"/>
          <p:nvPr/>
        </p:nvSpPr>
        <p:spPr>
          <a:xfrm>
            <a:off x="5140787" y="4884142"/>
            <a:ext cx="276363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Close case after hearing</a:t>
            </a:r>
          </a:p>
        </p:txBody>
      </p:sp>
      <p:sp>
        <p:nvSpPr>
          <p:cNvPr id="21" name="Google Shape;302;p25">
            <a:extLst>
              <a:ext uri="{FF2B5EF4-FFF2-40B4-BE49-F238E27FC236}">
                <a16:creationId xmlns:a16="http://schemas.microsoft.com/office/drawing/2014/main" id="{FF89486D-1226-1B8F-BB4E-055619F5696E}"/>
              </a:ext>
            </a:extLst>
          </p:cNvPr>
          <p:cNvSpPr txBox="1"/>
          <p:nvPr/>
        </p:nvSpPr>
        <p:spPr>
          <a:xfrm>
            <a:off x="5148064" y="5244182"/>
            <a:ext cx="3528392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dirty="0"/>
              <a:t>Investigate further after hearing</a:t>
            </a:r>
            <a:endParaRPr lang="en-US" sz="2000" dirty="0"/>
          </a:p>
        </p:txBody>
      </p:sp>
      <p:sp>
        <p:nvSpPr>
          <p:cNvPr id="22" name="Google Shape;302;p25">
            <a:extLst>
              <a:ext uri="{FF2B5EF4-FFF2-40B4-BE49-F238E27FC236}">
                <a16:creationId xmlns:a16="http://schemas.microsoft.com/office/drawing/2014/main" id="{7E731F6A-C000-1BEB-15CF-81EE7580184C}"/>
              </a:ext>
            </a:extLst>
          </p:cNvPr>
          <p:cNvSpPr txBox="1"/>
          <p:nvPr/>
        </p:nvSpPr>
        <p:spPr>
          <a:xfrm>
            <a:off x="5140788" y="5604222"/>
            <a:ext cx="378718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Refer to prosecutor / dissolution</a:t>
            </a:r>
          </a:p>
        </p:txBody>
      </p:sp>
      <p:sp>
        <p:nvSpPr>
          <p:cNvPr id="23" name="Google Shape;302;p25">
            <a:extLst>
              <a:ext uri="{FF2B5EF4-FFF2-40B4-BE49-F238E27FC236}">
                <a16:creationId xmlns:a16="http://schemas.microsoft.com/office/drawing/2014/main" id="{BA6EF471-77B8-B909-59C3-A697DD9E4115}"/>
              </a:ext>
            </a:extLst>
          </p:cNvPr>
          <p:cNvSpPr txBox="1"/>
          <p:nvPr/>
        </p:nvSpPr>
        <p:spPr>
          <a:xfrm>
            <a:off x="5140788" y="5964262"/>
            <a:ext cx="378718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Immediate referral / dissolution</a:t>
            </a:r>
          </a:p>
        </p:txBody>
      </p:sp>
      <p:sp>
        <p:nvSpPr>
          <p:cNvPr id="24" name="Google Shape;302;p25">
            <a:extLst>
              <a:ext uri="{FF2B5EF4-FFF2-40B4-BE49-F238E27FC236}">
                <a16:creationId xmlns:a16="http://schemas.microsoft.com/office/drawing/2014/main" id="{AD1B4CB2-5C16-543D-9F1A-3FE9A67A815C}"/>
              </a:ext>
            </a:extLst>
          </p:cNvPr>
          <p:cNvSpPr txBox="1"/>
          <p:nvPr/>
        </p:nvSpPr>
        <p:spPr>
          <a:xfrm>
            <a:off x="4355976" y="4038584"/>
            <a:ext cx="2763635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Data distribution</a:t>
            </a:r>
          </a:p>
        </p:txBody>
      </p:sp>
    </p:spTree>
    <p:extLst>
      <p:ext uri="{BB962C8B-B14F-4D97-AF65-F5344CB8AC3E}">
        <p14:creationId xmlns:p14="http://schemas.microsoft.com/office/powerpoint/2010/main" val="2844385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260648"/>
            <a:ext cx="86868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Prediction tasks and preliminary results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Google Shape;313;p25">
            <a:extLst>
              <a:ext uri="{FF2B5EF4-FFF2-40B4-BE49-F238E27FC236}">
                <a16:creationId xmlns:a16="http://schemas.microsoft.com/office/drawing/2014/main" id="{A79241B8-E4D5-B1A9-0B37-47F124273FF1}"/>
              </a:ext>
            </a:extLst>
          </p:cNvPr>
          <p:cNvSpPr/>
          <p:nvPr/>
        </p:nvSpPr>
        <p:spPr>
          <a:xfrm>
            <a:off x="441147" y="1556792"/>
            <a:ext cx="4464496" cy="683115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b="1" dirty="0"/>
              <a:t>Model 1: </a:t>
            </a:r>
            <a:r>
              <a:rPr lang="nl-BE" sz="2000" dirty="0"/>
              <a:t>Improve consistency </a:t>
            </a:r>
            <a:endParaRPr lang="en-US" sz="2000" dirty="0"/>
          </a:p>
        </p:txBody>
      </p:sp>
      <p:sp>
        <p:nvSpPr>
          <p:cNvPr id="4" name="Google Shape;313;p25">
            <a:extLst>
              <a:ext uri="{FF2B5EF4-FFF2-40B4-BE49-F238E27FC236}">
                <a16:creationId xmlns:a16="http://schemas.microsoft.com/office/drawing/2014/main" id="{F1F8E788-8BE8-EE5E-4D1B-B5CFAE66F3EC}"/>
              </a:ext>
            </a:extLst>
          </p:cNvPr>
          <p:cNvSpPr/>
          <p:nvPr/>
        </p:nvSpPr>
        <p:spPr>
          <a:xfrm>
            <a:off x="441147" y="4186045"/>
            <a:ext cx="4464496" cy="683115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b="1" dirty="0"/>
              <a:t>Model 2: </a:t>
            </a:r>
            <a:r>
              <a:rPr lang="nl-BE" sz="2000" dirty="0"/>
              <a:t>Improve efficiency </a:t>
            </a:r>
            <a:endParaRPr lang="en-US" sz="2000" dirty="0"/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41B3CD1E-9689-8490-A571-74B0F0BD48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3636865"/>
              </p:ext>
            </p:extLst>
          </p:nvPr>
        </p:nvGraphicFramePr>
        <p:xfrm>
          <a:off x="5868144" y="1664987"/>
          <a:ext cx="2694910" cy="2269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D416E6B8-71F1-C396-0898-957E6F8388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875083"/>
              </p:ext>
            </p:extLst>
          </p:nvPr>
        </p:nvGraphicFramePr>
        <p:xfrm>
          <a:off x="4282794" y="4638063"/>
          <a:ext cx="496855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Google Shape;328;p26">
            <a:extLst>
              <a:ext uri="{FF2B5EF4-FFF2-40B4-BE49-F238E27FC236}">
                <a16:creationId xmlns:a16="http://schemas.microsoft.com/office/drawing/2014/main" id="{5FD5950E-A0BC-1712-57A0-2684B732EF5E}"/>
              </a:ext>
            </a:extLst>
          </p:cNvPr>
          <p:cNvSpPr/>
          <p:nvPr/>
        </p:nvSpPr>
        <p:spPr>
          <a:xfrm>
            <a:off x="3449262" y="2564903"/>
            <a:ext cx="1466557" cy="100024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pic>
        <p:nvPicPr>
          <p:cNvPr id="18" name="Google Shape;138;p17">
            <a:extLst>
              <a:ext uri="{FF2B5EF4-FFF2-40B4-BE49-F238E27FC236}">
                <a16:creationId xmlns:a16="http://schemas.microsoft.com/office/drawing/2014/main" id="{7F9579A9-FCB1-7E01-CA57-64E3BC68A40F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61707" y="2393051"/>
            <a:ext cx="623375" cy="623375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302;p25">
            <a:extLst>
              <a:ext uri="{FF2B5EF4-FFF2-40B4-BE49-F238E27FC236}">
                <a16:creationId xmlns:a16="http://schemas.microsoft.com/office/drawing/2014/main" id="{E710B257-3FB5-27D6-CF53-BDA502222321}"/>
              </a:ext>
            </a:extLst>
          </p:cNvPr>
          <p:cNvSpPr txBox="1"/>
          <p:nvPr/>
        </p:nvSpPr>
        <p:spPr>
          <a:xfrm>
            <a:off x="3196828" y="2645706"/>
            <a:ext cx="1944216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dirty="0"/>
              <a:t>S</a:t>
            </a:r>
            <a:r>
              <a:rPr lang="en-US" sz="2000" dirty="0"/>
              <a:t>elect or</a:t>
            </a:r>
            <a:br>
              <a:rPr lang="en-US" sz="2000" dirty="0"/>
            </a:br>
            <a:r>
              <a:rPr lang="en-US" sz="2000" dirty="0"/>
              <a:t>dismiss</a:t>
            </a:r>
          </a:p>
        </p:txBody>
      </p:sp>
      <p:sp>
        <p:nvSpPr>
          <p:cNvPr id="29" name="Google Shape;328;p26">
            <a:extLst>
              <a:ext uri="{FF2B5EF4-FFF2-40B4-BE49-F238E27FC236}">
                <a16:creationId xmlns:a16="http://schemas.microsoft.com/office/drawing/2014/main" id="{3EA85E43-5061-6E4A-9B15-330B541EB447}"/>
              </a:ext>
            </a:extLst>
          </p:cNvPr>
          <p:cNvSpPr/>
          <p:nvPr/>
        </p:nvSpPr>
        <p:spPr>
          <a:xfrm>
            <a:off x="467544" y="2564902"/>
            <a:ext cx="1466557" cy="100024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sp>
        <p:nvSpPr>
          <p:cNvPr id="30" name="Google Shape;302;p25">
            <a:extLst>
              <a:ext uri="{FF2B5EF4-FFF2-40B4-BE49-F238E27FC236}">
                <a16:creationId xmlns:a16="http://schemas.microsoft.com/office/drawing/2014/main" id="{2F1653E0-EE6D-7D2F-7984-ECD504B07C95}"/>
              </a:ext>
            </a:extLst>
          </p:cNvPr>
          <p:cNvSpPr txBox="1"/>
          <p:nvPr/>
        </p:nvSpPr>
        <p:spPr>
          <a:xfrm>
            <a:off x="205745" y="2799594"/>
            <a:ext cx="1944216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KNICLI</a:t>
            </a:r>
          </a:p>
        </p:txBody>
      </p:sp>
      <p:cxnSp>
        <p:nvCxnSpPr>
          <p:cNvPr id="31" name="Google Shape;314;p25">
            <a:extLst>
              <a:ext uri="{FF2B5EF4-FFF2-40B4-BE49-F238E27FC236}">
                <a16:creationId xmlns:a16="http://schemas.microsoft.com/office/drawing/2014/main" id="{BD4CC409-A928-6CCE-5DB9-8E775EDDB29C}"/>
              </a:ext>
            </a:extLst>
          </p:cNvPr>
          <p:cNvCxnSpPr>
            <a:cxnSpLocks/>
          </p:cNvCxnSpPr>
          <p:nvPr/>
        </p:nvCxnSpPr>
        <p:spPr>
          <a:xfrm>
            <a:off x="2138715" y="3113131"/>
            <a:ext cx="1077379" cy="0"/>
          </a:xfrm>
          <a:prstGeom prst="straightConnector1">
            <a:avLst/>
          </a:prstGeom>
          <a:noFill/>
          <a:ln w="381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42" name="Google Shape;328;p26">
            <a:extLst>
              <a:ext uri="{FF2B5EF4-FFF2-40B4-BE49-F238E27FC236}">
                <a16:creationId xmlns:a16="http://schemas.microsoft.com/office/drawing/2014/main" id="{3D3EA853-6F23-7783-F89A-23D6C2EA4C70}"/>
              </a:ext>
            </a:extLst>
          </p:cNvPr>
          <p:cNvSpPr/>
          <p:nvPr/>
        </p:nvSpPr>
        <p:spPr>
          <a:xfrm>
            <a:off x="3469095" y="5185547"/>
            <a:ext cx="1466557" cy="100024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pic>
        <p:nvPicPr>
          <p:cNvPr id="43" name="Google Shape;138;p17">
            <a:extLst>
              <a:ext uri="{FF2B5EF4-FFF2-40B4-BE49-F238E27FC236}">
                <a16:creationId xmlns:a16="http://schemas.microsoft.com/office/drawing/2014/main" id="{97AA6DB6-092B-DD25-60D0-0C67253C8A7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540" y="5013695"/>
            <a:ext cx="623375" cy="623375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328;p26">
            <a:extLst>
              <a:ext uri="{FF2B5EF4-FFF2-40B4-BE49-F238E27FC236}">
                <a16:creationId xmlns:a16="http://schemas.microsoft.com/office/drawing/2014/main" id="{E2DFA7D8-A966-FECA-3450-35CC9DBCF2AD}"/>
              </a:ext>
            </a:extLst>
          </p:cNvPr>
          <p:cNvSpPr/>
          <p:nvPr/>
        </p:nvSpPr>
        <p:spPr>
          <a:xfrm>
            <a:off x="487377" y="5185546"/>
            <a:ext cx="1466557" cy="100024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sp>
        <p:nvSpPr>
          <p:cNvPr id="46" name="Google Shape;302;p25">
            <a:extLst>
              <a:ext uri="{FF2B5EF4-FFF2-40B4-BE49-F238E27FC236}">
                <a16:creationId xmlns:a16="http://schemas.microsoft.com/office/drawing/2014/main" id="{D200CFF1-FC94-CA5F-3E58-F44C6DCFBEA5}"/>
              </a:ext>
            </a:extLst>
          </p:cNvPr>
          <p:cNvSpPr txBox="1"/>
          <p:nvPr/>
        </p:nvSpPr>
        <p:spPr>
          <a:xfrm>
            <a:off x="225578" y="5420238"/>
            <a:ext cx="1944216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KNICLI</a:t>
            </a:r>
          </a:p>
        </p:txBody>
      </p:sp>
      <p:cxnSp>
        <p:nvCxnSpPr>
          <p:cNvPr id="47" name="Google Shape;314;p25">
            <a:extLst>
              <a:ext uri="{FF2B5EF4-FFF2-40B4-BE49-F238E27FC236}">
                <a16:creationId xmlns:a16="http://schemas.microsoft.com/office/drawing/2014/main" id="{EC9FB5AA-5394-7164-6193-882437225F36}"/>
              </a:ext>
            </a:extLst>
          </p:cNvPr>
          <p:cNvCxnSpPr>
            <a:cxnSpLocks/>
          </p:cNvCxnSpPr>
          <p:nvPr/>
        </p:nvCxnSpPr>
        <p:spPr>
          <a:xfrm>
            <a:off x="2158548" y="5733775"/>
            <a:ext cx="1077379" cy="0"/>
          </a:xfrm>
          <a:prstGeom prst="straightConnector1">
            <a:avLst/>
          </a:prstGeom>
          <a:noFill/>
          <a:ln w="38100" cap="flat" cmpd="sng">
            <a:solidFill>
              <a:srgbClr val="6FA8DC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48" name="Google Shape;302;p25">
            <a:extLst>
              <a:ext uri="{FF2B5EF4-FFF2-40B4-BE49-F238E27FC236}">
                <a16:creationId xmlns:a16="http://schemas.microsoft.com/office/drawing/2014/main" id="{8E4AE25A-5400-4BEC-A8AA-00E83F30B3C3}"/>
              </a:ext>
            </a:extLst>
          </p:cNvPr>
          <p:cNvSpPr txBox="1"/>
          <p:nvPr/>
        </p:nvSpPr>
        <p:spPr>
          <a:xfrm>
            <a:off x="3216661" y="5266350"/>
            <a:ext cx="1944216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dirty="0"/>
              <a:t>Act</a:t>
            </a:r>
            <a:r>
              <a:rPr lang="en-US" sz="2000" dirty="0"/>
              <a:t> or </a:t>
            </a:r>
            <a:br>
              <a:rPr lang="en-US" sz="2000" dirty="0"/>
            </a:br>
            <a:r>
              <a:rPr lang="en-US" sz="2000" dirty="0"/>
              <a:t>close case</a:t>
            </a:r>
          </a:p>
        </p:txBody>
      </p:sp>
      <p:sp>
        <p:nvSpPr>
          <p:cNvPr id="5" name="Google Shape;328;p26">
            <a:extLst>
              <a:ext uri="{FF2B5EF4-FFF2-40B4-BE49-F238E27FC236}">
                <a16:creationId xmlns:a16="http://schemas.microsoft.com/office/drawing/2014/main" id="{7C6AD50C-C0CB-5BD2-F77E-BEEC67FCCCE2}"/>
              </a:ext>
            </a:extLst>
          </p:cNvPr>
          <p:cNvSpPr/>
          <p:nvPr/>
        </p:nvSpPr>
        <p:spPr>
          <a:xfrm>
            <a:off x="7489736" y="5782609"/>
            <a:ext cx="1264616" cy="800189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1900" dirty="0"/>
              <a:t>Acc. 72%</a:t>
            </a:r>
            <a:endParaRPr sz="1900" dirty="0"/>
          </a:p>
        </p:txBody>
      </p:sp>
    </p:spTree>
    <p:extLst>
      <p:ext uri="{BB962C8B-B14F-4D97-AF65-F5344CB8AC3E}">
        <p14:creationId xmlns:p14="http://schemas.microsoft.com/office/powerpoint/2010/main" val="1261286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52066"/>
            <a:ext cx="8686800" cy="1143000"/>
          </a:xfrm>
        </p:spPr>
        <p:txBody>
          <a:bodyPr>
            <a:normAutofit/>
          </a:bodyPr>
          <a:lstStyle/>
          <a:p>
            <a:pPr algn="l"/>
            <a:r>
              <a:rPr lang="nl-BE" b="1" dirty="0">
                <a:solidFill>
                  <a:srgbClr val="1E64C8"/>
                </a:solidFill>
              </a:rPr>
              <a:t>Limitations and future work</a:t>
            </a:r>
          </a:p>
        </p:txBody>
      </p:sp>
      <p:cxnSp>
        <p:nvCxnSpPr>
          <p:cNvPr id="10" name="Rechte verbindingslijn 9"/>
          <p:cNvCxnSpPr/>
          <p:nvPr/>
        </p:nvCxnSpPr>
        <p:spPr>
          <a:xfrm>
            <a:off x="467544" y="1268760"/>
            <a:ext cx="8286808" cy="1588"/>
          </a:xfrm>
          <a:prstGeom prst="line">
            <a:avLst/>
          </a:prstGeom>
          <a:ln w="25400">
            <a:solidFill>
              <a:srgbClr val="1E64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Google Shape;313;p25">
            <a:extLst>
              <a:ext uri="{FF2B5EF4-FFF2-40B4-BE49-F238E27FC236}">
                <a16:creationId xmlns:a16="http://schemas.microsoft.com/office/drawing/2014/main" id="{7E949C3A-C159-B130-75A4-930B67BC58D0}"/>
              </a:ext>
            </a:extLst>
          </p:cNvPr>
          <p:cNvSpPr/>
          <p:nvPr/>
        </p:nvSpPr>
        <p:spPr>
          <a:xfrm>
            <a:off x="467544" y="1865002"/>
            <a:ext cx="4464496" cy="1203958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1. Limited annotated data</a:t>
            </a:r>
            <a:br>
              <a:rPr lang="en-US" sz="2000" b="1" dirty="0"/>
            </a:br>
            <a:r>
              <a:rPr lang="en-US" sz="2000" dirty="0"/>
              <a:t>(selected companies with a decision)</a:t>
            </a:r>
          </a:p>
        </p:txBody>
      </p:sp>
      <p:sp>
        <p:nvSpPr>
          <p:cNvPr id="7" name="Google Shape;313;p25">
            <a:extLst>
              <a:ext uri="{FF2B5EF4-FFF2-40B4-BE49-F238E27FC236}">
                <a16:creationId xmlns:a16="http://schemas.microsoft.com/office/drawing/2014/main" id="{AF28A122-BE36-D910-6621-7CC399D407FA}"/>
              </a:ext>
            </a:extLst>
          </p:cNvPr>
          <p:cNvSpPr/>
          <p:nvPr/>
        </p:nvSpPr>
        <p:spPr>
          <a:xfrm>
            <a:off x="471752" y="3316937"/>
            <a:ext cx="4464496" cy="1203958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2. Judges collect additional information during hearing </a:t>
            </a:r>
            <a:br>
              <a:rPr lang="en-US" sz="2000" b="1" dirty="0"/>
            </a:br>
            <a:r>
              <a:rPr lang="en-US" sz="2000" dirty="0"/>
              <a:t>(e.g. on company size)</a:t>
            </a:r>
          </a:p>
        </p:txBody>
      </p:sp>
      <p:sp>
        <p:nvSpPr>
          <p:cNvPr id="8" name="Google Shape;313;p25">
            <a:extLst>
              <a:ext uri="{FF2B5EF4-FFF2-40B4-BE49-F238E27FC236}">
                <a16:creationId xmlns:a16="http://schemas.microsoft.com/office/drawing/2014/main" id="{E7BD61E3-D9A3-1658-6F13-CDCC1BBC1C29}"/>
              </a:ext>
            </a:extLst>
          </p:cNvPr>
          <p:cNvSpPr/>
          <p:nvPr/>
        </p:nvSpPr>
        <p:spPr>
          <a:xfrm>
            <a:off x="467544" y="4777275"/>
            <a:ext cx="4464496" cy="1203958"/>
          </a:xfrm>
          <a:prstGeom prst="roundRect">
            <a:avLst>
              <a:gd name="adj" fmla="val 16667"/>
            </a:avLst>
          </a:prstGeom>
          <a:solidFill>
            <a:srgbClr val="CFE2F3"/>
          </a:solidFill>
          <a:ln w="9525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b="1" dirty="0"/>
              <a:t>3. Limited number of sparse features</a:t>
            </a:r>
            <a:br>
              <a:rPr lang="nl-BE" sz="2000" b="1" dirty="0"/>
            </a:br>
            <a:r>
              <a:rPr lang="nl-BE" sz="2000" dirty="0"/>
              <a:t>(often only 1 red flag per company)</a:t>
            </a:r>
            <a:endParaRPr lang="en-US" sz="2000" dirty="0"/>
          </a:p>
        </p:txBody>
      </p:sp>
      <p:sp>
        <p:nvSpPr>
          <p:cNvPr id="18" name="Google Shape;328;p26">
            <a:extLst>
              <a:ext uri="{FF2B5EF4-FFF2-40B4-BE49-F238E27FC236}">
                <a16:creationId xmlns:a16="http://schemas.microsoft.com/office/drawing/2014/main" id="{4B25BB01-5C1B-8448-0414-2E0D3E3382F9}"/>
              </a:ext>
            </a:extLst>
          </p:cNvPr>
          <p:cNvSpPr/>
          <p:nvPr/>
        </p:nvSpPr>
        <p:spPr>
          <a:xfrm>
            <a:off x="5364088" y="1865002"/>
            <a:ext cx="2880320" cy="120395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sp>
        <p:nvSpPr>
          <p:cNvPr id="19" name="Google Shape;328;p26">
            <a:extLst>
              <a:ext uri="{FF2B5EF4-FFF2-40B4-BE49-F238E27FC236}">
                <a16:creationId xmlns:a16="http://schemas.microsoft.com/office/drawing/2014/main" id="{96C779D2-8F76-21C8-F314-9834C2C9AE4B}"/>
              </a:ext>
            </a:extLst>
          </p:cNvPr>
          <p:cNvSpPr/>
          <p:nvPr/>
        </p:nvSpPr>
        <p:spPr>
          <a:xfrm>
            <a:off x="5364088" y="4077072"/>
            <a:ext cx="2880320" cy="120395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FE2F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sp>
        <p:nvSpPr>
          <p:cNvPr id="20" name="Google Shape;302;p25">
            <a:extLst>
              <a:ext uri="{FF2B5EF4-FFF2-40B4-BE49-F238E27FC236}">
                <a16:creationId xmlns:a16="http://schemas.microsoft.com/office/drawing/2014/main" id="{583615B3-1ADC-E827-3C32-BB8B85718656}"/>
              </a:ext>
            </a:extLst>
          </p:cNvPr>
          <p:cNvSpPr txBox="1"/>
          <p:nvPr/>
        </p:nvSpPr>
        <p:spPr>
          <a:xfrm>
            <a:off x="5452378" y="4278956"/>
            <a:ext cx="2763635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b="1" dirty="0"/>
              <a:t>A</a:t>
            </a:r>
            <a:r>
              <a:rPr lang="en-US" sz="2000" b="1" dirty="0"/>
              <a:t>ugment dataset</a:t>
            </a:r>
            <a:r>
              <a:rPr lang="en-US" sz="2000" dirty="0"/>
              <a:t> with annual accounts data</a:t>
            </a:r>
          </a:p>
        </p:txBody>
      </p:sp>
      <p:sp>
        <p:nvSpPr>
          <p:cNvPr id="21" name="Google Shape;302;p25">
            <a:extLst>
              <a:ext uri="{FF2B5EF4-FFF2-40B4-BE49-F238E27FC236}">
                <a16:creationId xmlns:a16="http://schemas.microsoft.com/office/drawing/2014/main" id="{BBBFB746-5497-AA59-F7BF-2F4C176D280B}"/>
              </a:ext>
            </a:extLst>
          </p:cNvPr>
          <p:cNvSpPr txBox="1"/>
          <p:nvPr/>
        </p:nvSpPr>
        <p:spPr>
          <a:xfrm>
            <a:off x="5422430" y="2066886"/>
            <a:ext cx="2763635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BE" sz="2000" b="1" dirty="0"/>
              <a:t>Collaborate </a:t>
            </a:r>
            <a:r>
              <a:rPr lang="nl-BE" sz="2000" dirty="0"/>
              <a:t>with more enterprise courts (CCDs)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55790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>
          <a:solidFill>
            <a:srgbClr val="2A3659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502</Words>
  <Application>Microsoft Office PowerPoint</Application>
  <PresentationFormat>On-screen Show (4:3)</PresentationFormat>
  <Paragraphs>116</Paragraphs>
  <Slides>17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Office-thema</vt:lpstr>
      <vt:lpstr>Office Theme</vt:lpstr>
      <vt:lpstr>Building an AI-tool for the detection of financially distressed companies by Belgian Commercial Courts</vt:lpstr>
      <vt:lpstr>PowerPoint Presentation</vt:lpstr>
      <vt:lpstr>I. Chambers for  Companies in Difficulty</vt:lpstr>
      <vt:lpstr>Chambers for Companies in Difficulty</vt:lpstr>
      <vt:lpstr>Detection of companies</vt:lpstr>
      <vt:lpstr>Selection of companies</vt:lpstr>
      <vt:lpstr>Possible decisions CCD</vt:lpstr>
      <vt:lpstr>II. AI tool to assist judges of  the CCD</vt:lpstr>
      <vt:lpstr>Manual selection process</vt:lpstr>
      <vt:lpstr>AI-assisted selection process</vt:lpstr>
      <vt:lpstr>AI-assisted selection process</vt:lpstr>
      <vt:lpstr>III. Pilot project with CCD Antwerp</vt:lpstr>
      <vt:lpstr>Overview of the data sources</vt:lpstr>
      <vt:lpstr>Overview of the data collection</vt:lpstr>
      <vt:lpstr>Overview of the research data</vt:lpstr>
      <vt:lpstr>Prediction tasks and preliminary results</vt:lpstr>
      <vt:lpstr>Limitations and future work</vt:lpstr>
    </vt:vector>
  </TitlesOfParts>
  <Company>Universiteit Gent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jbaeck</dc:creator>
  <cp:lastModifiedBy>Henri Arno (UGent-imec)</cp:lastModifiedBy>
  <cp:revision>588</cp:revision>
  <cp:lastPrinted>2023-03-20T16:23:15Z</cp:lastPrinted>
  <dcterms:created xsi:type="dcterms:W3CDTF">2012-02-21T08:40:06Z</dcterms:created>
  <dcterms:modified xsi:type="dcterms:W3CDTF">2024-10-01T16:26:17Z</dcterms:modified>
</cp:coreProperties>
</file>