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76" r:id="rId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334FB8-96E0-244E-A4C9-61876DFB84D2}" v="6" dt="2024-10-03T13:28:41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02"/>
    <p:restoredTop sz="94726"/>
  </p:normalViewPr>
  <p:slideViewPr>
    <p:cSldViewPr snapToGrid="0" snapToObjects="1">
      <p:cViewPr varScale="1">
        <p:scale>
          <a:sx n="105" d="100"/>
          <a:sy n="105" d="100"/>
        </p:scale>
        <p:origin x="859" y="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568ED0-C2E2-AA39-942C-C919B4292EA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1552E-B4D0-709F-10ED-5CF902106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15489"/>
            <a:ext cx="8229600" cy="552104"/>
          </a:xfrm>
        </p:spPr>
        <p:txBody>
          <a:bodyPr>
            <a:normAutofit fontScale="90000"/>
          </a:bodyPr>
          <a:lstStyle/>
          <a:p>
            <a:r>
              <a:rPr lang="en-US" sz="3600" b="1" dirty="0"/>
              <a:t>Congress Survey</a:t>
            </a:r>
            <a:endParaRPr lang="en-US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08F92-5826-E3B3-F166-253FE20C7506}"/>
              </a:ext>
            </a:extLst>
          </p:cNvPr>
          <p:cNvSpPr txBox="1"/>
          <p:nvPr/>
        </p:nvSpPr>
        <p:spPr>
          <a:xfrm>
            <a:off x="693966" y="2163535"/>
            <a:ext cx="2024742" cy="66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Non-Member Delegates</a:t>
            </a:r>
          </a:p>
        </p:txBody>
      </p:sp>
      <p:pic>
        <p:nvPicPr>
          <p:cNvPr id="6" name="Picture 5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83098418-3FB0-5092-654E-0551FFB6F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787" y="2800351"/>
            <a:ext cx="2024742" cy="2024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745406-A036-69EA-9588-4D2320DD1F39}"/>
              </a:ext>
            </a:extLst>
          </p:cNvPr>
          <p:cNvSpPr txBox="1"/>
          <p:nvPr/>
        </p:nvSpPr>
        <p:spPr>
          <a:xfrm>
            <a:off x="3559629" y="2163535"/>
            <a:ext cx="2024742" cy="661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New-Member </a:t>
            </a:r>
            <a:br>
              <a:rPr lang="en-US" dirty="0"/>
            </a:br>
            <a:r>
              <a:rPr lang="en-US" dirty="0"/>
              <a:t>1st-Time Attendees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BAA09C-0D3C-DC0E-EEEB-B1A1266A8A50}"/>
              </a:ext>
            </a:extLst>
          </p:cNvPr>
          <p:cNvSpPr txBox="1"/>
          <p:nvPr/>
        </p:nvSpPr>
        <p:spPr>
          <a:xfrm>
            <a:off x="6384471" y="2163535"/>
            <a:ext cx="2024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All Other </a:t>
            </a:r>
          </a:p>
          <a:p>
            <a:pPr algn="ctr"/>
            <a:r>
              <a:rPr lang="en-US" dirty="0"/>
              <a:t>Delegates</a:t>
            </a:r>
          </a:p>
        </p:txBody>
      </p:sp>
      <p:pic>
        <p:nvPicPr>
          <p:cNvPr id="12" name="Picture 1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C8E6A85C-C629-4D98-A209-616D8E635C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629" y="2881993"/>
            <a:ext cx="2024742" cy="2024742"/>
          </a:xfrm>
          <a:prstGeom prst="rect">
            <a:avLst/>
          </a:prstGeom>
        </p:spPr>
      </p:pic>
      <p:pic>
        <p:nvPicPr>
          <p:cNvPr id="14" name="Picture 13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4658250C-95F0-7B84-3F60-2CCFCB8E13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4471" y="2854431"/>
            <a:ext cx="2024743" cy="202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24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11</Words>
  <Application>Microsoft Office PowerPoint</Application>
  <PresentationFormat>Affichage à l'écran (16:9)</PresentationFormat>
  <Paragraphs>5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Congress Survey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Emmanuelle Inacio</cp:lastModifiedBy>
  <cp:revision>32</cp:revision>
  <cp:lastPrinted>2012-12-11T14:08:32Z</cp:lastPrinted>
  <dcterms:created xsi:type="dcterms:W3CDTF">2012-03-12T16:08:15Z</dcterms:created>
  <dcterms:modified xsi:type="dcterms:W3CDTF">2024-10-03T17:18:26Z</dcterms:modified>
</cp:coreProperties>
</file>