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7"/>
  </p:notesMasterIdLst>
  <p:handoutMasterIdLst>
    <p:handoutMasterId r:id="rId28"/>
  </p:handoutMasterIdLst>
  <p:sldIdLst>
    <p:sldId id="274" r:id="rId2"/>
    <p:sldId id="300" r:id="rId3"/>
    <p:sldId id="296" r:id="rId4"/>
    <p:sldId id="294" r:id="rId5"/>
    <p:sldId id="295" r:id="rId6"/>
    <p:sldId id="280" r:id="rId7"/>
    <p:sldId id="309" r:id="rId8"/>
    <p:sldId id="278" r:id="rId9"/>
    <p:sldId id="298" r:id="rId10"/>
    <p:sldId id="281" r:id="rId11"/>
    <p:sldId id="302" r:id="rId12"/>
    <p:sldId id="299" r:id="rId13"/>
    <p:sldId id="301" r:id="rId14"/>
    <p:sldId id="303" r:id="rId15"/>
    <p:sldId id="283" r:id="rId16"/>
    <p:sldId id="304" r:id="rId17"/>
    <p:sldId id="310" r:id="rId18"/>
    <p:sldId id="285" r:id="rId19"/>
    <p:sldId id="306" r:id="rId20"/>
    <p:sldId id="307" r:id="rId21"/>
    <p:sldId id="311" r:id="rId22"/>
    <p:sldId id="286" r:id="rId23"/>
    <p:sldId id="287" r:id="rId24"/>
    <p:sldId id="308" r:id="rId25"/>
    <p:sldId id="312" r:id="rId26"/>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6811B7-4BFB-40ED-B7A9-E3A53A45DB30}" v="482" dt="2025-09-22T14:05:57.5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093" autoAdjust="0"/>
    <p:restoredTop sz="94721"/>
  </p:normalViewPr>
  <p:slideViewPr>
    <p:cSldViewPr snapToGrid="0" snapToObjects="1">
      <p:cViewPr varScale="1">
        <p:scale>
          <a:sx n="92" d="100"/>
          <a:sy n="92" d="100"/>
        </p:scale>
        <p:origin x="845" y="293"/>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Hrycaj" userId="bacda8a7d0125cf6" providerId="LiveId" clId="{A4C376CA-BD04-4D28-982B-44ED6DCC14CC}"/>
    <pc:docChg chg="undo custSel addSld delSld modSld sldOrd">
      <pc:chgData name="Anna Hrycaj" userId="bacda8a7d0125cf6" providerId="LiveId" clId="{A4C376CA-BD04-4D28-982B-44ED6DCC14CC}" dt="2025-09-22T14:07:56.540" v="567" actId="2696"/>
      <pc:docMkLst>
        <pc:docMk/>
      </pc:docMkLst>
      <pc:sldChg chg="modSp mod">
        <pc:chgData name="Anna Hrycaj" userId="bacda8a7d0125cf6" providerId="LiveId" clId="{A4C376CA-BD04-4D28-982B-44ED6DCC14CC}" dt="2025-09-20T10:29:17.310" v="52" actId="1076"/>
        <pc:sldMkLst>
          <pc:docMk/>
          <pc:sldMk cId="36474975" sldId="274"/>
        </pc:sldMkLst>
        <pc:spChg chg="mod">
          <ac:chgData name="Anna Hrycaj" userId="bacda8a7d0125cf6" providerId="LiveId" clId="{A4C376CA-BD04-4D28-982B-44ED6DCC14CC}" dt="2025-09-20T10:29:17.310" v="52" actId="1076"/>
          <ac:spMkLst>
            <pc:docMk/>
            <pc:sldMk cId="36474975" sldId="274"/>
            <ac:spMk id="3" creationId="{00000000-0000-0000-0000-000000000000}"/>
          </ac:spMkLst>
        </pc:spChg>
        <pc:spChg chg="mod">
          <ac:chgData name="Anna Hrycaj" userId="bacda8a7d0125cf6" providerId="LiveId" clId="{A4C376CA-BD04-4D28-982B-44ED6DCC14CC}" dt="2025-09-20T10:27:00.281" v="18"/>
          <ac:spMkLst>
            <pc:docMk/>
            <pc:sldMk cId="36474975" sldId="274"/>
            <ac:spMk id="7169" creationId="{00000000-0000-0000-0000-000000000000}"/>
          </ac:spMkLst>
        </pc:spChg>
      </pc:sldChg>
      <pc:sldChg chg="del">
        <pc:chgData name="Anna Hrycaj" userId="bacda8a7d0125cf6" providerId="LiveId" clId="{A4C376CA-BD04-4D28-982B-44ED6DCC14CC}" dt="2025-09-20T10:52:14.504" v="54" actId="2696"/>
        <pc:sldMkLst>
          <pc:docMk/>
          <pc:sldMk cId="619818341" sldId="275"/>
        </pc:sldMkLst>
      </pc:sldChg>
      <pc:sldChg chg="del">
        <pc:chgData name="Anna Hrycaj" userId="bacda8a7d0125cf6" providerId="LiveId" clId="{A4C376CA-BD04-4D28-982B-44ED6DCC14CC}" dt="2025-09-22T14:07:56.540" v="567" actId="2696"/>
        <pc:sldMkLst>
          <pc:docMk/>
          <pc:sldMk cId="598071309" sldId="277"/>
        </pc:sldMkLst>
      </pc:sldChg>
      <pc:sldChg chg="modSp mod">
        <pc:chgData name="Anna Hrycaj" userId="bacda8a7d0125cf6" providerId="LiveId" clId="{A4C376CA-BD04-4D28-982B-44ED6DCC14CC}" dt="2025-09-22T10:32:45.694" v="241" actId="20577"/>
        <pc:sldMkLst>
          <pc:docMk/>
          <pc:sldMk cId="3288741990" sldId="278"/>
        </pc:sldMkLst>
        <pc:spChg chg="mod">
          <ac:chgData name="Anna Hrycaj" userId="bacda8a7d0125cf6" providerId="LiveId" clId="{A4C376CA-BD04-4D28-982B-44ED6DCC14CC}" dt="2025-09-20T10:59:12.100" v="76" actId="20577"/>
          <ac:spMkLst>
            <pc:docMk/>
            <pc:sldMk cId="3288741990" sldId="278"/>
            <ac:spMk id="2" creationId="{5FF36662-5D8A-D1D8-CAAB-C0EF3C753ADA}"/>
          </ac:spMkLst>
        </pc:spChg>
        <pc:graphicFrameChg chg="mod modGraphic">
          <ac:chgData name="Anna Hrycaj" userId="bacda8a7d0125cf6" providerId="LiveId" clId="{A4C376CA-BD04-4D28-982B-44ED6DCC14CC}" dt="2025-09-22T10:32:45.694" v="241" actId="20577"/>
          <ac:graphicFrameMkLst>
            <pc:docMk/>
            <pc:sldMk cId="3288741990" sldId="278"/>
            <ac:graphicFrameMk id="4" creationId="{EB46EF43-8E98-833F-BC61-579AC9F05B3D}"/>
          </ac:graphicFrameMkLst>
        </pc:graphicFrameChg>
      </pc:sldChg>
      <pc:sldChg chg="del">
        <pc:chgData name="Anna Hrycaj" userId="bacda8a7d0125cf6" providerId="LiveId" clId="{A4C376CA-BD04-4D28-982B-44ED6DCC14CC}" dt="2025-09-20T10:52:07.979" v="53" actId="2696"/>
        <pc:sldMkLst>
          <pc:docMk/>
          <pc:sldMk cId="717423967" sldId="279"/>
        </pc:sldMkLst>
      </pc:sldChg>
      <pc:sldChg chg="modSp mod">
        <pc:chgData name="Anna Hrycaj" userId="bacda8a7d0125cf6" providerId="LiveId" clId="{A4C376CA-BD04-4D28-982B-44ED6DCC14CC}" dt="2025-09-22T11:34:26.296" v="512" actId="115"/>
        <pc:sldMkLst>
          <pc:docMk/>
          <pc:sldMk cId="738779572" sldId="280"/>
        </pc:sldMkLst>
        <pc:spChg chg="mod">
          <ac:chgData name="Anna Hrycaj" userId="bacda8a7d0125cf6" providerId="LiveId" clId="{A4C376CA-BD04-4D28-982B-44ED6DCC14CC}" dt="2025-09-20T11:04:50.884" v="96" actId="20577"/>
          <ac:spMkLst>
            <pc:docMk/>
            <pc:sldMk cId="738779572" sldId="280"/>
            <ac:spMk id="2" creationId="{691E4D67-2FC7-8B4A-7288-3398EA1B98BC}"/>
          </ac:spMkLst>
        </pc:spChg>
        <pc:spChg chg="mod">
          <ac:chgData name="Anna Hrycaj" userId="bacda8a7d0125cf6" providerId="LiveId" clId="{A4C376CA-BD04-4D28-982B-44ED6DCC14CC}" dt="2025-09-22T11:34:26.296" v="512" actId="115"/>
          <ac:spMkLst>
            <pc:docMk/>
            <pc:sldMk cId="738779572" sldId="280"/>
            <ac:spMk id="3" creationId="{D3B2C63A-E090-730C-D311-9D08D219ABD6}"/>
          </ac:spMkLst>
        </pc:spChg>
      </pc:sldChg>
      <pc:sldChg chg="modSp mod">
        <pc:chgData name="Anna Hrycaj" userId="bacda8a7d0125cf6" providerId="LiveId" clId="{A4C376CA-BD04-4D28-982B-44ED6DCC14CC}" dt="2025-09-22T10:33:54.499" v="249" actId="20577"/>
        <pc:sldMkLst>
          <pc:docMk/>
          <pc:sldMk cId="3070937768" sldId="281"/>
        </pc:sldMkLst>
        <pc:spChg chg="mod">
          <ac:chgData name="Anna Hrycaj" userId="bacda8a7d0125cf6" providerId="LiveId" clId="{A4C376CA-BD04-4D28-982B-44ED6DCC14CC}" dt="2025-09-22T10:33:54.499" v="249" actId="20577"/>
          <ac:spMkLst>
            <pc:docMk/>
            <pc:sldMk cId="3070937768" sldId="281"/>
            <ac:spMk id="3" creationId="{8425CD49-9CBC-986F-212B-067E8D227466}"/>
          </ac:spMkLst>
        </pc:spChg>
      </pc:sldChg>
      <pc:sldChg chg="del">
        <pc:chgData name="Anna Hrycaj" userId="bacda8a7d0125cf6" providerId="LiveId" clId="{A4C376CA-BD04-4D28-982B-44ED6DCC14CC}" dt="2025-09-05T07:33:39.332" v="12" actId="2696"/>
        <pc:sldMkLst>
          <pc:docMk/>
          <pc:sldMk cId="1001787204" sldId="282"/>
        </pc:sldMkLst>
      </pc:sldChg>
      <pc:sldChg chg="modSp mod">
        <pc:chgData name="Anna Hrycaj" userId="bacda8a7d0125cf6" providerId="LiveId" clId="{A4C376CA-BD04-4D28-982B-44ED6DCC14CC}" dt="2025-09-22T11:37:13.430" v="525" actId="113"/>
        <pc:sldMkLst>
          <pc:docMk/>
          <pc:sldMk cId="933836673" sldId="283"/>
        </pc:sldMkLst>
        <pc:spChg chg="mod">
          <ac:chgData name="Anna Hrycaj" userId="bacda8a7d0125cf6" providerId="LiveId" clId="{A4C376CA-BD04-4D28-982B-44ED6DCC14CC}" dt="2025-09-22T11:37:13.430" v="525" actId="113"/>
          <ac:spMkLst>
            <pc:docMk/>
            <pc:sldMk cId="933836673" sldId="283"/>
            <ac:spMk id="2" creationId="{E9381D5B-841A-63BD-C133-5B4CF4FEBC58}"/>
          </ac:spMkLst>
        </pc:spChg>
        <pc:spChg chg="mod">
          <ac:chgData name="Anna Hrycaj" userId="bacda8a7d0125cf6" providerId="LiveId" clId="{A4C376CA-BD04-4D28-982B-44ED6DCC14CC}" dt="2025-09-22T10:41:40.011" v="307" actId="113"/>
          <ac:spMkLst>
            <pc:docMk/>
            <pc:sldMk cId="933836673" sldId="283"/>
            <ac:spMk id="3" creationId="{34488AE5-0C11-660F-49FE-59D82A619EBD}"/>
          </ac:spMkLst>
        </pc:spChg>
      </pc:sldChg>
      <pc:sldChg chg="del">
        <pc:chgData name="Anna Hrycaj" userId="bacda8a7d0125cf6" providerId="LiveId" clId="{A4C376CA-BD04-4D28-982B-44ED6DCC14CC}" dt="2025-09-05T07:40:28.092" v="13" actId="2696"/>
        <pc:sldMkLst>
          <pc:docMk/>
          <pc:sldMk cId="3824403083" sldId="284"/>
        </pc:sldMkLst>
      </pc:sldChg>
      <pc:sldChg chg="modSp mod">
        <pc:chgData name="Anna Hrycaj" userId="bacda8a7d0125cf6" providerId="LiveId" clId="{A4C376CA-BD04-4D28-982B-44ED6DCC14CC}" dt="2025-09-22T11:13:48.762" v="444" actId="113"/>
        <pc:sldMkLst>
          <pc:docMk/>
          <pc:sldMk cId="4264452823" sldId="287"/>
        </pc:sldMkLst>
        <pc:spChg chg="mod">
          <ac:chgData name="Anna Hrycaj" userId="bacda8a7d0125cf6" providerId="LiveId" clId="{A4C376CA-BD04-4D28-982B-44ED6DCC14CC}" dt="2025-09-22T11:13:38.720" v="442" actId="20577"/>
          <ac:spMkLst>
            <pc:docMk/>
            <pc:sldMk cId="4264452823" sldId="287"/>
            <ac:spMk id="2" creationId="{CBC61C35-784D-8FA6-4633-ECE3A5AD2415}"/>
          </ac:spMkLst>
        </pc:spChg>
        <pc:spChg chg="mod">
          <ac:chgData name="Anna Hrycaj" userId="bacda8a7d0125cf6" providerId="LiveId" clId="{A4C376CA-BD04-4D28-982B-44ED6DCC14CC}" dt="2025-09-22T11:13:48.762" v="444" actId="113"/>
          <ac:spMkLst>
            <pc:docMk/>
            <pc:sldMk cId="4264452823" sldId="287"/>
            <ac:spMk id="3" creationId="{8A156EC8-BFE6-0433-43C7-062E32C4EFC7}"/>
          </ac:spMkLst>
        </pc:spChg>
      </pc:sldChg>
      <pc:sldChg chg="del">
        <pc:chgData name="Anna Hrycaj" userId="bacda8a7d0125cf6" providerId="LiveId" clId="{A4C376CA-BD04-4D28-982B-44ED6DCC14CC}" dt="2025-09-22T11:14:15.481" v="445" actId="2696"/>
        <pc:sldMkLst>
          <pc:docMk/>
          <pc:sldMk cId="631573437" sldId="288"/>
        </pc:sldMkLst>
      </pc:sldChg>
      <pc:sldChg chg="del">
        <pc:chgData name="Anna Hrycaj" userId="bacda8a7d0125cf6" providerId="LiveId" clId="{A4C376CA-BD04-4D28-982B-44ED6DCC14CC}" dt="2025-09-22T11:14:23.754" v="446" actId="2696"/>
        <pc:sldMkLst>
          <pc:docMk/>
          <pc:sldMk cId="769254198" sldId="289"/>
        </pc:sldMkLst>
      </pc:sldChg>
      <pc:sldChg chg="del">
        <pc:chgData name="Anna Hrycaj" userId="bacda8a7d0125cf6" providerId="LiveId" clId="{A4C376CA-BD04-4D28-982B-44ED6DCC14CC}" dt="2025-09-22T11:14:40.229" v="447" actId="2696"/>
        <pc:sldMkLst>
          <pc:docMk/>
          <pc:sldMk cId="3276562834" sldId="290"/>
        </pc:sldMkLst>
      </pc:sldChg>
      <pc:sldChg chg="del">
        <pc:chgData name="Anna Hrycaj" userId="bacda8a7d0125cf6" providerId="LiveId" clId="{A4C376CA-BD04-4D28-982B-44ED6DCC14CC}" dt="2025-09-22T11:14:46.490" v="449" actId="2696"/>
        <pc:sldMkLst>
          <pc:docMk/>
          <pc:sldMk cId="2221217759" sldId="291"/>
        </pc:sldMkLst>
      </pc:sldChg>
      <pc:sldChg chg="del">
        <pc:chgData name="Anna Hrycaj" userId="bacda8a7d0125cf6" providerId="LiveId" clId="{A4C376CA-BD04-4D28-982B-44ED6DCC14CC}" dt="2025-09-22T11:14:43.180" v="448" actId="2696"/>
        <pc:sldMkLst>
          <pc:docMk/>
          <pc:sldMk cId="1670884918" sldId="292"/>
        </pc:sldMkLst>
      </pc:sldChg>
      <pc:sldChg chg="del">
        <pc:chgData name="Anna Hrycaj" userId="bacda8a7d0125cf6" providerId="LiveId" clId="{A4C376CA-BD04-4D28-982B-44ED6DCC14CC}" dt="2025-09-20T10:52:26.927" v="55" actId="2696"/>
        <pc:sldMkLst>
          <pc:docMk/>
          <pc:sldMk cId="804662059" sldId="293"/>
        </pc:sldMkLst>
      </pc:sldChg>
      <pc:sldChg chg="modSp mod">
        <pc:chgData name="Anna Hrycaj" userId="bacda8a7d0125cf6" providerId="LiveId" clId="{A4C376CA-BD04-4D28-982B-44ED6DCC14CC}" dt="2025-09-22T11:20:26.287" v="460" actId="27636"/>
        <pc:sldMkLst>
          <pc:docMk/>
          <pc:sldMk cId="250162365" sldId="298"/>
        </pc:sldMkLst>
        <pc:spChg chg="mod">
          <ac:chgData name="Anna Hrycaj" userId="bacda8a7d0125cf6" providerId="LiveId" clId="{A4C376CA-BD04-4D28-982B-44ED6DCC14CC}" dt="2025-09-22T11:20:26.287" v="460" actId="27636"/>
          <ac:spMkLst>
            <pc:docMk/>
            <pc:sldMk cId="250162365" sldId="298"/>
            <ac:spMk id="3" creationId="{661F7422-11D2-21EF-1AD1-1CEF0ECA50E9}"/>
          </ac:spMkLst>
        </pc:spChg>
      </pc:sldChg>
      <pc:sldChg chg="modSp mod">
        <pc:chgData name="Anna Hrycaj" userId="bacda8a7d0125cf6" providerId="LiveId" clId="{A4C376CA-BD04-4D28-982B-44ED6DCC14CC}" dt="2025-09-20T11:08:25.613" v="137" actId="20577"/>
        <pc:sldMkLst>
          <pc:docMk/>
          <pc:sldMk cId="3975993492" sldId="299"/>
        </pc:sldMkLst>
        <pc:spChg chg="mod">
          <ac:chgData name="Anna Hrycaj" userId="bacda8a7d0125cf6" providerId="LiveId" clId="{A4C376CA-BD04-4D28-982B-44ED6DCC14CC}" dt="2025-09-20T11:08:25.613" v="137" actId="20577"/>
          <ac:spMkLst>
            <pc:docMk/>
            <pc:sldMk cId="3975993492" sldId="299"/>
            <ac:spMk id="2" creationId="{B18C3548-FC71-B582-0C91-7F24A9BFEDD0}"/>
          </ac:spMkLst>
        </pc:spChg>
      </pc:sldChg>
      <pc:sldChg chg="modSp mod">
        <pc:chgData name="Anna Hrycaj" userId="bacda8a7d0125cf6" providerId="LiveId" clId="{A4C376CA-BD04-4D28-982B-44ED6DCC14CC}" dt="2025-09-22T14:06:03.449" v="566" actId="1076"/>
        <pc:sldMkLst>
          <pc:docMk/>
          <pc:sldMk cId="1073140270" sldId="300"/>
        </pc:sldMkLst>
        <pc:spChg chg="mod">
          <ac:chgData name="Anna Hrycaj" userId="bacda8a7d0125cf6" providerId="LiveId" clId="{A4C376CA-BD04-4D28-982B-44ED6DCC14CC}" dt="2025-09-22T14:06:03.449" v="566" actId="1076"/>
          <ac:spMkLst>
            <pc:docMk/>
            <pc:sldMk cId="1073140270" sldId="300"/>
            <ac:spMk id="7169" creationId="{1AF3A77E-2DA8-AADF-2959-1DB0898BC1A5}"/>
          </ac:spMkLst>
        </pc:spChg>
      </pc:sldChg>
      <pc:sldChg chg="modSp mod">
        <pc:chgData name="Anna Hrycaj" userId="bacda8a7d0125cf6" providerId="LiveId" clId="{A4C376CA-BD04-4D28-982B-44ED6DCC14CC}" dt="2025-09-05T07:28:29.958" v="7" actId="113"/>
        <pc:sldMkLst>
          <pc:docMk/>
          <pc:sldMk cId="140267080" sldId="301"/>
        </pc:sldMkLst>
        <pc:spChg chg="mod">
          <ac:chgData name="Anna Hrycaj" userId="bacda8a7d0125cf6" providerId="LiveId" clId="{A4C376CA-BD04-4D28-982B-44ED6DCC14CC}" dt="2025-09-05T07:28:29.958" v="7" actId="113"/>
          <ac:spMkLst>
            <pc:docMk/>
            <pc:sldMk cId="140267080" sldId="301"/>
            <ac:spMk id="3" creationId="{587E8063-3FB5-14CC-0353-96D68963BA01}"/>
          </ac:spMkLst>
        </pc:spChg>
      </pc:sldChg>
      <pc:sldChg chg="modSp mod ord">
        <pc:chgData name="Anna Hrycaj" userId="bacda8a7d0125cf6" providerId="LiveId" clId="{A4C376CA-BD04-4D28-982B-44ED6DCC14CC}" dt="2025-09-22T10:38:03.082" v="283" actId="20577"/>
        <pc:sldMkLst>
          <pc:docMk/>
          <pc:sldMk cId="586577698" sldId="302"/>
        </pc:sldMkLst>
        <pc:spChg chg="mod">
          <ac:chgData name="Anna Hrycaj" userId="bacda8a7d0125cf6" providerId="LiveId" clId="{A4C376CA-BD04-4D28-982B-44ED6DCC14CC}" dt="2025-09-22T10:38:03.082" v="283" actId="20577"/>
          <ac:spMkLst>
            <pc:docMk/>
            <pc:sldMk cId="586577698" sldId="302"/>
            <ac:spMk id="3" creationId="{EC894676-8DD7-44BF-BDDA-BEA677AE78D6}"/>
          </ac:spMkLst>
        </pc:spChg>
      </pc:sldChg>
      <pc:sldChg chg="modSp mod ord">
        <pc:chgData name="Anna Hrycaj" userId="bacda8a7d0125cf6" providerId="LiveId" clId="{A4C376CA-BD04-4D28-982B-44ED6DCC14CC}" dt="2025-09-22T11:25:09.100" v="506"/>
        <pc:sldMkLst>
          <pc:docMk/>
          <pc:sldMk cId="2928484904" sldId="303"/>
        </pc:sldMkLst>
        <pc:spChg chg="mod">
          <ac:chgData name="Anna Hrycaj" userId="bacda8a7d0125cf6" providerId="LiveId" clId="{A4C376CA-BD04-4D28-982B-44ED6DCC14CC}" dt="2025-09-22T11:23:48.309" v="461" actId="20577"/>
          <ac:spMkLst>
            <pc:docMk/>
            <pc:sldMk cId="2928484904" sldId="303"/>
            <ac:spMk id="2" creationId="{1EAEDFFF-8790-6DA7-A306-97F6E1235E87}"/>
          </ac:spMkLst>
        </pc:spChg>
        <pc:spChg chg="mod">
          <ac:chgData name="Anna Hrycaj" userId="bacda8a7d0125cf6" providerId="LiveId" clId="{A4C376CA-BD04-4D28-982B-44ED6DCC14CC}" dt="2025-09-22T11:25:05.347" v="504" actId="20577"/>
          <ac:spMkLst>
            <pc:docMk/>
            <pc:sldMk cId="2928484904" sldId="303"/>
            <ac:spMk id="3" creationId="{44F64E99-FBC7-14E1-5BE0-62142851274E}"/>
          </ac:spMkLst>
        </pc:spChg>
      </pc:sldChg>
      <pc:sldChg chg="ord">
        <pc:chgData name="Anna Hrycaj" userId="bacda8a7d0125cf6" providerId="LiveId" clId="{A4C376CA-BD04-4D28-982B-44ED6DCC14CC}" dt="2025-09-22T11:06:34.484" v="353"/>
        <pc:sldMkLst>
          <pc:docMk/>
          <pc:sldMk cId="2615466477" sldId="304"/>
        </pc:sldMkLst>
      </pc:sldChg>
      <pc:sldChg chg="del ord">
        <pc:chgData name="Anna Hrycaj" userId="bacda8a7d0125cf6" providerId="LiveId" clId="{A4C376CA-BD04-4D28-982B-44ED6DCC14CC}" dt="2025-09-22T11:27:09.530" v="507" actId="2696"/>
        <pc:sldMkLst>
          <pc:docMk/>
          <pc:sldMk cId="1361576512" sldId="305"/>
        </pc:sldMkLst>
      </pc:sldChg>
      <pc:sldChg chg="modSp mod">
        <pc:chgData name="Anna Hrycaj" userId="bacda8a7d0125cf6" providerId="LiveId" clId="{A4C376CA-BD04-4D28-982B-44ED6DCC14CC}" dt="2025-09-22T11:09:23.969" v="418" actId="20577"/>
        <pc:sldMkLst>
          <pc:docMk/>
          <pc:sldMk cId="1778040198" sldId="306"/>
        </pc:sldMkLst>
        <pc:spChg chg="mod">
          <ac:chgData name="Anna Hrycaj" userId="bacda8a7d0125cf6" providerId="LiveId" clId="{A4C376CA-BD04-4D28-982B-44ED6DCC14CC}" dt="2025-09-05T07:40:56.742" v="15" actId="20577"/>
          <ac:spMkLst>
            <pc:docMk/>
            <pc:sldMk cId="1778040198" sldId="306"/>
            <ac:spMk id="2" creationId="{7236F003-8410-358C-5F6A-45749C9E173A}"/>
          </ac:spMkLst>
        </pc:spChg>
        <pc:spChg chg="mod">
          <ac:chgData name="Anna Hrycaj" userId="bacda8a7d0125cf6" providerId="LiveId" clId="{A4C376CA-BD04-4D28-982B-44ED6DCC14CC}" dt="2025-09-22T11:09:23.969" v="418" actId="20577"/>
          <ac:spMkLst>
            <pc:docMk/>
            <pc:sldMk cId="1778040198" sldId="306"/>
            <ac:spMk id="3" creationId="{97AD1E0E-0D20-7754-66E3-695199FE9339}"/>
          </ac:spMkLst>
        </pc:spChg>
      </pc:sldChg>
      <pc:sldChg chg="modSp mod">
        <pc:chgData name="Anna Hrycaj" userId="bacda8a7d0125cf6" providerId="LiveId" clId="{A4C376CA-BD04-4D28-982B-44ED6DCC14CC}" dt="2025-09-22T11:39:51.527" v="548" actId="20577"/>
        <pc:sldMkLst>
          <pc:docMk/>
          <pc:sldMk cId="1458253987" sldId="308"/>
        </pc:sldMkLst>
        <pc:spChg chg="mod">
          <ac:chgData name="Anna Hrycaj" userId="bacda8a7d0125cf6" providerId="LiveId" clId="{A4C376CA-BD04-4D28-982B-44ED6DCC14CC}" dt="2025-09-05T07:43:37.478" v="17" actId="20577"/>
          <ac:spMkLst>
            <pc:docMk/>
            <pc:sldMk cId="1458253987" sldId="308"/>
            <ac:spMk id="2" creationId="{E7BBCB0E-AB24-0B04-4F8A-E5B49CE0AC86}"/>
          </ac:spMkLst>
        </pc:spChg>
        <pc:spChg chg="mod">
          <ac:chgData name="Anna Hrycaj" userId="bacda8a7d0125cf6" providerId="LiveId" clId="{A4C376CA-BD04-4D28-982B-44ED6DCC14CC}" dt="2025-09-22T11:39:51.527" v="548" actId="20577"/>
          <ac:spMkLst>
            <pc:docMk/>
            <pc:sldMk cId="1458253987" sldId="308"/>
            <ac:spMk id="3" creationId="{F10CD68C-081F-0493-3F27-C31E3C71CC6B}"/>
          </ac:spMkLst>
        </pc:spChg>
      </pc:sldChg>
      <pc:sldChg chg="modSp add mod">
        <pc:chgData name="Anna Hrycaj" userId="bacda8a7d0125cf6" providerId="LiveId" clId="{A4C376CA-BD04-4D28-982B-44ED6DCC14CC}" dt="2025-09-22T10:23:34.230" v="188" actId="313"/>
        <pc:sldMkLst>
          <pc:docMk/>
          <pc:sldMk cId="3518879230" sldId="309"/>
        </pc:sldMkLst>
        <pc:spChg chg="mod">
          <ac:chgData name="Anna Hrycaj" userId="bacda8a7d0125cf6" providerId="LiveId" clId="{A4C376CA-BD04-4D28-982B-44ED6DCC14CC}" dt="2025-09-22T10:23:34.230" v="188" actId="313"/>
          <ac:spMkLst>
            <pc:docMk/>
            <pc:sldMk cId="3518879230" sldId="309"/>
            <ac:spMk id="3" creationId="{953EF4A4-56E6-3567-9EE9-826AA5A0F044}"/>
          </ac:spMkLst>
        </pc:spChg>
      </pc:sldChg>
      <pc:sldChg chg="modSp new mod">
        <pc:chgData name="Anna Hrycaj" userId="bacda8a7d0125cf6" providerId="LiveId" clId="{A4C376CA-BD04-4D28-982B-44ED6DCC14CC}" dt="2025-09-22T11:37:23.303" v="527" actId="113"/>
        <pc:sldMkLst>
          <pc:docMk/>
          <pc:sldMk cId="1762156315" sldId="310"/>
        </pc:sldMkLst>
        <pc:spChg chg="mod">
          <ac:chgData name="Anna Hrycaj" userId="bacda8a7d0125cf6" providerId="LiveId" clId="{A4C376CA-BD04-4D28-982B-44ED6DCC14CC}" dt="2025-09-22T11:37:23.303" v="527" actId="113"/>
          <ac:spMkLst>
            <pc:docMk/>
            <pc:sldMk cId="1762156315" sldId="310"/>
            <ac:spMk id="2" creationId="{3F0BCB02-6B1E-B0ED-8FE0-FC7E215E739D}"/>
          </ac:spMkLst>
        </pc:spChg>
        <pc:spChg chg="mod">
          <ac:chgData name="Anna Hrycaj" userId="bacda8a7d0125cf6" providerId="LiveId" clId="{A4C376CA-BD04-4D28-982B-44ED6DCC14CC}" dt="2025-09-22T11:08:15.628" v="395" actId="113"/>
          <ac:spMkLst>
            <pc:docMk/>
            <pc:sldMk cId="1762156315" sldId="310"/>
            <ac:spMk id="3" creationId="{E382FDE2-6F49-74F7-2005-4FF01064FE0C}"/>
          </ac:spMkLst>
        </pc:spChg>
      </pc:sldChg>
      <pc:sldChg chg="new del">
        <pc:chgData name="Anna Hrycaj" userId="bacda8a7d0125cf6" providerId="LiveId" clId="{A4C376CA-BD04-4D28-982B-44ED6DCC14CC}" dt="2025-09-22T10:16:38.675" v="160" actId="680"/>
        <pc:sldMkLst>
          <pc:docMk/>
          <pc:sldMk cId="2511111193" sldId="310"/>
        </pc:sldMkLst>
      </pc:sldChg>
      <pc:sldChg chg="modSp add mod ord">
        <pc:chgData name="Anna Hrycaj" userId="bacda8a7d0125cf6" providerId="LiveId" clId="{A4C376CA-BD04-4D28-982B-44ED6DCC14CC}" dt="2025-09-22T11:31:12.490" v="511"/>
        <pc:sldMkLst>
          <pc:docMk/>
          <pc:sldMk cId="1079963564" sldId="311"/>
        </pc:sldMkLst>
        <pc:spChg chg="mod">
          <ac:chgData name="Anna Hrycaj" userId="bacda8a7d0125cf6" providerId="LiveId" clId="{A4C376CA-BD04-4D28-982B-44ED6DCC14CC}" dt="2025-09-22T11:30:25.807" v="509" actId="400"/>
          <ac:spMkLst>
            <pc:docMk/>
            <pc:sldMk cId="1079963564" sldId="311"/>
            <ac:spMk id="3" creationId="{ADC67805-8317-456C-6009-1EE20CA77459}"/>
          </ac:spMkLst>
        </pc:spChg>
      </pc:sldChg>
      <pc:sldChg chg="addSp delSp modSp new mod modClrScheme chgLayout">
        <pc:chgData name="Anna Hrycaj" userId="bacda8a7d0125cf6" providerId="LiveId" clId="{A4C376CA-BD04-4D28-982B-44ED6DCC14CC}" dt="2025-09-22T11:42:42.778" v="562" actId="255"/>
        <pc:sldMkLst>
          <pc:docMk/>
          <pc:sldMk cId="1910147121" sldId="312"/>
        </pc:sldMkLst>
        <pc:spChg chg="del mod ord">
          <ac:chgData name="Anna Hrycaj" userId="bacda8a7d0125cf6" providerId="LiveId" clId="{A4C376CA-BD04-4D28-982B-44ED6DCC14CC}" dt="2025-09-22T11:42:29.376" v="550" actId="700"/>
          <ac:spMkLst>
            <pc:docMk/>
            <pc:sldMk cId="1910147121" sldId="312"/>
            <ac:spMk id="2" creationId="{7C253F15-2E58-1535-D5E4-30E2AAA08577}"/>
          </ac:spMkLst>
        </pc:spChg>
        <pc:spChg chg="del mod ord">
          <ac:chgData name="Anna Hrycaj" userId="bacda8a7d0125cf6" providerId="LiveId" clId="{A4C376CA-BD04-4D28-982B-44ED6DCC14CC}" dt="2025-09-22T11:42:29.376" v="550" actId="700"/>
          <ac:spMkLst>
            <pc:docMk/>
            <pc:sldMk cId="1910147121" sldId="312"/>
            <ac:spMk id="3" creationId="{EFDE06B9-4B1A-611A-AAB0-009A0CF0E73C}"/>
          </ac:spMkLst>
        </pc:spChg>
        <pc:spChg chg="add mod ord">
          <ac:chgData name="Anna Hrycaj" userId="bacda8a7d0125cf6" providerId="LiveId" clId="{A4C376CA-BD04-4D28-982B-44ED6DCC14CC}" dt="2025-09-22T11:42:42.778" v="562" actId="255"/>
          <ac:spMkLst>
            <pc:docMk/>
            <pc:sldMk cId="1910147121" sldId="312"/>
            <ac:spMk id="4" creationId="{860C2E8B-607D-35F6-1285-05366C9107F4}"/>
          </ac:spMkLst>
        </pc:spChg>
        <pc:spChg chg="add mod ord">
          <ac:chgData name="Anna Hrycaj" userId="bacda8a7d0125cf6" providerId="LiveId" clId="{A4C376CA-BD04-4D28-982B-44ED6DCC14CC}" dt="2025-09-22T11:42:29.376" v="550" actId="700"/>
          <ac:spMkLst>
            <pc:docMk/>
            <pc:sldMk cId="1910147121" sldId="312"/>
            <ac:spMk id="5" creationId="{FB8BE0A2-E171-40D9-4FEE-1AC0531DED6B}"/>
          </ac:spMkLst>
        </pc:spChg>
      </pc:sldChg>
    </pc:docChg>
  </pc:docChgLst>
  <pc:docChgLst>
    <pc:chgData name="Anna Hrycaj" userId="bacda8a7d0125cf6" providerId="LiveId" clId="{8D6811B7-4BFB-40ED-B7A9-E3A53A45DB30}"/>
    <pc:docChg chg="undo custSel addSld delSld modSld sldOrd">
      <pc:chgData name="Anna Hrycaj" userId="bacda8a7d0125cf6" providerId="LiveId" clId="{8D6811B7-4BFB-40ED-B7A9-E3A53A45DB30}" dt="2025-08-13T11:46:58.945" v="1747" actId="113"/>
      <pc:docMkLst>
        <pc:docMk/>
      </pc:docMkLst>
      <pc:sldChg chg="modSp mod">
        <pc:chgData name="Anna Hrycaj" userId="bacda8a7d0125cf6" providerId="LiveId" clId="{8D6811B7-4BFB-40ED-B7A9-E3A53A45DB30}" dt="2025-08-13T11:41:33.246" v="1737" actId="207"/>
        <pc:sldMkLst>
          <pc:docMk/>
          <pc:sldMk cId="36474975" sldId="274"/>
        </pc:sldMkLst>
      </pc:sldChg>
      <pc:sldChg chg="modSp mod">
        <pc:chgData name="Anna Hrycaj" userId="bacda8a7d0125cf6" providerId="LiveId" clId="{8D6811B7-4BFB-40ED-B7A9-E3A53A45DB30}" dt="2025-08-13T11:06:21.957" v="1098" actId="123"/>
        <pc:sldMkLst>
          <pc:docMk/>
          <pc:sldMk cId="619818341" sldId="275"/>
        </pc:sldMkLst>
      </pc:sldChg>
      <pc:sldChg chg="del">
        <pc:chgData name="Anna Hrycaj" userId="bacda8a7d0125cf6" providerId="LiveId" clId="{8D6811B7-4BFB-40ED-B7A9-E3A53A45DB30}" dt="2025-08-13T11:37:56.670" v="1494" actId="2696"/>
        <pc:sldMkLst>
          <pc:docMk/>
          <pc:sldMk cId="3733070036" sldId="276"/>
        </pc:sldMkLst>
      </pc:sldChg>
      <pc:sldChg chg="modSp mod">
        <pc:chgData name="Anna Hrycaj" userId="bacda8a7d0125cf6" providerId="LiveId" clId="{8D6811B7-4BFB-40ED-B7A9-E3A53A45DB30}" dt="2025-08-13T11:13:25.657" v="1232" actId="113"/>
        <pc:sldMkLst>
          <pc:docMk/>
          <pc:sldMk cId="598071309" sldId="277"/>
        </pc:sldMkLst>
      </pc:sldChg>
      <pc:sldChg chg="modSp mod">
        <pc:chgData name="Anna Hrycaj" userId="bacda8a7d0125cf6" providerId="LiveId" clId="{8D6811B7-4BFB-40ED-B7A9-E3A53A45DB30}" dt="2025-08-13T10:49:32.208" v="915" actId="115"/>
        <pc:sldMkLst>
          <pc:docMk/>
          <pc:sldMk cId="738779572" sldId="280"/>
        </pc:sldMkLst>
      </pc:sldChg>
      <pc:sldChg chg="modSp mod">
        <pc:chgData name="Anna Hrycaj" userId="bacda8a7d0125cf6" providerId="LiveId" clId="{8D6811B7-4BFB-40ED-B7A9-E3A53A45DB30}" dt="2025-08-13T10:56:47.071" v="1076" actId="20577"/>
        <pc:sldMkLst>
          <pc:docMk/>
          <pc:sldMk cId="3070937768" sldId="281"/>
        </pc:sldMkLst>
      </pc:sldChg>
      <pc:sldChg chg="modSp mod">
        <pc:chgData name="Anna Hrycaj" userId="bacda8a7d0125cf6" providerId="LiveId" clId="{8D6811B7-4BFB-40ED-B7A9-E3A53A45DB30}" dt="2025-08-13T11:17:27.406" v="1259" actId="113"/>
        <pc:sldMkLst>
          <pc:docMk/>
          <pc:sldMk cId="1001787204" sldId="282"/>
        </pc:sldMkLst>
      </pc:sldChg>
      <pc:sldChg chg="modSp mod">
        <pc:chgData name="Anna Hrycaj" userId="bacda8a7d0125cf6" providerId="LiveId" clId="{8D6811B7-4BFB-40ED-B7A9-E3A53A45DB30}" dt="2025-08-13T11:18:29.430" v="1261" actId="113"/>
        <pc:sldMkLst>
          <pc:docMk/>
          <pc:sldMk cId="933836673" sldId="283"/>
        </pc:sldMkLst>
      </pc:sldChg>
      <pc:sldChg chg="modSp mod">
        <pc:chgData name="Anna Hrycaj" userId="bacda8a7d0125cf6" providerId="LiveId" clId="{8D6811B7-4BFB-40ED-B7A9-E3A53A45DB30}" dt="2025-08-13T11:46:58.945" v="1747" actId="113"/>
        <pc:sldMkLst>
          <pc:docMk/>
          <pc:sldMk cId="1440845341" sldId="285"/>
        </pc:sldMkLst>
      </pc:sldChg>
      <pc:sldChg chg="modSp mod">
        <pc:chgData name="Anna Hrycaj" userId="bacda8a7d0125cf6" providerId="LiveId" clId="{8D6811B7-4BFB-40ED-B7A9-E3A53A45DB30}" dt="2025-08-13T11:33:51.064" v="1456" actId="1076"/>
        <pc:sldMkLst>
          <pc:docMk/>
          <pc:sldMk cId="2183999354" sldId="286"/>
        </pc:sldMkLst>
      </pc:sldChg>
      <pc:sldChg chg="modSp mod">
        <pc:chgData name="Anna Hrycaj" userId="bacda8a7d0125cf6" providerId="LiveId" clId="{8D6811B7-4BFB-40ED-B7A9-E3A53A45DB30}" dt="2025-08-13T11:35:58.505" v="1458" actId="113"/>
        <pc:sldMkLst>
          <pc:docMk/>
          <pc:sldMk cId="4264452823" sldId="287"/>
        </pc:sldMkLst>
      </pc:sldChg>
      <pc:sldChg chg="addSp modSp new mod">
        <pc:chgData name="Anna Hrycaj" userId="bacda8a7d0125cf6" providerId="LiveId" clId="{8D6811B7-4BFB-40ED-B7A9-E3A53A45DB30}" dt="2025-08-13T10:48:29.251" v="895" actId="123"/>
        <pc:sldMkLst>
          <pc:docMk/>
          <pc:sldMk cId="804662059" sldId="293"/>
        </pc:sldMkLst>
      </pc:sldChg>
      <pc:sldChg chg="addSp delSp modSp new mod">
        <pc:chgData name="Anna Hrycaj" userId="bacda8a7d0125cf6" providerId="LiveId" clId="{8D6811B7-4BFB-40ED-B7A9-E3A53A45DB30}" dt="2025-08-13T10:36:49.471" v="608" actId="20577"/>
        <pc:sldMkLst>
          <pc:docMk/>
          <pc:sldMk cId="1712875025" sldId="294"/>
        </pc:sldMkLst>
      </pc:sldChg>
      <pc:sldChg chg="modSp add mod">
        <pc:chgData name="Anna Hrycaj" userId="bacda8a7d0125cf6" providerId="LiveId" clId="{8D6811B7-4BFB-40ED-B7A9-E3A53A45DB30}" dt="2025-08-13T10:42:46.937" v="817" actId="20577"/>
        <pc:sldMkLst>
          <pc:docMk/>
          <pc:sldMk cId="3440739558" sldId="295"/>
        </pc:sldMkLst>
      </pc:sldChg>
      <pc:sldChg chg="addSp delSp modSp new mod modClrScheme chgLayout">
        <pc:chgData name="Anna Hrycaj" userId="bacda8a7d0125cf6" providerId="LiveId" clId="{8D6811B7-4BFB-40ED-B7A9-E3A53A45DB30}" dt="2025-08-13T10:43:36.550" v="831" actId="255"/>
        <pc:sldMkLst>
          <pc:docMk/>
          <pc:sldMk cId="1803575423" sldId="296"/>
        </pc:sldMkLst>
      </pc:sldChg>
      <pc:sldChg chg="new del">
        <pc:chgData name="Anna Hrycaj" userId="bacda8a7d0125cf6" providerId="LiveId" clId="{8D6811B7-4BFB-40ED-B7A9-E3A53A45DB30}" dt="2025-08-13T10:50:47.241" v="918" actId="2696"/>
        <pc:sldMkLst>
          <pc:docMk/>
          <pc:sldMk cId="961737159" sldId="297"/>
        </pc:sldMkLst>
      </pc:sldChg>
      <pc:sldChg chg="modSp add mod">
        <pc:chgData name="Anna Hrycaj" userId="bacda8a7d0125cf6" providerId="LiveId" clId="{8D6811B7-4BFB-40ED-B7A9-E3A53A45DB30}" dt="2025-08-13T11:08:16.375" v="1115" actId="113"/>
        <pc:sldMkLst>
          <pc:docMk/>
          <pc:sldMk cId="250162365" sldId="298"/>
        </pc:sldMkLst>
      </pc:sldChg>
      <pc:sldChg chg="modSp new mod">
        <pc:chgData name="Anna Hrycaj" userId="bacda8a7d0125cf6" providerId="LiveId" clId="{8D6811B7-4BFB-40ED-B7A9-E3A53A45DB30}" dt="2025-08-13T11:10:09.305" v="1181" actId="20577"/>
        <pc:sldMkLst>
          <pc:docMk/>
          <pc:sldMk cId="3975993492" sldId="299"/>
        </pc:sldMkLst>
      </pc:sldChg>
      <pc:sldChg chg="modSp add mod">
        <pc:chgData name="Anna Hrycaj" userId="bacda8a7d0125cf6" providerId="LiveId" clId="{8D6811B7-4BFB-40ED-B7A9-E3A53A45DB30}" dt="2025-08-13T11:41:45.669" v="1742" actId="207"/>
        <pc:sldMkLst>
          <pc:docMk/>
          <pc:sldMk cId="1073140270" sldId="300"/>
        </pc:sldMkLst>
      </pc:sldChg>
      <pc:sldChg chg="modSp new mod ord">
        <pc:chgData name="Anna Hrycaj" userId="bacda8a7d0125cf6" providerId="LiveId" clId="{8D6811B7-4BFB-40ED-B7A9-E3A53A45DB30}" dt="2025-08-13T11:12:55.910" v="1230" actId="27636"/>
        <pc:sldMkLst>
          <pc:docMk/>
          <pc:sldMk cId="140267080" sldId="301"/>
        </pc:sldMkLst>
      </pc:sldChg>
      <pc:sldChg chg="modSp new mod">
        <pc:chgData name="Anna Hrycaj" userId="bacda8a7d0125cf6" providerId="LiveId" clId="{8D6811B7-4BFB-40ED-B7A9-E3A53A45DB30}" dt="2025-08-13T11:16:00.660" v="1257" actId="123"/>
        <pc:sldMkLst>
          <pc:docMk/>
          <pc:sldMk cId="586577698" sldId="302"/>
        </pc:sldMkLst>
      </pc:sldChg>
      <pc:sldChg chg="modSp new mod">
        <pc:chgData name="Anna Hrycaj" userId="bacda8a7d0125cf6" providerId="LiveId" clId="{8D6811B7-4BFB-40ED-B7A9-E3A53A45DB30}" dt="2025-08-13T11:21:25.443" v="1344" actId="20577"/>
        <pc:sldMkLst>
          <pc:docMk/>
          <pc:sldMk cId="2928484904" sldId="303"/>
        </pc:sldMkLst>
      </pc:sldChg>
      <pc:sldChg chg="modSp new mod">
        <pc:chgData name="Anna Hrycaj" userId="bacda8a7d0125cf6" providerId="LiveId" clId="{8D6811B7-4BFB-40ED-B7A9-E3A53A45DB30}" dt="2025-08-13T11:23:05.004" v="1363" actId="123"/>
        <pc:sldMkLst>
          <pc:docMk/>
          <pc:sldMk cId="2615466477" sldId="304"/>
        </pc:sldMkLst>
      </pc:sldChg>
      <pc:sldChg chg="modSp new mod">
        <pc:chgData name="Anna Hrycaj" userId="bacda8a7d0125cf6" providerId="LiveId" clId="{8D6811B7-4BFB-40ED-B7A9-E3A53A45DB30}" dt="2025-08-13T11:27:46" v="1381" actId="947"/>
        <pc:sldMkLst>
          <pc:docMk/>
          <pc:sldMk cId="1361576512" sldId="305"/>
        </pc:sldMkLst>
      </pc:sldChg>
      <pc:sldChg chg="modSp new mod">
        <pc:chgData name="Anna Hrycaj" userId="bacda8a7d0125cf6" providerId="LiveId" clId="{8D6811B7-4BFB-40ED-B7A9-E3A53A45DB30}" dt="2025-08-13T11:37:29.209" v="1493" actId="20577"/>
        <pc:sldMkLst>
          <pc:docMk/>
          <pc:sldMk cId="1778040198" sldId="306"/>
        </pc:sldMkLst>
      </pc:sldChg>
      <pc:sldChg chg="modSp new mod">
        <pc:chgData name="Anna Hrycaj" userId="bacda8a7d0125cf6" providerId="LiveId" clId="{8D6811B7-4BFB-40ED-B7A9-E3A53A45DB30}" dt="2025-08-13T11:45:52.393" v="1745" actId="20577"/>
        <pc:sldMkLst>
          <pc:docMk/>
          <pc:sldMk cId="4284398210" sldId="307"/>
        </pc:sldMkLst>
      </pc:sldChg>
      <pc:sldChg chg="modSp new mod">
        <pc:chgData name="Anna Hrycaj" userId="bacda8a7d0125cf6" providerId="LiveId" clId="{8D6811B7-4BFB-40ED-B7A9-E3A53A45DB30}" dt="2025-08-13T11:40:55.012" v="1736" actId="123"/>
        <pc:sldMkLst>
          <pc:docMk/>
          <pc:sldMk cId="1458253987" sldId="30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2E7F79-64B2-4230-BD47-E42C278D20BD}"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pl-PL"/>
        </a:p>
      </dgm:t>
    </dgm:pt>
    <dgm:pt modelId="{0AD28F15-67AA-411C-991D-A67F0B25F7F9}">
      <dgm:prSet phldrT="[Tekst]"/>
      <dgm:spPr/>
      <dgm:t>
        <a:bodyPr/>
        <a:lstStyle/>
        <a:p>
          <a:r>
            <a:rPr lang="pl-PL" dirty="0" err="1"/>
            <a:t>request</a:t>
          </a:r>
          <a:endParaRPr lang="pl-PL" dirty="0"/>
        </a:p>
      </dgm:t>
    </dgm:pt>
    <dgm:pt modelId="{61C067E8-DA85-4711-8155-11CEBD7A022E}" type="parTrans" cxnId="{ED5E52C3-BF6F-4FAF-B632-E529C7BF0C2C}">
      <dgm:prSet/>
      <dgm:spPr/>
      <dgm:t>
        <a:bodyPr/>
        <a:lstStyle/>
        <a:p>
          <a:endParaRPr lang="pl-PL"/>
        </a:p>
      </dgm:t>
    </dgm:pt>
    <dgm:pt modelId="{CE31F762-162E-4C23-B2D8-235A4578F773}" type="sibTrans" cxnId="{ED5E52C3-BF6F-4FAF-B632-E529C7BF0C2C}">
      <dgm:prSet/>
      <dgm:spPr/>
      <dgm:t>
        <a:bodyPr/>
        <a:lstStyle/>
        <a:p>
          <a:endParaRPr lang="pl-PL"/>
        </a:p>
      </dgm:t>
    </dgm:pt>
    <dgm:pt modelId="{61527B74-2452-4D16-8B98-090D4CCE7E9F}">
      <dgm:prSet phldrT="[Tekst]"/>
      <dgm:spPr/>
      <dgm:t>
        <a:bodyPr/>
        <a:lstStyle/>
        <a:p>
          <a:r>
            <a:rPr lang="pl-PL" dirty="0"/>
            <a:t>The </a:t>
          </a:r>
          <a:r>
            <a:rPr lang="pl-PL" dirty="0" err="1"/>
            <a:t>debtor</a:t>
          </a:r>
          <a:r>
            <a:rPr lang="pl-PL" dirty="0"/>
            <a:t>  </a:t>
          </a:r>
          <a:r>
            <a:rPr lang="pl-PL" b="1" dirty="0" err="1">
              <a:solidFill>
                <a:srgbClr val="C00000"/>
              </a:solidFill>
            </a:rPr>
            <a:t>makes</a:t>
          </a:r>
          <a:r>
            <a:rPr lang="pl-PL" b="1" dirty="0">
              <a:solidFill>
                <a:srgbClr val="C00000"/>
              </a:solidFill>
            </a:rPr>
            <a:t> a </a:t>
          </a:r>
          <a:r>
            <a:rPr lang="pl-PL" b="1" dirty="0" err="1">
              <a:solidFill>
                <a:srgbClr val="C00000"/>
              </a:solidFill>
            </a:rPr>
            <a:t>request</a:t>
          </a:r>
          <a:r>
            <a:rPr lang="en-US" b="1" dirty="0">
              <a:solidFill>
                <a:srgbClr val="C00000"/>
              </a:solidFill>
            </a:rPr>
            <a:t> for approval of the terms of sale </a:t>
          </a:r>
          <a:r>
            <a:rPr lang="en-US" dirty="0"/>
            <a:t>of the debtor’s</a:t>
          </a:r>
          <a:r>
            <a:rPr lang="pl-PL" dirty="0"/>
            <a:t>: </a:t>
          </a:r>
          <a:r>
            <a:rPr lang="en-US" dirty="0"/>
            <a:t>enterprise or an </a:t>
          </a:r>
          <a:r>
            <a:rPr lang="en-US" dirty="0" err="1"/>
            <a:t>organised</a:t>
          </a:r>
          <a:r>
            <a:rPr lang="en-US" dirty="0"/>
            <a:t> part</a:t>
          </a:r>
          <a:r>
            <a:rPr lang="pl-PL" dirty="0"/>
            <a:t> of </a:t>
          </a:r>
          <a:r>
            <a:rPr lang="pl-PL" dirty="0" err="1"/>
            <a:t>enterprise</a:t>
          </a:r>
          <a:r>
            <a:rPr lang="pl-PL" dirty="0"/>
            <a:t> </a:t>
          </a:r>
          <a:r>
            <a:rPr lang="pl-PL" dirty="0" err="1"/>
            <a:t>or</a:t>
          </a:r>
          <a:r>
            <a:rPr lang="pl-PL" dirty="0"/>
            <a:t> </a:t>
          </a:r>
          <a:r>
            <a:rPr lang="pl-PL" dirty="0" err="1"/>
            <a:t>assets</a:t>
          </a:r>
          <a:endParaRPr lang="pl-PL" dirty="0"/>
        </a:p>
      </dgm:t>
    </dgm:pt>
    <dgm:pt modelId="{A3898506-ECD8-4CDC-B6BF-FA74BF9D402D}" type="parTrans" cxnId="{7913917A-3A88-45D1-A831-686FB3993B2D}">
      <dgm:prSet/>
      <dgm:spPr/>
      <dgm:t>
        <a:bodyPr/>
        <a:lstStyle/>
        <a:p>
          <a:endParaRPr lang="pl-PL"/>
        </a:p>
      </dgm:t>
    </dgm:pt>
    <dgm:pt modelId="{BCFA7814-DFDB-4C1E-AAB2-D89B56E3781E}" type="sibTrans" cxnId="{7913917A-3A88-45D1-A831-686FB3993B2D}">
      <dgm:prSet/>
      <dgm:spPr/>
      <dgm:t>
        <a:bodyPr/>
        <a:lstStyle/>
        <a:p>
          <a:endParaRPr lang="pl-PL"/>
        </a:p>
      </dgm:t>
    </dgm:pt>
    <dgm:pt modelId="{EDA9EE2A-3C80-489A-A0A6-CE89505D6D04}">
      <dgm:prSet phldrT="[Tekst]"/>
      <dgm:spPr/>
      <dgm:t>
        <a:bodyPr/>
        <a:lstStyle/>
        <a:p>
          <a:r>
            <a:rPr lang="pl-PL" dirty="0"/>
            <a:t>monitor</a:t>
          </a:r>
        </a:p>
      </dgm:t>
    </dgm:pt>
    <dgm:pt modelId="{3012C046-5DD7-4F65-9652-64E3031DAFBC}" type="parTrans" cxnId="{1D802245-13C7-4BBC-B716-816B69446015}">
      <dgm:prSet/>
      <dgm:spPr/>
      <dgm:t>
        <a:bodyPr/>
        <a:lstStyle/>
        <a:p>
          <a:endParaRPr lang="pl-PL"/>
        </a:p>
      </dgm:t>
    </dgm:pt>
    <dgm:pt modelId="{4942CABD-DA80-4444-AB5E-1A73DB7FE5BE}" type="sibTrans" cxnId="{1D802245-13C7-4BBC-B716-816B69446015}">
      <dgm:prSet/>
      <dgm:spPr/>
      <dgm:t>
        <a:bodyPr/>
        <a:lstStyle/>
        <a:p>
          <a:endParaRPr lang="pl-PL"/>
        </a:p>
      </dgm:t>
    </dgm:pt>
    <dgm:pt modelId="{15D9BD3E-953D-4F8D-A8ED-67CF2AB6B760}">
      <dgm:prSet phldrT="[Tekst]"/>
      <dgm:spPr/>
      <dgm:t>
        <a:bodyPr/>
        <a:lstStyle/>
        <a:p>
          <a:r>
            <a:rPr lang="pl-PL" dirty="0"/>
            <a:t>T</a:t>
          </a:r>
          <a:r>
            <a:rPr lang="en-US" dirty="0"/>
            <a:t>he court </a:t>
          </a:r>
          <a:r>
            <a:rPr lang="en-US" b="1" dirty="0">
              <a:solidFill>
                <a:srgbClr val="C00000"/>
              </a:solidFill>
            </a:rPr>
            <a:t>establishes a temporary court supervisor or compulsory administrator</a:t>
          </a:r>
          <a:r>
            <a:rPr lang="en-US" dirty="0"/>
            <a:t>.</a:t>
          </a:r>
          <a:endParaRPr lang="pl-PL" dirty="0"/>
        </a:p>
      </dgm:t>
    </dgm:pt>
    <dgm:pt modelId="{9BB9FDAF-B917-4C14-9AA9-1FD7696B3174}" type="parTrans" cxnId="{B76A185D-68E2-4BA9-81E8-746EFAC57F5A}">
      <dgm:prSet/>
      <dgm:spPr/>
      <dgm:t>
        <a:bodyPr/>
        <a:lstStyle/>
        <a:p>
          <a:endParaRPr lang="pl-PL"/>
        </a:p>
      </dgm:t>
    </dgm:pt>
    <dgm:pt modelId="{455CE965-AE5A-41E8-A328-94E4FC48E4F4}" type="sibTrans" cxnId="{B76A185D-68E2-4BA9-81E8-746EFAC57F5A}">
      <dgm:prSet/>
      <dgm:spPr/>
      <dgm:t>
        <a:bodyPr/>
        <a:lstStyle/>
        <a:p>
          <a:endParaRPr lang="pl-PL"/>
        </a:p>
      </dgm:t>
    </dgm:pt>
    <dgm:pt modelId="{346719CE-25A8-47B1-82E1-CD897C9080B1}">
      <dgm:prSet phldrT="[Tekst]"/>
      <dgm:spPr/>
      <dgm:t>
        <a:bodyPr/>
        <a:lstStyle/>
        <a:p>
          <a:r>
            <a:rPr lang="pl-PL" dirty="0" err="1"/>
            <a:t>auction</a:t>
          </a:r>
          <a:endParaRPr lang="pl-PL" dirty="0"/>
        </a:p>
      </dgm:t>
    </dgm:pt>
    <dgm:pt modelId="{439A4648-343C-4966-B2F3-A59A09364220}" type="parTrans" cxnId="{A66F03E1-F029-4801-AFC1-0028162EB4F6}">
      <dgm:prSet/>
      <dgm:spPr/>
      <dgm:t>
        <a:bodyPr/>
        <a:lstStyle/>
        <a:p>
          <a:endParaRPr lang="pl-PL"/>
        </a:p>
      </dgm:t>
    </dgm:pt>
    <dgm:pt modelId="{766770F9-A164-419E-864A-E71A7AD45D34}" type="sibTrans" cxnId="{A66F03E1-F029-4801-AFC1-0028162EB4F6}">
      <dgm:prSet/>
      <dgm:spPr/>
      <dgm:t>
        <a:bodyPr/>
        <a:lstStyle/>
        <a:p>
          <a:endParaRPr lang="pl-PL"/>
        </a:p>
      </dgm:t>
    </dgm:pt>
    <dgm:pt modelId="{E77ED491-48A7-4C17-9D3E-FF5AEC8BD7F6}">
      <dgm:prSet phldrT="[Tekst]"/>
      <dgm:spPr/>
      <dgm:t>
        <a:bodyPr/>
        <a:lstStyle/>
        <a:p>
          <a:r>
            <a:rPr lang="en-US" dirty="0"/>
            <a:t>Where at least two applications for approval of the terms of sale are filed, an auction shall be held between purchasers</a:t>
          </a:r>
          <a:r>
            <a:rPr lang="pl-PL" dirty="0"/>
            <a:t>. </a:t>
          </a:r>
          <a:r>
            <a:rPr lang="pl-PL" b="1" dirty="0">
              <a:solidFill>
                <a:srgbClr val="C00000"/>
              </a:solidFill>
            </a:rPr>
            <a:t>The </a:t>
          </a:r>
          <a:r>
            <a:rPr lang="pl-PL" b="1" dirty="0" err="1">
              <a:solidFill>
                <a:srgbClr val="C00000"/>
              </a:solidFill>
            </a:rPr>
            <a:t>auction</a:t>
          </a:r>
          <a:r>
            <a:rPr lang="pl-PL" b="1" dirty="0">
              <a:solidFill>
                <a:srgbClr val="C00000"/>
              </a:solidFill>
            </a:rPr>
            <a:t> </a:t>
          </a:r>
          <a:r>
            <a:rPr lang="pl-PL" b="1" dirty="0" err="1">
              <a:solidFill>
                <a:srgbClr val="C00000"/>
              </a:solidFill>
            </a:rPr>
            <a:t>takes</a:t>
          </a:r>
          <a:r>
            <a:rPr lang="pl-PL" b="1" dirty="0">
              <a:solidFill>
                <a:srgbClr val="C00000"/>
              </a:solidFill>
            </a:rPr>
            <a:t> place </a:t>
          </a:r>
          <a:r>
            <a:rPr lang="pl-PL" b="1" dirty="0" err="1">
              <a:solidFill>
                <a:srgbClr val="C00000"/>
              </a:solidFill>
            </a:rPr>
            <a:t>before</a:t>
          </a:r>
          <a:r>
            <a:rPr lang="pl-PL" b="1" dirty="0">
              <a:solidFill>
                <a:srgbClr val="C00000"/>
              </a:solidFill>
            </a:rPr>
            <a:t> the </a:t>
          </a:r>
          <a:r>
            <a:rPr lang="pl-PL" b="1" dirty="0" err="1">
              <a:solidFill>
                <a:srgbClr val="C00000"/>
              </a:solidFill>
            </a:rPr>
            <a:t>bankruptcy</a:t>
          </a:r>
          <a:r>
            <a:rPr lang="pl-PL" b="1" dirty="0">
              <a:solidFill>
                <a:srgbClr val="C00000"/>
              </a:solidFill>
            </a:rPr>
            <a:t> </a:t>
          </a:r>
          <a:r>
            <a:rPr lang="pl-PL" b="1" dirty="0" err="1">
              <a:solidFill>
                <a:srgbClr val="C00000"/>
              </a:solidFill>
            </a:rPr>
            <a:t>is</a:t>
          </a:r>
          <a:r>
            <a:rPr lang="pl-PL" b="1" dirty="0">
              <a:solidFill>
                <a:srgbClr val="C00000"/>
              </a:solidFill>
            </a:rPr>
            <a:t> </a:t>
          </a:r>
          <a:r>
            <a:rPr lang="pl-PL" b="1" dirty="0" err="1">
              <a:solidFill>
                <a:srgbClr val="C00000"/>
              </a:solidFill>
            </a:rPr>
            <a:t>declared</a:t>
          </a:r>
          <a:r>
            <a:rPr lang="pl-PL" b="1" dirty="0">
              <a:solidFill>
                <a:srgbClr val="C00000"/>
              </a:solidFill>
            </a:rPr>
            <a:t>.</a:t>
          </a:r>
          <a:r>
            <a:rPr lang="en-US" b="1" dirty="0">
              <a:solidFill>
                <a:srgbClr val="C00000"/>
              </a:solidFill>
            </a:rPr>
            <a:t> </a:t>
          </a:r>
          <a:endParaRPr lang="pl-PL" b="1" dirty="0">
            <a:solidFill>
              <a:srgbClr val="C00000"/>
            </a:solidFill>
          </a:endParaRPr>
        </a:p>
      </dgm:t>
    </dgm:pt>
    <dgm:pt modelId="{FE0DFA2E-C8F4-43B0-B908-E8657EADD5A8}" type="parTrans" cxnId="{E8D86354-A379-4D49-ACA0-BEAD02A9DD78}">
      <dgm:prSet/>
      <dgm:spPr/>
      <dgm:t>
        <a:bodyPr/>
        <a:lstStyle/>
        <a:p>
          <a:endParaRPr lang="pl-PL"/>
        </a:p>
      </dgm:t>
    </dgm:pt>
    <dgm:pt modelId="{172DB653-83F4-4CD0-B7D2-AFD892F18ACD}" type="sibTrans" cxnId="{E8D86354-A379-4D49-ACA0-BEAD02A9DD78}">
      <dgm:prSet/>
      <dgm:spPr/>
      <dgm:t>
        <a:bodyPr/>
        <a:lstStyle/>
        <a:p>
          <a:endParaRPr lang="pl-PL"/>
        </a:p>
      </dgm:t>
    </dgm:pt>
    <dgm:pt modelId="{FD73D2D1-0CD4-4F3A-BC8C-8D3370E2B322}">
      <dgm:prSet phldrT="[Tekst]"/>
      <dgm:spPr/>
      <dgm:t>
        <a:bodyPr/>
        <a:lstStyle/>
        <a:p>
          <a:r>
            <a:rPr lang="pl-PL" dirty="0"/>
            <a:t>The </a:t>
          </a:r>
          <a:r>
            <a:rPr lang="pl-PL" dirty="0" err="1"/>
            <a:t>court</a:t>
          </a:r>
          <a:r>
            <a:rPr lang="pl-PL" dirty="0"/>
            <a:t> </a:t>
          </a:r>
          <a:r>
            <a:rPr lang="pl-PL" dirty="0" err="1"/>
            <a:t>announces</a:t>
          </a:r>
          <a:r>
            <a:rPr lang="pl-PL" dirty="0"/>
            <a:t> by public </a:t>
          </a:r>
          <a:r>
            <a:rPr lang="pl-PL" dirty="0" err="1"/>
            <a:t>notice</a:t>
          </a:r>
          <a:r>
            <a:rPr lang="pl-PL" dirty="0"/>
            <a:t> </a:t>
          </a:r>
          <a:r>
            <a:rPr lang="pl-PL" dirty="0" err="1"/>
            <a:t>about</a:t>
          </a:r>
          <a:r>
            <a:rPr lang="pl-PL" dirty="0"/>
            <a:t> the </a:t>
          </a:r>
          <a:r>
            <a:rPr lang="pl-PL" dirty="0" err="1"/>
            <a:t>debtor’s</a:t>
          </a:r>
          <a:r>
            <a:rPr lang="pl-PL" dirty="0"/>
            <a:t> </a:t>
          </a:r>
          <a:r>
            <a:rPr lang="pl-PL" dirty="0" err="1"/>
            <a:t>request</a:t>
          </a:r>
          <a:r>
            <a:rPr lang="pl-PL" dirty="0"/>
            <a:t>.</a:t>
          </a:r>
        </a:p>
      </dgm:t>
    </dgm:pt>
    <dgm:pt modelId="{F57F57AC-5785-4B48-96AD-9AF56717EEA5}" type="parTrans" cxnId="{76FD40F0-88DC-466D-B1AC-1027B562201B}">
      <dgm:prSet/>
      <dgm:spPr/>
      <dgm:t>
        <a:bodyPr/>
        <a:lstStyle/>
        <a:p>
          <a:endParaRPr lang="pl-PL"/>
        </a:p>
      </dgm:t>
    </dgm:pt>
    <dgm:pt modelId="{2074516E-D959-4CFB-AFA7-AF342E336C9C}" type="sibTrans" cxnId="{76FD40F0-88DC-466D-B1AC-1027B562201B}">
      <dgm:prSet/>
      <dgm:spPr/>
      <dgm:t>
        <a:bodyPr/>
        <a:lstStyle/>
        <a:p>
          <a:endParaRPr lang="pl-PL"/>
        </a:p>
      </dgm:t>
    </dgm:pt>
    <dgm:pt modelId="{315F3644-BF84-4EFE-A731-0BBA1812AFE3}" type="pres">
      <dgm:prSet presAssocID="{052E7F79-64B2-4230-BD47-E42C278D20BD}" presName="linearFlow" presStyleCnt="0">
        <dgm:presLayoutVars>
          <dgm:dir/>
          <dgm:animLvl val="lvl"/>
          <dgm:resizeHandles val="exact"/>
        </dgm:presLayoutVars>
      </dgm:prSet>
      <dgm:spPr/>
    </dgm:pt>
    <dgm:pt modelId="{2BA17A93-91BF-46EF-A481-F5EBC0F30A54}" type="pres">
      <dgm:prSet presAssocID="{0AD28F15-67AA-411C-991D-A67F0B25F7F9}" presName="composite" presStyleCnt="0"/>
      <dgm:spPr/>
    </dgm:pt>
    <dgm:pt modelId="{9B3F562E-7B67-4A73-94E5-C262653B0CF8}" type="pres">
      <dgm:prSet presAssocID="{0AD28F15-67AA-411C-991D-A67F0B25F7F9}" presName="parentText" presStyleLbl="alignNode1" presStyleIdx="0" presStyleCnt="3">
        <dgm:presLayoutVars>
          <dgm:chMax val="1"/>
          <dgm:bulletEnabled val="1"/>
        </dgm:presLayoutVars>
      </dgm:prSet>
      <dgm:spPr/>
    </dgm:pt>
    <dgm:pt modelId="{E703619A-A666-4304-8B0F-485D4B6F8682}" type="pres">
      <dgm:prSet presAssocID="{0AD28F15-67AA-411C-991D-A67F0B25F7F9}" presName="descendantText" presStyleLbl="alignAcc1" presStyleIdx="0" presStyleCnt="3">
        <dgm:presLayoutVars>
          <dgm:bulletEnabled val="1"/>
        </dgm:presLayoutVars>
      </dgm:prSet>
      <dgm:spPr/>
    </dgm:pt>
    <dgm:pt modelId="{4CCC041C-18AE-4D13-BA02-4406F3D07AF5}" type="pres">
      <dgm:prSet presAssocID="{CE31F762-162E-4C23-B2D8-235A4578F773}" presName="sp" presStyleCnt="0"/>
      <dgm:spPr/>
    </dgm:pt>
    <dgm:pt modelId="{EDFF0CE4-E7DB-43AC-9C7F-DD286160E8D3}" type="pres">
      <dgm:prSet presAssocID="{EDA9EE2A-3C80-489A-A0A6-CE89505D6D04}" presName="composite" presStyleCnt="0"/>
      <dgm:spPr/>
    </dgm:pt>
    <dgm:pt modelId="{6EBDAE6C-91B2-410C-95A8-97D5A89FC1CC}" type="pres">
      <dgm:prSet presAssocID="{EDA9EE2A-3C80-489A-A0A6-CE89505D6D04}" presName="parentText" presStyleLbl="alignNode1" presStyleIdx="1" presStyleCnt="3">
        <dgm:presLayoutVars>
          <dgm:chMax val="1"/>
          <dgm:bulletEnabled val="1"/>
        </dgm:presLayoutVars>
      </dgm:prSet>
      <dgm:spPr/>
    </dgm:pt>
    <dgm:pt modelId="{DC871D67-F4F9-4855-8737-C71D6DD7F199}" type="pres">
      <dgm:prSet presAssocID="{EDA9EE2A-3C80-489A-A0A6-CE89505D6D04}" presName="descendantText" presStyleLbl="alignAcc1" presStyleIdx="1" presStyleCnt="3">
        <dgm:presLayoutVars>
          <dgm:bulletEnabled val="1"/>
        </dgm:presLayoutVars>
      </dgm:prSet>
      <dgm:spPr/>
    </dgm:pt>
    <dgm:pt modelId="{5CDFC979-84CF-4DCD-AF64-AB826B6FD7AA}" type="pres">
      <dgm:prSet presAssocID="{4942CABD-DA80-4444-AB5E-1A73DB7FE5BE}" presName="sp" presStyleCnt="0"/>
      <dgm:spPr/>
    </dgm:pt>
    <dgm:pt modelId="{3755CE3B-12FA-4A17-B8AA-1E36005AD1F5}" type="pres">
      <dgm:prSet presAssocID="{346719CE-25A8-47B1-82E1-CD897C9080B1}" presName="composite" presStyleCnt="0"/>
      <dgm:spPr/>
    </dgm:pt>
    <dgm:pt modelId="{71582D88-68E9-474A-A2E7-B0D1A1F5FD81}" type="pres">
      <dgm:prSet presAssocID="{346719CE-25A8-47B1-82E1-CD897C9080B1}" presName="parentText" presStyleLbl="alignNode1" presStyleIdx="2" presStyleCnt="3">
        <dgm:presLayoutVars>
          <dgm:chMax val="1"/>
          <dgm:bulletEnabled val="1"/>
        </dgm:presLayoutVars>
      </dgm:prSet>
      <dgm:spPr/>
    </dgm:pt>
    <dgm:pt modelId="{015A0B7A-BD18-4210-AC4E-DFD1E14FB89F}" type="pres">
      <dgm:prSet presAssocID="{346719CE-25A8-47B1-82E1-CD897C9080B1}" presName="descendantText" presStyleLbl="alignAcc1" presStyleIdx="2" presStyleCnt="3">
        <dgm:presLayoutVars>
          <dgm:bulletEnabled val="1"/>
        </dgm:presLayoutVars>
      </dgm:prSet>
      <dgm:spPr/>
    </dgm:pt>
  </dgm:ptLst>
  <dgm:cxnLst>
    <dgm:cxn modelId="{C2A45B5B-55AC-434E-AB00-6B5F931FABB7}" type="presOf" srcId="{15D9BD3E-953D-4F8D-A8ED-67CF2AB6B760}" destId="{DC871D67-F4F9-4855-8737-C71D6DD7F199}" srcOrd="0" destOrd="0" presId="urn:microsoft.com/office/officeart/2005/8/layout/chevron2"/>
    <dgm:cxn modelId="{B76A185D-68E2-4BA9-81E8-746EFAC57F5A}" srcId="{EDA9EE2A-3C80-489A-A0A6-CE89505D6D04}" destId="{15D9BD3E-953D-4F8D-A8ED-67CF2AB6B760}" srcOrd="0" destOrd="0" parTransId="{9BB9FDAF-B917-4C14-9AA9-1FD7696B3174}" sibTransId="{455CE965-AE5A-41E8-A328-94E4FC48E4F4}"/>
    <dgm:cxn modelId="{1D802245-13C7-4BBC-B716-816B69446015}" srcId="{052E7F79-64B2-4230-BD47-E42C278D20BD}" destId="{EDA9EE2A-3C80-489A-A0A6-CE89505D6D04}" srcOrd="1" destOrd="0" parTransId="{3012C046-5DD7-4F65-9652-64E3031DAFBC}" sibTransId="{4942CABD-DA80-4444-AB5E-1A73DB7FE5BE}"/>
    <dgm:cxn modelId="{BD606266-C29B-4A80-85AF-75E69FC1F3DF}" type="presOf" srcId="{052E7F79-64B2-4230-BD47-E42C278D20BD}" destId="{315F3644-BF84-4EFE-A731-0BBA1812AFE3}" srcOrd="0" destOrd="0" presId="urn:microsoft.com/office/officeart/2005/8/layout/chevron2"/>
    <dgm:cxn modelId="{2654B54D-0FE8-4E1F-967C-F2FDC25796EE}" type="presOf" srcId="{346719CE-25A8-47B1-82E1-CD897C9080B1}" destId="{71582D88-68E9-474A-A2E7-B0D1A1F5FD81}" srcOrd="0" destOrd="0" presId="urn:microsoft.com/office/officeart/2005/8/layout/chevron2"/>
    <dgm:cxn modelId="{E8D86354-A379-4D49-ACA0-BEAD02A9DD78}" srcId="{346719CE-25A8-47B1-82E1-CD897C9080B1}" destId="{E77ED491-48A7-4C17-9D3E-FF5AEC8BD7F6}" srcOrd="0" destOrd="0" parTransId="{FE0DFA2E-C8F4-43B0-B908-E8657EADD5A8}" sibTransId="{172DB653-83F4-4CD0-B7D2-AFD892F18ACD}"/>
    <dgm:cxn modelId="{7913917A-3A88-45D1-A831-686FB3993B2D}" srcId="{0AD28F15-67AA-411C-991D-A67F0B25F7F9}" destId="{61527B74-2452-4D16-8B98-090D4CCE7E9F}" srcOrd="0" destOrd="0" parTransId="{A3898506-ECD8-4CDC-B6BF-FA74BF9D402D}" sibTransId="{BCFA7814-DFDB-4C1E-AAB2-D89B56E3781E}"/>
    <dgm:cxn modelId="{08A80A87-D759-40C6-B97D-74461F16108D}" type="presOf" srcId="{61527B74-2452-4D16-8B98-090D4CCE7E9F}" destId="{E703619A-A666-4304-8B0F-485D4B6F8682}" srcOrd="0" destOrd="0" presId="urn:microsoft.com/office/officeart/2005/8/layout/chevron2"/>
    <dgm:cxn modelId="{BECB1B87-5C8A-46A0-93D8-9AE9AEA7AFAA}" type="presOf" srcId="{E77ED491-48A7-4C17-9D3E-FF5AEC8BD7F6}" destId="{015A0B7A-BD18-4210-AC4E-DFD1E14FB89F}" srcOrd="0" destOrd="0" presId="urn:microsoft.com/office/officeart/2005/8/layout/chevron2"/>
    <dgm:cxn modelId="{113E0F9E-2425-4874-B980-D68DAA86520E}" type="presOf" srcId="{EDA9EE2A-3C80-489A-A0A6-CE89505D6D04}" destId="{6EBDAE6C-91B2-410C-95A8-97D5A89FC1CC}" srcOrd="0" destOrd="0" presId="urn:microsoft.com/office/officeart/2005/8/layout/chevron2"/>
    <dgm:cxn modelId="{8C3BA69F-D274-4986-9E65-57116A64EEF9}" type="presOf" srcId="{0AD28F15-67AA-411C-991D-A67F0B25F7F9}" destId="{9B3F562E-7B67-4A73-94E5-C262653B0CF8}" srcOrd="0" destOrd="0" presId="urn:microsoft.com/office/officeart/2005/8/layout/chevron2"/>
    <dgm:cxn modelId="{AD8719B5-AE99-442D-90F1-F1B941D7E16C}" type="presOf" srcId="{FD73D2D1-0CD4-4F3A-BC8C-8D3370E2B322}" destId="{DC871D67-F4F9-4855-8737-C71D6DD7F199}" srcOrd="0" destOrd="1" presId="urn:microsoft.com/office/officeart/2005/8/layout/chevron2"/>
    <dgm:cxn modelId="{ED5E52C3-BF6F-4FAF-B632-E529C7BF0C2C}" srcId="{052E7F79-64B2-4230-BD47-E42C278D20BD}" destId="{0AD28F15-67AA-411C-991D-A67F0B25F7F9}" srcOrd="0" destOrd="0" parTransId="{61C067E8-DA85-4711-8155-11CEBD7A022E}" sibTransId="{CE31F762-162E-4C23-B2D8-235A4578F773}"/>
    <dgm:cxn modelId="{A66F03E1-F029-4801-AFC1-0028162EB4F6}" srcId="{052E7F79-64B2-4230-BD47-E42C278D20BD}" destId="{346719CE-25A8-47B1-82E1-CD897C9080B1}" srcOrd="2" destOrd="0" parTransId="{439A4648-343C-4966-B2F3-A59A09364220}" sibTransId="{766770F9-A164-419E-864A-E71A7AD45D34}"/>
    <dgm:cxn modelId="{76FD40F0-88DC-466D-B1AC-1027B562201B}" srcId="{EDA9EE2A-3C80-489A-A0A6-CE89505D6D04}" destId="{FD73D2D1-0CD4-4F3A-BC8C-8D3370E2B322}" srcOrd="1" destOrd="0" parTransId="{F57F57AC-5785-4B48-96AD-9AF56717EEA5}" sibTransId="{2074516E-D959-4CFB-AFA7-AF342E336C9C}"/>
    <dgm:cxn modelId="{D3443CC4-6987-42BF-AF1C-40B3A380117E}" type="presParOf" srcId="{315F3644-BF84-4EFE-A731-0BBA1812AFE3}" destId="{2BA17A93-91BF-46EF-A481-F5EBC0F30A54}" srcOrd="0" destOrd="0" presId="urn:microsoft.com/office/officeart/2005/8/layout/chevron2"/>
    <dgm:cxn modelId="{1F754C9C-5082-4DBF-8208-AC84889C360D}" type="presParOf" srcId="{2BA17A93-91BF-46EF-A481-F5EBC0F30A54}" destId="{9B3F562E-7B67-4A73-94E5-C262653B0CF8}" srcOrd="0" destOrd="0" presId="urn:microsoft.com/office/officeart/2005/8/layout/chevron2"/>
    <dgm:cxn modelId="{D9F1D8D8-7F1F-4FC0-B41E-D56834F487E2}" type="presParOf" srcId="{2BA17A93-91BF-46EF-A481-F5EBC0F30A54}" destId="{E703619A-A666-4304-8B0F-485D4B6F8682}" srcOrd="1" destOrd="0" presId="urn:microsoft.com/office/officeart/2005/8/layout/chevron2"/>
    <dgm:cxn modelId="{89AE678B-EE71-4278-B200-5ECE715E7B04}" type="presParOf" srcId="{315F3644-BF84-4EFE-A731-0BBA1812AFE3}" destId="{4CCC041C-18AE-4D13-BA02-4406F3D07AF5}" srcOrd="1" destOrd="0" presId="urn:microsoft.com/office/officeart/2005/8/layout/chevron2"/>
    <dgm:cxn modelId="{1C7A3510-689C-4D00-9F6F-F5585C7D5A79}" type="presParOf" srcId="{315F3644-BF84-4EFE-A731-0BBA1812AFE3}" destId="{EDFF0CE4-E7DB-43AC-9C7F-DD286160E8D3}" srcOrd="2" destOrd="0" presId="urn:microsoft.com/office/officeart/2005/8/layout/chevron2"/>
    <dgm:cxn modelId="{DD995923-C698-450C-88B9-87F7E536E611}" type="presParOf" srcId="{EDFF0CE4-E7DB-43AC-9C7F-DD286160E8D3}" destId="{6EBDAE6C-91B2-410C-95A8-97D5A89FC1CC}" srcOrd="0" destOrd="0" presId="urn:microsoft.com/office/officeart/2005/8/layout/chevron2"/>
    <dgm:cxn modelId="{5441B6AF-6C9F-4BAB-B3E9-E5D101DDD1D4}" type="presParOf" srcId="{EDFF0CE4-E7DB-43AC-9C7F-DD286160E8D3}" destId="{DC871D67-F4F9-4855-8737-C71D6DD7F199}" srcOrd="1" destOrd="0" presId="urn:microsoft.com/office/officeart/2005/8/layout/chevron2"/>
    <dgm:cxn modelId="{F3255397-F7A0-49EB-986F-692C9D876EB5}" type="presParOf" srcId="{315F3644-BF84-4EFE-A731-0BBA1812AFE3}" destId="{5CDFC979-84CF-4DCD-AF64-AB826B6FD7AA}" srcOrd="3" destOrd="0" presId="urn:microsoft.com/office/officeart/2005/8/layout/chevron2"/>
    <dgm:cxn modelId="{BACD77D1-CDAF-45A9-98D6-AF588D111D74}" type="presParOf" srcId="{315F3644-BF84-4EFE-A731-0BBA1812AFE3}" destId="{3755CE3B-12FA-4A17-B8AA-1E36005AD1F5}" srcOrd="4" destOrd="0" presId="urn:microsoft.com/office/officeart/2005/8/layout/chevron2"/>
    <dgm:cxn modelId="{2FE21CF6-1B88-40E8-AC8E-E808BDBF771F}" type="presParOf" srcId="{3755CE3B-12FA-4A17-B8AA-1E36005AD1F5}" destId="{71582D88-68E9-474A-A2E7-B0D1A1F5FD81}" srcOrd="0" destOrd="0" presId="urn:microsoft.com/office/officeart/2005/8/layout/chevron2"/>
    <dgm:cxn modelId="{3D4BBF35-9CC6-446D-96D8-8EF58168033A}" type="presParOf" srcId="{3755CE3B-12FA-4A17-B8AA-1E36005AD1F5}" destId="{015A0B7A-BD18-4210-AC4E-DFD1E14FB89F}"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2E7F79-64B2-4230-BD47-E42C278D20BD}"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pl-PL"/>
        </a:p>
      </dgm:t>
    </dgm:pt>
    <dgm:pt modelId="{0AD28F15-67AA-411C-991D-A67F0B25F7F9}">
      <dgm:prSet phldrT="[Tekst]"/>
      <dgm:spPr/>
      <dgm:t>
        <a:bodyPr/>
        <a:lstStyle/>
        <a:p>
          <a:r>
            <a:rPr lang="pl-PL" dirty="0" err="1"/>
            <a:t>approval</a:t>
          </a:r>
          <a:endParaRPr lang="pl-PL" dirty="0"/>
        </a:p>
      </dgm:t>
    </dgm:pt>
    <dgm:pt modelId="{61C067E8-DA85-4711-8155-11CEBD7A022E}" type="parTrans" cxnId="{ED5E52C3-BF6F-4FAF-B632-E529C7BF0C2C}">
      <dgm:prSet/>
      <dgm:spPr/>
      <dgm:t>
        <a:bodyPr/>
        <a:lstStyle/>
        <a:p>
          <a:endParaRPr lang="pl-PL"/>
        </a:p>
      </dgm:t>
    </dgm:pt>
    <dgm:pt modelId="{CE31F762-162E-4C23-B2D8-235A4578F773}" type="sibTrans" cxnId="{ED5E52C3-BF6F-4FAF-B632-E529C7BF0C2C}">
      <dgm:prSet/>
      <dgm:spPr/>
      <dgm:t>
        <a:bodyPr/>
        <a:lstStyle/>
        <a:p>
          <a:endParaRPr lang="pl-PL"/>
        </a:p>
      </dgm:t>
    </dgm:pt>
    <dgm:pt modelId="{61527B74-2452-4D16-8B98-090D4CCE7E9F}">
      <dgm:prSet phldrT="[Tekst]"/>
      <dgm:spPr/>
      <dgm:t>
        <a:bodyPr/>
        <a:lstStyle/>
        <a:p>
          <a:r>
            <a:rPr lang="en-US" b="0" dirty="0">
              <a:solidFill>
                <a:schemeClr val="tx1"/>
              </a:solidFill>
            </a:rPr>
            <a:t>If an application is accepted, the court approves the terms of sale </a:t>
          </a:r>
          <a:r>
            <a:rPr lang="en-US" b="1" dirty="0">
              <a:solidFill>
                <a:srgbClr val="C00000"/>
              </a:solidFill>
            </a:rPr>
            <a:t>in the bankruptcy order</a:t>
          </a:r>
          <a:r>
            <a:rPr lang="pl-PL" b="1" dirty="0">
              <a:solidFill>
                <a:srgbClr val="C00000"/>
              </a:solidFill>
            </a:rPr>
            <a:t>.</a:t>
          </a:r>
          <a:endParaRPr lang="pl-PL" dirty="0"/>
        </a:p>
      </dgm:t>
    </dgm:pt>
    <dgm:pt modelId="{A3898506-ECD8-4CDC-B6BF-FA74BF9D402D}" type="parTrans" cxnId="{7913917A-3A88-45D1-A831-686FB3993B2D}">
      <dgm:prSet/>
      <dgm:spPr/>
      <dgm:t>
        <a:bodyPr/>
        <a:lstStyle/>
        <a:p>
          <a:endParaRPr lang="pl-PL"/>
        </a:p>
      </dgm:t>
    </dgm:pt>
    <dgm:pt modelId="{BCFA7814-DFDB-4C1E-AAB2-D89B56E3781E}" type="sibTrans" cxnId="{7913917A-3A88-45D1-A831-686FB3993B2D}">
      <dgm:prSet/>
      <dgm:spPr/>
      <dgm:t>
        <a:bodyPr/>
        <a:lstStyle/>
        <a:p>
          <a:endParaRPr lang="pl-PL"/>
        </a:p>
      </dgm:t>
    </dgm:pt>
    <dgm:pt modelId="{EDA9EE2A-3C80-489A-A0A6-CE89505D6D04}">
      <dgm:prSet phldrT="[Tekst]"/>
      <dgm:spPr/>
      <dgm:t>
        <a:bodyPr/>
        <a:lstStyle/>
        <a:p>
          <a:r>
            <a:rPr lang="pl-PL" dirty="0" err="1"/>
            <a:t>execution</a:t>
          </a:r>
          <a:endParaRPr lang="pl-PL" dirty="0"/>
        </a:p>
      </dgm:t>
    </dgm:pt>
    <dgm:pt modelId="{3012C046-5DD7-4F65-9652-64E3031DAFBC}" type="parTrans" cxnId="{1D802245-13C7-4BBC-B716-816B69446015}">
      <dgm:prSet/>
      <dgm:spPr/>
      <dgm:t>
        <a:bodyPr/>
        <a:lstStyle/>
        <a:p>
          <a:endParaRPr lang="pl-PL"/>
        </a:p>
      </dgm:t>
    </dgm:pt>
    <dgm:pt modelId="{4942CABD-DA80-4444-AB5E-1A73DB7FE5BE}" type="sibTrans" cxnId="{1D802245-13C7-4BBC-B716-816B69446015}">
      <dgm:prSet/>
      <dgm:spPr/>
      <dgm:t>
        <a:bodyPr/>
        <a:lstStyle/>
        <a:p>
          <a:endParaRPr lang="pl-PL"/>
        </a:p>
      </dgm:t>
    </dgm:pt>
    <dgm:pt modelId="{15D9BD3E-953D-4F8D-A8ED-67CF2AB6B760}">
      <dgm:prSet phldrT="[Tekst]"/>
      <dgm:spPr/>
      <dgm:t>
        <a:bodyPr/>
        <a:lstStyle/>
        <a:p>
          <a:r>
            <a:rPr lang="en-US" dirty="0"/>
            <a:t>The object of sale shall be released to the purchaser with the participation of a </a:t>
          </a:r>
          <a:r>
            <a:rPr lang="pl-PL" dirty="0" err="1"/>
            <a:t>trustee</a:t>
          </a:r>
          <a:r>
            <a:rPr lang="pl-PL" dirty="0"/>
            <a:t> </a:t>
          </a:r>
          <a:r>
            <a:rPr lang="pl-PL" b="1" dirty="0" err="1">
              <a:solidFill>
                <a:srgbClr val="C00000"/>
              </a:solidFill>
            </a:rPr>
            <a:t>after</a:t>
          </a:r>
          <a:r>
            <a:rPr lang="pl-PL" b="1" dirty="0">
              <a:solidFill>
                <a:srgbClr val="C00000"/>
              </a:solidFill>
            </a:rPr>
            <a:t> the </a:t>
          </a:r>
          <a:r>
            <a:rPr lang="pl-PL" b="1" dirty="0" err="1">
              <a:solidFill>
                <a:srgbClr val="C00000"/>
              </a:solidFill>
            </a:rPr>
            <a:t>declaration</a:t>
          </a:r>
          <a:r>
            <a:rPr lang="pl-PL" b="1" dirty="0">
              <a:solidFill>
                <a:srgbClr val="C00000"/>
              </a:solidFill>
            </a:rPr>
            <a:t> of </a:t>
          </a:r>
          <a:r>
            <a:rPr lang="pl-PL" b="1" dirty="0" err="1">
              <a:solidFill>
                <a:srgbClr val="C00000"/>
              </a:solidFill>
            </a:rPr>
            <a:t>bankruptcy</a:t>
          </a:r>
          <a:r>
            <a:rPr lang="pl-PL" b="1" dirty="0">
              <a:solidFill>
                <a:srgbClr val="C00000"/>
              </a:solidFill>
            </a:rPr>
            <a:t>. </a:t>
          </a:r>
        </a:p>
      </dgm:t>
    </dgm:pt>
    <dgm:pt modelId="{9BB9FDAF-B917-4C14-9AA9-1FD7696B3174}" type="parTrans" cxnId="{B76A185D-68E2-4BA9-81E8-746EFAC57F5A}">
      <dgm:prSet/>
      <dgm:spPr/>
      <dgm:t>
        <a:bodyPr/>
        <a:lstStyle/>
        <a:p>
          <a:endParaRPr lang="pl-PL"/>
        </a:p>
      </dgm:t>
    </dgm:pt>
    <dgm:pt modelId="{455CE965-AE5A-41E8-A328-94E4FC48E4F4}" type="sibTrans" cxnId="{B76A185D-68E2-4BA9-81E8-746EFAC57F5A}">
      <dgm:prSet/>
      <dgm:spPr/>
      <dgm:t>
        <a:bodyPr/>
        <a:lstStyle/>
        <a:p>
          <a:endParaRPr lang="pl-PL"/>
        </a:p>
      </dgm:t>
    </dgm:pt>
    <dgm:pt modelId="{315F3644-BF84-4EFE-A731-0BBA1812AFE3}" type="pres">
      <dgm:prSet presAssocID="{052E7F79-64B2-4230-BD47-E42C278D20BD}" presName="linearFlow" presStyleCnt="0">
        <dgm:presLayoutVars>
          <dgm:dir/>
          <dgm:animLvl val="lvl"/>
          <dgm:resizeHandles val="exact"/>
        </dgm:presLayoutVars>
      </dgm:prSet>
      <dgm:spPr/>
    </dgm:pt>
    <dgm:pt modelId="{2BA17A93-91BF-46EF-A481-F5EBC0F30A54}" type="pres">
      <dgm:prSet presAssocID="{0AD28F15-67AA-411C-991D-A67F0B25F7F9}" presName="composite" presStyleCnt="0"/>
      <dgm:spPr/>
    </dgm:pt>
    <dgm:pt modelId="{9B3F562E-7B67-4A73-94E5-C262653B0CF8}" type="pres">
      <dgm:prSet presAssocID="{0AD28F15-67AA-411C-991D-A67F0B25F7F9}" presName="parentText" presStyleLbl="alignNode1" presStyleIdx="0" presStyleCnt="2">
        <dgm:presLayoutVars>
          <dgm:chMax val="1"/>
          <dgm:bulletEnabled val="1"/>
        </dgm:presLayoutVars>
      </dgm:prSet>
      <dgm:spPr/>
    </dgm:pt>
    <dgm:pt modelId="{E703619A-A666-4304-8B0F-485D4B6F8682}" type="pres">
      <dgm:prSet presAssocID="{0AD28F15-67AA-411C-991D-A67F0B25F7F9}" presName="descendantText" presStyleLbl="alignAcc1" presStyleIdx="0" presStyleCnt="2">
        <dgm:presLayoutVars>
          <dgm:bulletEnabled val="1"/>
        </dgm:presLayoutVars>
      </dgm:prSet>
      <dgm:spPr/>
    </dgm:pt>
    <dgm:pt modelId="{4CCC041C-18AE-4D13-BA02-4406F3D07AF5}" type="pres">
      <dgm:prSet presAssocID="{CE31F762-162E-4C23-B2D8-235A4578F773}" presName="sp" presStyleCnt="0"/>
      <dgm:spPr/>
    </dgm:pt>
    <dgm:pt modelId="{EDFF0CE4-E7DB-43AC-9C7F-DD286160E8D3}" type="pres">
      <dgm:prSet presAssocID="{EDA9EE2A-3C80-489A-A0A6-CE89505D6D04}" presName="composite" presStyleCnt="0"/>
      <dgm:spPr/>
    </dgm:pt>
    <dgm:pt modelId="{6EBDAE6C-91B2-410C-95A8-97D5A89FC1CC}" type="pres">
      <dgm:prSet presAssocID="{EDA9EE2A-3C80-489A-A0A6-CE89505D6D04}" presName="parentText" presStyleLbl="alignNode1" presStyleIdx="1" presStyleCnt="2">
        <dgm:presLayoutVars>
          <dgm:chMax val="1"/>
          <dgm:bulletEnabled val="1"/>
        </dgm:presLayoutVars>
      </dgm:prSet>
      <dgm:spPr/>
    </dgm:pt>
    <dgm:pt modelId="{DC871D67-F4F9-4855-8737-C71D6DD7F199}" type="pres">
      <dgm:prSet presAssocID="{EDA9EE2A-3C80-489A-A0A6-CE89505D6D04}" presName="descendantText" presStyleLbl="alignAcc1" presStyleIdx="1" presStyleCnt="2">
        <dgm:presLayoutVars>
          <dgm:bulletEnabled val="1"/>
        </dgm:presLayoutVars>
      </dgm:prSet>
      <dgm:spPr/>
    </dgm:pt>
  </dgm:ptLst>
  <dgm:cxnLst>
    <dgm:cxn modelId="{C2A45B5B-55AC-434E-AB00-6B5F931FABB7}" type="presOf" srcId="{15D9BD3E-953D-4F8D-A8ED-67CF2AB6B760}" destId="{DC871D67-F4F9-4855-8737-C71D6DD7F199}" srcOrd="0" destOrd="0" presId="urn:microsoft.com/office/officeart/2005/8/layout/chevron2"/>
    <dgm:cxn modelId="{B76A185D-68E2-4BA9-81E8-746EFAC57F5A}" srcId="{EDA9EE2A-3C80-489A-A0A6-CE89505D6D04}" destId="{15D9BD3E-953D-4F8D-A8ED-67CF2AB6B760}" srcOrd="0" destOrd="0" parTransId="{9BB9FDAF-B917-4C14-9AA9-1FD7696B3174}" sibTransId="{455CE965-AE5A-41E8-A328-94E4FC48E4F4}"/>
    <dgm:cxn modelId="{1D802245-13C7-4BBC-B716-816B69446015}" srcId="{052E7F79-64B2-4230-BD47-E42C278D20BD}" destId="{EDA9EE2A-3C80-489A-A0A6-CE89505D6D04}" srcOrd="1" destOrd="0" parTransId="{3012C046-5DD7-4F65-9652-64E3031DAFBC}" sibTransId="{4942CABD-DA80-4444-AB5E-1A73DB7FE5BE}"/>
    <dgm:cxn modelId="{BD606266-C29B-4A80-85AF-75E69FC1F3DF}" type="presOf" srcId="{052E7F79-64B2-4230-BD47-E42C278D20BD}" destId="{315F3644-BF84-4EFE-A731-0BBA1812AFE3}" srcOrd="0" destOrd="0" presId="urn:microsoft.com/office/officeart/2005/8/layout/chevron2"/>
    <dgm:cxn modelId="{7913917A-3A88-45D1-A831-686FB3993B2D}" srcId="{0AD28F15-67AA-411C-991D-A67F0B25F7F9}" destId="{61527B74-2452-4D16-8B98-090D4CCE7E9F}" srcOrd="0" destOrd="0" parTransId="{A3898506-ECD8-4CDC-B6BF-FA74BF9D402D}" sibTransId="{BCFA7814-DFDB-4C1E-AAB2-D89B56E3781E}"/>
    <dgm:cxn modelId="{08A80A87-D759-40C6-B97D-74461F16108D}" type="presOf" srcId="{61527B74-2452-4D16-8B98-090D4CCE7E9F}" destId="{E703619A-A666-4304-8B0F-485D4B6F8682}" srcOrd="0" destOrd="0" presId="urn:microsoft.com/office/officeart/2005/8/layout/chevron2"/>
    <dgm:cxn modelId="{113E0F9E-2425-4874-B980-D68DAA86520E}" type="presOf" srcId="{EDA9EE2A-3C80-489A-A0A6-CE89505D6D04}" destId="{6EBDAE6C-91B2-410C-95A8-97D5A89FC1CC}" srcOrd="0" destOrd="0" presId="urn:microsoft.com/office/officeart/2005/8/layout/chevron2"/>
    <dgm:cxn modelId="{8C3BA69F-D274-4986-9E65-57116A64EEF9}" type="presOf" srcId="{0AD28F15-67AA-411C-991D-A67F0B25F7F9}" destId="{9B3F562E-7B67-4A73-94E5-C262653B0CF8}" srcOrd="0" destOrd="0" presId="urn:microsoft.com/office/officeart/2005/8/layout/chevron2"/>
    <dgm:cxn modelId="{ED5E52C3-BF6F-4FAF-B632-E529C7BF0C2C}" srcId="{052E7F79-64B2-4230-BD47-E42C278D20BD}" destId="{0AD28F15-67AA-411C-991D-A67F0B25F7F9}" srcOrd="0" destOrd="0" parTransId="{61C067E8-DA85-4711-8155-11CEBD7A022E}" sibTransId="{CE31F762-162E-4C23-B2D8-235A4578F773}"/>
    <dgm:cxn modelId="{D3443CC4-6987-42BF-AF1C-40B3A380117E}" type="presParOf" srcId="{315F3644-BF84-4EFE-A731-0BBA1812AFE3}" destId="{2BA17A93-91BF-46EF-A481-F5EBC0F30A54}" srcOrd="0" destOrd="0" presId="urn:microsoft.com/office/officeart/2005/8/layout/chevron2"/>
    <dgm:cxn modelId="{1F754C9C-5082-4DBF-8208-AC84889C360D}" type="presParOf" srcId="{2BA17A93-91BF-46EF-A481-F5EBC0F30A54}" destId="{9B3F562E-7B67-4A73-94E5-C262653B0CF8}" srcOrd="0" destOrd="0" presId="urn:microsoft.com/office/officeart/2005/8/layout/chevron2"/>
    <dgm:cxn modelId="{D9F1D8D8-7F1F-4FC0-B41E-D56834F487E2}" type="presParOf" srcId="{2BA17A93-91BF-46EF-A481-F5EBC0F30A54}" destId="{E703619A-A666-4304-8B0F-485D4B6F8682}" srcOrd="1" destOrd="0" presId="urn:microsoft.com/office/officeart/2005/8/layout/chevron2"/>
    <dgm:cxn modelId="{89AE678B-EE71-4278-B200-5ECE715E7B04}" type="presParOf" srcId="{315F3644-BF84-4EFE-A731-0BBA1812AFE3}" destId="{4CCC041C-18AE-4D13-BA02-4406F3D07AF5}" srcOrd="1" destOrd="0" presId="urn:microsoft.com/office/officeart/2005/8/layout/chevron2"/>
    <dgm:cxn modelId="{1C7A3510-689C-4D00-9F6F-F5585C7D5A79}" type="presParOf" srcId="{315F3644-BF84-4EFE-A731-0BBA1812AFE3}" destId="{EDFF0CE4-E7DB-43AC-9C7F-DD286160E8D3}" srcOrd="2" destOrd="0" presId="urn:microsoft.com/office/officeart/2005/8/layout/chevron2"/>
    <dgm:cxn modelId="{DD995923-C698-450C-88B9-87F7E536E611}" type="presParOf" srcId="{EDFF0CE4-E7DB-43AC-9C7F-DD286160E8D3}" destId="{6EBDAE6C-91B2-410C-95A8-97D5A89FC1CC}" srcOrd="0" destOrd="0" presId="urn:microsoft.com/office/officeart/2005/8/layout/chevron2"/>
    <dgm:cxn modelId="{5441B6AF-6C9F-4BAB-B3E9-E5D101DDD1D4}" type="presParOf" srcId="{EDFF0CE4-E7DB-43AC-9C7F-DD286160E8D3}" destId="{DC871D67-F4F9-4855-8737-C71D6DD7F199}"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259762-EA9B-4482-84FC-161918A08F9C}"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pl-PL"/>
        </a:p>
      </dgm:t>
    </dgm:pt>
    <dgm:pt modelId="{2C2F9496-A2B9-4C82-B8FE-5FF8B66E55FE}">
      <dgm:prSet phldrT="[Tekst]"/>
      <dgm:spPr/>
      <dgm:t>
        <a:bodyPr/>
        <a:lstStyle/>
        <a:p>
          <a:r>
            <a:rPr lang="pl-PL" dirty="0"/>
            <a:t>The </a:t>
          </a:r>
          <a:r>
            <a:rPr lang="pl-PL" dirty="0" err="1"/>
            <a:t>appointment</a:t>
          </a:r>
          <a:r>
            <a:rPr lang="pl-PL" dirty="0"/>
            <a:t> of the monitor </a:t>
          </a:r>
          <a:r>
            <a:rPr lang="pl-PL" dirty="0" err="1"/>
            <a:t>is</a:t>
          </a:r>
          <a:r>
            <a:rPr lang="pl-PL" dirty="0"/>
            <a:t> </a:t>
          </a:r>
          <a:r>
            <a:rPr lang="pl-PL" dirty="0" err="1"/>
            <a:t>mandatory</a:t>
          </a:r>
          <a:r>
            <a:rPr lang="pl-PL" dirty="0"/>
            <a:t> </a:t>
          </a:r>
        </a:p>
      </dgm:t>
    </dgm:pt>
    <dgm:pt modelId="{D05A6899-619B-4D83-890B-43AAB212BAC1}" type="parTrans" cxnId="{EC112C66-4499-4B00-8C24-28EBB054D40B}">
      <dgm:prSet/>
      <dgm:spPr/>
      <dgm:t>
        <a:bodyPr/>
        <a:lstStyle/>
        <a:p>
          <a:endParaRPr lang="pl-PL"/>
        </a:p>
      </dgm:t>
    </dgm:pt>
    <dgm:pt modelId="{1EC04C11-982C-4FD1-B73B-820362F21D89}" type="sibTrans" cxnId="{EC112C66-4499-4B00-8C24-28EBB054D40B}">
      <dgm:prSet/>
      <dgm:spPr/>
      <dgm:t>
        <a:bodyPr/>
        <a:lstStyle/>
        <a:p>
          <a:endParaRPr lang="pl-PL"/>
        </a:p>
      </dgm:t>
    </dgm:pt>
    <dgm:pt modelId="{A15882F3-2FDF-4506-A93D-45135D63167F}">
      <dgm:prSet/>
      <dgm:spPr/>
      <dgm:t>
        <a:bodyPr/>
        <a:lstStyle/>
        <a:p>
          <a:r>
            <a:rPr lang="en-US" dirty="0"/>
            <a:t>The debtor</a:t>
          </a:r>
          <a:r>
            <a:rPr lang="pl-PL" dirty="0"/>
            <a:t> (</a:t>
          </a:r>
          <a:r>
            <a:rPr lang="pl-PL" dirty="0" err="1"/>
            <a:t>or</a:t>
          </a:r>
          <a:r>
            <a:rPr lang="pl-PL" dirty="0"/>
            <a:t> </a:t>
          </a:r>
          <a:r>
            <a:rPr lang="pl-PL" dirty="0" err="1"/>
            <a:t>creditor</a:t>
          </a:r>
          <a:r>
            <a:rPr lang="pl-PL" dirty="0"/>
            <a:t>)</a:t>
          </a:r>
          <a:r>
            <a:rPr lang="en-US" dirty="0"/>
            <a:t> requests a pre-pack (not a monitor)</a:t>
          </a:r>
          <a:endParaRPr lang="pl-PL" dirty="0"/>
        </a:p>
      </dgm:t>
    </dgm:pt>
    <dgm:pt modelId="{81EF22F0-3AC8-4795-9747-0B803BAE7466}" type="parTrans" cxnId="{B90967ED-0CBB-43BD-BFCF-1FE683FFE5D6}">
      <dgm:prSet/>
      <dgm:spPr/>
      <dgm:t>
        <a:bodyPr/>
        <a:lstStyle/>
        <a:p>
          <a:endParaRPr lang="pl-PL"/>
        </a:p>
      </dgm:t>
    </dgm:pt>
    <dgm:pt modelId="{0D317101-7815-4630-A6FD-E1C2FD51688E}" type="sibTrans" cxnId="{B90967ED-0CBB-43BD-BFCF-1FE683FFE5D6}">
      <dgm:prSet/>
      <dgm:spPr/>
      <dgm:t>
        <a:bodyPr/>
        <a:lstStyle/>
        <a:p>
          <a:endParaRPr lang="pl-PL"/>
        </a:p>
      </dgm:t>
    </dgm:pt>
    <dgm:pt modelId="{AD4D7ABC-D0AE-45DE-9C07-1E73949E8727}" type="pres">
      <dgm:prSet presAssocID="{D4259762-EA9B-4482-84FC-161918A08F9C}" presName="Name0" presStyleCnt="0">
        <dgm:presLayoutVars>
          <dgm:dir/>
          <dgm:animLvl val="lvl"/>
          <dgm:resizeHandles val="exact"/>
        </dgm:presLayoutVars>
      </dgm:prSet>
      <dgm:spPr/>
    </dgm:pt>
    <dgm:pt modelId="{E4CCBA5A-9556-4BBB-9809-B3D637A0FB16}" type="pres">
      <dgm:prSet presAssocID="{A15882F3-2FDF-4506-A93D-45135D63167F}" presName="parTxOnly" presStyleLbl="node1" presStyleIdx="0" presStyleCnt="2">
        <dgm:presLayoutVars>
          <dgm:chMax val="0"/>
          <dgm:chPref val="0"/>
          <dgm:bulletEnabled val="1"/>
        </dgm:presLayoutVars>
      </dgm:prSet>
      <dgm:spPr/>
    </dgm:pt>
    <dgm:pt modelId="{C5DBF749-4F39-480F-99B0-C75E9AFFF65B}" type="pres">
      <dgm:prSet presAssocID="{0D317101-7815-4630-A6FD-E1C2FD51688E}" presName="parTxOnlySpace" presStyleCnt="0"/>
      <dgm:spPr/>
    </dgm:pt>
    <dgm:pt modelId="{B39EBAA9-2BF8-4FED-8CE4-CB723FDAD14F}" type="pres">
      <dgm:prSet presAssocID="{2C2F9496-A2B9-4C82-B8FE-5FF8B66E55FE}" presName="parTxOnly" presStyleLbl="node1" presStyleIdx="1" presStyleCnt="2">
        <dgm:presLayoutVars>
          <dgm:chMax val="0"/>
          <dgm:chPref val="0"/>
          <dgm:bulletEnabled val="1"/>
        </dgm:presLayoutVars>
      </dgm:prSet>
      <dgm:spPr/>
    </dgm:pt>
  </dgm:ptLst>
  <dgm:cxnLst>
    <dgm:cxn modelId="{A12B2242-CB5E-432A-B91D-5C5DE42498A2}" type="presOf" srcId="{D4259762-EA9B-4482-84FC-161918A08F9C}" destId="{AD4D7ABC-D0AE-45DE-9C07-1E73949E8727}" srcOrd="0" destOrd="0" presId="urn:microsoft.com/office/officeart/2005/8/layout/chevron1"/>
    <dgm:cxn modelId="{EC112C66-4499-4B00-8C24-28EBB054D40B}" srcId="{D4259762-EA9B-4482-84FC-161918A08F9C}" destId="{2C2F9496-A2B9-4C82-B8FE-5FF8B66E55FE}" srcOrd="1" destOrd="0" parTransId="{D05A6899-619B-4D83-890B-43AAB212BAC1}" sibTransId="{1EC04C11-982C-4FD1-B73B-820362F21D89}"/>
    <dgm:cxn modelId="{3A15796A-E400-418D-B42C-70A241D6E428}" type="presOf" srcId="{A15882F3-2FDF-4506-A93D-45135D63167F}" destId="{E4CCBA5A-9556-4BBB-9809-B3D637A0FB16}" srcOrd="0" destOrd="0" presId="urn:microsoft.com/office/officeart/2005/8/layout/chevron1"/>
    <dgm:cxn modelId="{D817BA4B-80C2-4383-A517-27931DA592A3}" type="presOf" srcId="{2C2F9496-A2B9-4C82-B8FE-5FF8B66E55FE}" destId="{B39EBAA9-2BF8-4FED-8CE4-CB723FDAD14F}" srcOrd="0" destOrd="0" presId="urn:microsoft.com/office/officeart/2005/8/layout/chevron1"/>
    <dgm:cxn modelId="{B90967ED-0CBB-43BD-BFCF-1FE683FFE5D6}" srcId="{D4259762-EA9B-4482-84FC-161918A08F9C}" destId="{A15882F3-2FDF-4506-A93D-45135D63167F}" srcOrd="0" destOrd="0" parTransId="{81EF22F0-3AC8-4795-9747-0B803BAE7466}" sibTransId="{0D317101-7815-4630-A6FD-E1C2FD51688E}"/>
    <dgm:cxn modelId="{CD57E638-411A-4979-88FE-6C800B46B1EF}" type="presParOf" srcId="{AD4D7ABC-D0AE-45DE-9C07-1E73949E8727}" destId="{E4CCBA5A-9556-4BBB-9809-B3D637A0FB16}" srcOrd="0" destOrd="0" presId="urn:microsoft.com/office/officeart/2005/8/layout/chevron1"/>
    <dgm:cxn modelId="{B012E719-CDA4-4C69-9DDE-826CC066933E}" type="presParOf" srcId="{AD4D7ABC-D0AE-45DE-9C07-1E73949E8727}" destId="{C5DBF749-4F39-480F-99B0-C75E9AFFF65B}" srcOrd="1" destOrd="0" presId="urn:microsoft.com/office/officeart/2005/8/layout/chevron1"/>
    <dgm:cxn modelId="{E1828ABB-687B-4F22-B483-366D00880D2D}" type="presParOf" srcId="{AD4D7ABC-D0AE-45DE-9C07-1E73949E8727}" destId="{B39EBAA9-2BF8-4FED-8CE4-CB723FDAD14F}" srcOrd="2"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3F562E-7B67-4A73-94E5-C262653B0CF8}">
      <dsp:nvSpPr>
        <dsp:cNvPr id="0" name=""/>
        <dsp:cNvSpPr/>
      </dsp:nvSpPr>
      <dsp:spPr>
        <a:xfrm rot="5400000">
          <a:off x="-137291" y="138480"/>
          <a:ext cx="915275" cy="64069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pl-PL" sz="1400" kern="1200" dirty="0" err="1"/>
            <a:t>request</a:t>
          </a:r>
          <a:endParaRPr lang="pl-PL" sz="1400" kern="1200" dirty="0"/>
        </a:p>
      </dsp:txBody>
      <dsp:txXfrm rot="-5400000">
        <a:off x="1" y="321534"/>
        <a:ext cx="640692" cy="274583"/>
      </dsp:txXfrm>
    </dsp:sp>
    <dsp:sp modelId="{E703619A-A666-4304-8B0F-485D4B6F8682}">
      <dsp:nvSpPr>
        <dsp:cNvPr id="0" name=""/>
        <dsp:cNvSpPr/>
      </dsp:nvSpPr>
      <dsp:spPr>
        <a:xfrm rot="5400000">
          <a:off x="4137681" y="-3495800"/>
          <a:ext cx="594928" cy="758890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pl-PL" sz="1500" kern="1200" dirty="0"/>
            <a:t>The </a:t>
          </a:r>
          <a:r>
            <a:rPr lang="pl-PL" sz="1500" kern="1200" dirty="0" err="1"/>
            <a:t>debtor</a:t>
          </a:r>
          <a:r>
            <a:rPr lang="pl-PL" sz="1500" kern="1200" dirty="0"/>
            <a:t>  </a:t>
          </a:r>
          <a:r>
            <a:rPr lang="pl-PL" sz="1500" b="1" kern="1200" dirty="0" err="1">
              <a:solidFill>
                <a:srgbClr val="C00000"/>
              </a:solidFill>
            </a:rPr>
            <a:t>makes</a:t>
          </a:r>
          <a:r>
            <a:rPr lang="pl-PL" sz="1500" b="1" kern="1200" dirty="0">
              <a:solidFill>
                <a:srgbClr val="C00000"/>
              </a:solidFill>
            </a:rPr>
            <a:t> a </a:t>
          </a:r>
          <a:r>
            <a:rPr lang="pl-PL" sz="1500" b="1" kern="1200" dirty="0" err="1">
              <a:solidFill>
                <a:srgbClr val="C00000"/>
              </a:solidFill>
            </a:rPr>
            <a:t>request</a:t>
          </a:r>
          <a:r>
            <a:rPr lang="en-US" sz="1500" b="1" kern="1200" dirty="0">
              <a:solidFill>
                <a:srgbClr val="C00000"/>
              </a:solidFill>
            </a:rPr>
            <a:t> for approval of the terms of sale </a:t>
          </a:r>
          <a:r>
            <a:rPr lang="en-US" sz="1500" kern="1200" dirty="0"/>
            <a:t>of the debtor’s</a:t>
          </a:r>
          <a:r>
            <a:rPr lang="pl-PL" sz="1500" kern="1200" dirty="0"/>
            <a:t>: </a:t>
          </a:r>
          <a:r>
            <a:rPr lang="en-US" sz="1500" kern="1200" dirty="0"/>
            <a:t>enterprise or an </a:t>
          </a:r>
          <a:r>
            <a:rPr lang="en-US" sz="1500" kern="1200" dirty="0" err="1"/>
            <a:t>organised</a:t>
          </a:r>
          <a:r>
            <a:rPr lang="en-US" sz="1500" kern="1200" dirty="0"/>
            <a:t> part</a:t>
          </a:r>
          <a:r>
            <a:rPr lang="pl-PL" sz="1500" kern="1200" dirty="0"/>
            <a:t> of </a:t>
          </a:r>
          <a:r>
            <a:rPr lang="pl-PL" sz="1500" kern="1200" dirty="0" err="1"/>
            <a:t>enterprise</a:t>
          </a:r>
          <a:r>
            <a:rPr lang="pl-PL" sz="1500" kern="1200" dirty="0"/>
            <a:t> </a:t>
          </a:r>
          <a:r>
            <a:rPr lang="pl-PL" sz="1500" kern="1200" dirty="0" err="1"/>
            <a:t>or</a:t>
          </a:r>
          <a:r>
            <a:rPr lang="pl-PL" sz="1500" kern="1200" dirty="0"/>
            <a:t> </a:t>
          </a:r>
          <a:r>
            <a:rPr lang="pl-PL" sz="1500" kern="1200" dirty="0" err="1"/>
            <a:t>assets</a:t>
          </a:r>
          <a:endParaRPr lang="pl-PL" sz="1500" kern="1200" dirty="0"/>
        </a:p>
      </dsp:txBody>
      <dsp:txXfrm rot="-5400000">
        <a:off x="640692" y="30231"/>
        <a:ext cx="7559865" cy="536844"/>
      </dsp:txXfrm>
    </dsp:sp>
    <dsp:sp modelId="{6EBDAE6C-91B2-410C-95A8-97D5A89FC1CC}">
      <dsp:nvSpPr>
        <dsp:cNvPr id="0" name=""/>
        <dsp:cNvSpPr/>
      </dsp:nvSpPr>
      <dsp:spPr>
        <a:xfrm rot="5400000">
          <a:off x="-137291" y="861547"/>
          <a:ext cx="915275" cy="64069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pl-PL" sz="1400" kern="1200" dirty="0"/>
            <a:t>monitor</a:t>
          </a:r>
        </a:p>
      </dsp:txBody>
      <dsp:txXfrm rot="-5400000">
        <a:off x="1" y="1044601"/>
        <a:ext cx="640692" cy="274583"/>
      </dsp:txXfrm>
    </dsp:sp>
    <dsp:sp modelId="{DC871D67-F4F9-4855-8737-C71D6DD7F199}">
      <dsp:nvSpPr>
        <dsp:cNvPr id="0" name=""/>
        <dsp:cNvSpPr/>
      </dsp:nvSpPr>
      <dsp:spPr>
        <a:xfrm rot="5400000">
          <a:off x="4137681" y="-2772732"/>
          <a:ext cx="594928" cy="758890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pl-PL" sz="1500" kern="1200" dirty="0"/>
            <a:t>T</a:t>
          </a:r>
          <a:r>
            <a:rPr lang="en-US" sz="1500" kern="1200" dirty="0"/>
            <a:t>he court </a:t>
          </a:r>
          <a:r>
            <a:rPr lang="en-US" sz="1500" b="1" kern="1200" dirty="0">
              <a:solidFill>
                <a:srgbClr val="C00000"/>
              </a:solidFill>
            </a:rPr>
            <a:t>establishes a temporary court supervisor or compulsory administrator</a:t>
          </a:r>
          <a:r>
            <a:rPr lang="en-US" sz="1500" kern="1200" dirty="0"/>
            <a:t>.</a:t>
          </a:r>
          <a:endParaRPr lang="pl-PL" sz="1500" kern="1200" dirty="0"/>
        </a:p>
        <a:p>
          <a:pPr marL="114300" lvl="1" indent="-114300" algn="l" defTabSz="666750">
            <a:lnSpc>
              <a:spcPct val="90000"/>
            </a:lnSpc>
            <a:spcBef>
              <a:spcPct val="0"/>
            </a:spcBef>
            <a:spcAft>
              <a:spcPct val="15000"/>
            </a:spcAft>
            <a:buChar char="•"/>
          </a:pPr>
          <a:r>
            <a:rPr lang="pl-PL" sz="1500" kern="1200" dirty="0"/>
            <a:t>The </a:t>
          </a:r>
          <a:r>
            <a:rPr lang="pl-PL" sz="1500" kern="1200" dirty="0" err="1"/>
            <a:t>court</a:t>
          </a:r>
          <a:r>
            <a:rPr lang="pl-PL" sz="1500" kern="1200" dirty="0"/>
            <a:t> </a:t>
          </a:r>
          <a:r>
            <a:rPr lang="pl-PL" sz="1500" kern="1200" dirty="0" err="1"/>
            <a:t>announces</a:t>
          </a:r>
          <a:r>
            <a:rPr lang="pl-PL" sz="1500" kern="1200" dirty="0"/>
            <a:t> by public </a:t>
          </a:r>
          <a:r>
            <a:rPr lang="pl-PL" sz="1500" kern="1200" dirty="0" err="1"/>
            <a:t>notice</a:t>
          </a:r>
          <a:r>
            <a:rPr lang="pl-PL" sz="1500" kern="1200" dirty="0"/>
            <a:t> </a:t>
          </a:r>
          <a:r>
            <a:rPr lang="pl-PL" sz="1500" kern="1200" dirty="0" err="1"/>
            <a:t>about</a:t>
          </a:r>
          <a:r>
            <a:rPr lang="pl-PL" sz="1500" kern="1200" dirty="0"/>
            <a:t> the </a:t>
          </a:r>
          <a:r>
            <a:rPr lang="pl-PL" sz="1500" kern="1200" dirty="0" err="1"/>
            <a:t>debtor’s</a:t>
          </a:r>
          <a:r>
            <a:rPr lang="pl-PL" sz="1500" kern="1200" dirty="0"/>
            <a:t> </a:t>
          </a:r>
          <a:r>
            <a:rPr lang="pl-PL" sz="1500" kern="1200" dirty="0" err="1"/>
            <a:t>request</a:t>
          </a:r>
          <a:r>
            <a:rPr lang="pl-PL" sz="1500" kern="1200" dirty="0"/>
            <a:t>.</a:t>
          </a:r>
        </a:p>
      </dsp:txBody>
      <dsp:txXfrm rot="-5400000">
        <a:off x="640692" y="753299"/>
        <a:ext cx="7559865" cy="536844"/>
      </dsp:txXfrm>
    </dsp:sp>
    <dsp:sp modelId="{71582D88-68E9-474A-A2E7-B0D1A1F5FD81}">
      <dsp:nvSpPr>
        <dsp:cNvPr id="0" name=""/>
        <dsp:cNvSpPr/>
      </dsp:nvSpPr>
      <dsp:spPr>
        <a:xfrm rot="5400000">
          <a:off x="-137291" y="1584615"/>
          <a:ext cx="915275" cy="64069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pl-PL" sz="1400" kern="1200" dirty="0" err="1"/>
            <a:t>auction</a:t>
          </a:r>
          <a:endParaRPr lang="pl-PL" sz="1400" kern="1200" dirty="0"/>
        </a:p>
      </dsp:txBody>
      <dsp:txXfrm rot="-5400000">
        <a:off x="1" y="1767669"/>
        <a:ext cx="640692" cy="274583"/>
      </dsp:txXfrm>
    </dsp:sp>
    <dsp:sp modelId="{015A0B7A-BD18-4210-AC4E-DFD1E14FB89F}">
      <dsp:nvSpPr>
        <dsp:cNvPr id="0" name=""/>
        <dsp:cNvSpPr/>
      </dsp:nvSpPr>
      <dsp:spPr>
        <a:xfrm rot="5400000">
          <a:off x="4137681" y="-2049665"/>
          <a:ext cx="594928" cy="758890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a:t>Where at least two applications for approval of the terms of sale are filed, an auction shall be held between purchasers</a:t>
          </a:r>
          <a:r>
            <a:rPr lang="pl-PL" sz="1500" kern="1200" dirty="0"/>
            <a:t>. </a:t>
          </a:r>
          <a:r>
            <a:rPr lang="pl-PL" sz="1500" b="1" kern="1200" dirty="0">
              <a:solidFill>
                <a:srgbClr val="C00000"/>
              </a:solidFill>
            </a:rPr>
            <a:t>The </a:t>
          </a:r>
          <a:r>
            <a:rPr lang="pl-PL" sz="1500" b="1" kern="1200" dirty="0" err="1">
              <a:solidFill>
                <a:srgbClr val="C00000"/>
              </a:solidFill>
            </a:rPr>
            <a:t>auction</a:t>
          </a:r>
          <a:r>
            <a:rPr lang="pl-PL" sz="1500" b="1" kern="1200" dirty="0">
              <a:solidFill>
                <a:srgbClr val="C00000"/>
              </a:solidFill>
            </a:rPr>
            <a:t> </a:t>
          </a:r>
          <a:r>
            <a:rPr lang="pl-PL" sz="1500" b="1" kern="1200" dirty="0" err="1">
              <a:solidFill>
                <a:srgbClr val="C00000"/>
              </a:solidFill>
            </a:rPr>
            <a:t>takes</a:t>
          </a:r>
          <a:r>
            <a:rPr lang="pl-PL" sz="1500" b="1" kern="1200" dirty="0">
              <a:solidFill>
                <a:srgbClr val="C00000"/>
              </a:solidFill>
            </a:rPr>
            <a:t> place </a:t>
          </a:r>
          <a:r>
            <a:rPr lang="pl-PL" sz="1500" b="1" kern="1200" dirty="0" err="1">
              <a:solidFill>
                <a:srgbClr val="C00000"/>
              </a:solidFill>
            </a:rPr>
            <a:t>before</a:t>
          </a:r>
          <a:r>
            <a:rPr lang="pl-PL" sz="1500" b="1" kern="1200" dirty="0">
              <a:solidFill>
                <a:srgbClr val="C00000"/>
              </a:solidFill>
            </a:rPr>
            <a:t> the </a:t>
          </a:r>
          <a:r>
            <a:rPr lang="pl-PL" sz="1500" b="1" kern="1200" dirty="0" err="1">
              <a:solidFill>
                <a:srgbClr val="C00000"/>
              </a:solidFill>
            </a:rPr>
            <a:t>bankruptcy</a:t>
          </a:r>
          <a:r>
            <a:rPr lang="pl-PL" sz="1500" b="1" kern="1200" dirty="0">
              <a:solidFill>
                <a:srgbClr val="C00000"/>
              </a:solidFill>
            </a:rPr>
            <a:t> </a:t>
          </a:r>
          <a:r>
            <a:rPr lang="pl-PL" sz="1500" b="1" kern="1200" dirty="0" err="1">
              <a:solidFill>
                <a:srgbClr val="C00000"/>
              </a:solidFill>
            </a:rPr>
            <a:t>is</a:t>
          </a:r>
          <a:r>
            <a:rPr lang="pl-PL" sz="1500" b="1" kern="1200" dirty="0">
              <a:solidFill>
                <a:srgbClr val="C00000"/>
              </a:solidFill>
            </a:rPr>
            <a:t> </a:t>
          </a:r>
          <a:r>
            <a:rPr lang="pl-PL" sz="1500" b="1" kern="1200" dirty="0" err="1">
              <a:solidFill>
                <a:srgbClr val="C00000"/>
              </a:solidFill>
            </a:rPr>
            <a:t>declared</a:t>
          </a:r>
          <a:r>
            <a:rPr lang="pl-PL" sz="1500" b="1" kern="1200" dirty="0">
              <a:solidFill>
                <a:srgbClr val="C00000"/>
              </a:solidFill>
            </a:rPr>
            <a:t>.</a:t>
          </a:r>
          <a:r>
            <a:rPr lang="en-US" sz="1500" b="1" kern="1200" dirty="0">
              <a:solidFill>
                <a:srgbClr val="C00000"/>
              </a:solidFill>
            </a:rPr>
            <a:t> </a:t>
          </a:r>
          <a:endParaRPr lang="pl-PL" sz="1500" b="1" kern="1200" dirty="0">
            <a:solidFill>
              <a:srgbClr val="C00000"/>
            </a:solidFill>
          </a:endParaRPr>
        </a:p>
      </dsp:txBody>
      <dsp:txXfrm rot="-5400000">
        <a:off x="640692" y="1476366"/>
        <a:ext cx="7559865" cy="5368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3F562E-7B67-4A73-94E5-C262653B0CF8}">
      <dsp:nvSpPr>
        <dsp:cNvPr id="0" name=""/>
        <dsp:cNvSpPr/>
      </dsp:nvSpPr>
      <dsp:spPr>
        <a:xfrm rot="5400000">
          <a:off x="-198059" y="198198"/>
          <a:ext cx="1320397" cy="92427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pl-PL" sz="1700" kern="1200" dirty="0" err="1"/>
            <a:t>approval</a:t>
          </a:r>
          <a:endParaRPr lang="pl-PL" sz="1700" kern="1200" dirty="0"/>
        </a:p>
      </dsp:txBody>
      <dsp:txXfrm rot="-5400000">
        <a:off x="1" y="462277"/>
        <a:ext cx="924278" cy="396119"/>
      </dsp:txXfrm>
    </dsp:sp>
    <dsp:sp modelId="{E703619A-A666-4304-8B0F-485D4B6F8682}">
      <dsp:nvSpPr>
        <dsp:cNvPr id="0" name=""/>
        <dsp:cNvSpPr/>
      </dsp:nvSpPr>
      <dsp:spPr>
        <a:xfrm rot="5400000">
          <a:off x="4147809" y="-3223393"/>
          <a:ext cx="858258" cy="730532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US" sz="2100" b="0" kern="1200" dirty="0">
              <a:solidFill>
                <a:schemeClr val="tx1"/>
              </a:solidFill>
            </a:rPr>
            <a:t>If an application is accepted, the court approves the terms of sale </a:t>
          </a:r>
          <a:r>
            <a:rPr lang="en-US" sz="2100" b="1" kern="1200" dirty="0">
              <a:solidFill>
                <a:srgbClr val="C00000"/>
              </a:solidFill>
            </a:rPr>
            <a:t>in the bankruptcy order</a:t>
          </a:r>
          <a:r>
            <a:rPr lang="pl-PL" sz="2100" b="1" kern="1200" dirty="0">
              <a:solidFill>
                <a:srgbClr val="C00000"/>
              </a:solidFill>
            </a:rPr>
            <a:t>.</a:t>
          </a:r>
          <a:endParaRPr lang="pl-PL" sz="2100" kern="1200" dirty="0"/>
        </a:p>
      </dsp:txBody>
      <dsp:txXfrm rot="-5400000">
        <a:off x="924278" y="42035"/>
        <a:ext cx="7263424" cy="774464"/>
      </dsp:txXfrm>
    </dsp:sp>
    <dsp:sp modelId="{6EBDAE6C-91B2-410C-95A8-97D5A89FC1CC}">
      <dsp:nvSpPr>
        <dsp:cNvPr id="0" name=""/>
        <dsp:cNvSpPr/>
      </dsp:nvSpPr>
      <dsp:spPr>
        <a:xfrm rot="5400000">
          <a:off x="-198059" y="1241311"/>
          <a:ext cx="1320397" cy="92427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pl-PL" sz="1700" kern="1200" dirty="0" err="1"/>
            <a:t>execution</a:t>
          </a:r>
          <a:endParaRPr lang="pl-PL" sz="1700" kern="1200" dirty="0"/>
        </a:p>
      </dsp:txBody>
      <dsp:txXfrm rot="-5400000">
        <a:off x="1" y="1505390"/>
        <a:ext cx="924278" cy="396119"/>
      </dsp:txXfrm>
    </dsp:sp>
    <dsp:sp modelId="{DC871D67-F4F9-4855-8737-C71D6DD7F199}">
      <dsp:nvSpPr>
        <dsp:cNvPr id="0" name=""/>
        <dsp:cNvSpPr/>
      </dsp:nvSpPr>
      <dsp:spPr>
        <a:xfrm rot="5400000">
          <a:off x="4147809" y="-2180279"/>
          <a:ext cx="858258" cy="730532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a:t>The object of sale shall be released to the purchaser with the participation of a </a:t>
          </a:r>
          <a:r>
            <a:rPr lang="pl-PL" sz="2100" kern="1200" dirty="0" err="1"/>
            <a:t>trustee</a:t>
          </a:r>
          <a:r>
            <a:rPr lang="pl-PL" sz="2100" kern="1200" dirty="0"/>
            <a:t> </a:t>
          </a:r>
          <a:r>
            <a:rPr lang="pl-PL" sz="2100" b="1" kern="1200" dirty="0" err="1">
              <a:solidFill>
                <a:srgbClr val="C00000"/>
              </a:solidFill>
            </a:rPr>
            <a:t>after</a:t>
          </a:r>
          <a:r>
            <a:rPr lang="pl-PL" sz="2100" b="1" kern="1200" dirty="0">
              <a:solidFill>
                <a:srgbClr val="C00000"/>
              </a:solidFill>
            </a:rPr>
            <a:t> the </a:t>
          </a:r>
          <a:r>
            <a:rPr lang="pl-PL" sz="2100" b="1" kern="1200" dirty="0" err="1">
              <a:solidFill>
                <a:srgbClr val="C00000"/>
              </a:solidFill>
            </a:rPr>
            <a:t>declaration</a:t>
          </a:r>
          <a:r>
            <a:rPr lang="pl-PL" sz="2100" b="1" kern="1200" dirty="0">
              <a:solidFill>
                <a:srgbClr val="C00000"/>
              </a:solidFill>
            </a:rPr>
            <a:t> of </a:t>
          </a:r>
          <a:r>
            <a:rPr lang="pl-PL" sz="2100" b="1" kern="1200" dirty="0" err="1">
              <a:solidFill>
                <a:srgbClr val="C00000"/>
              </a:solidFill>
            </a:rPr>
            <a:t>bankruptcy</a:t>
          </a:r>
          <a:r>
            <a:rPr lang="pl-PL" sz="2100" b="1" kern="1200" dirty="0">
              <a:solidFill>
                <a:srgbClr val="C00000"/>
              </a:solidFill>
            </a:rPr>
            <a:t>. </a:t>
          </a:r>
        </a:p>
      </dsp:txBody>
      <dsp:txXfrm rot="-5400000">
        <a:off x="924278" y="1085149"/>
        <a:ext cx="7263424" cy="7744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CCBA5A-9556-4BBB-9809-B3D637A0FB16}">
      <dsp:nvSpPr>
        <dsp:cNvPr id="0" name=""/>
        <dsp:cNvSpPr/>
      </dsp:nvSpPr>
      <dsp:spPr>
        <a:xfrm>
          <a:off x="7233" y="317143"/>
          <a:ext cx="4323754" cy="1729501"/>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4013" tIns="34671" rIns="34671" bIns="34671" numCol="1" spcCol="1270" anchor="ctr" anchorCtr="0">
          <a:noAutofit/>
        </a:bodyPr>
        <a:lstStyle/>
        <a:p>
          <a:pPr marL="0" lvl="0" indent="0" algn="ctr" defTabSz="1155700">
            <a:lnSpc>
              <a:spcPct val="90000"/>
            </a:lnSpc>
            <a:spcBef>
              <a:spcPct val="0"/>
            </a:spcBef>
            <a:spcAft>
              <a:spcPct val="35000"/>
            </a:spcAft>
            <a:buNone/>
          </a:pPr>
          <a:r>
            <a:rPr lang="en-US" sz="2600" kern="1200" dirty="0"/>
            <a:t>The debtor</a:t>
          </a:r>
          <a:r>
            <a:rPr lang="pl-PL" sz="2600" kern="1200" dirty="0"/>
            <a:t> (</a:t>
          </a:r>
          <a:r>
            <a:rPr lang="pl-PL" sz="2600" kern="1200" dirty="0" err="1"/>
            <a:t>or</a:t>
          </a:r>
          <a:r>
            <a:rPr lang="pl-PL" sz="2600" kern="1200" dirty="0"/>
            <a:t> </a:t>
          </a:r>
          <a:r>
            <a:rPr lang="pl-PL" sz="2600" kern="1200" dirty="0" err="1"/>
            <a:t>creditor</a:t>
          </a:r>
          <a:r>
            <a:rPr lang="pl-PL" sz="2600" kern="1200" dirty="0"/>
            <a:t>)</a:t>
          </a:r>
          <a:r>
            <a:rPr lang="en-US" sz="2600" kern="1200" dirty="0"/>
            <a:t> requests a pre-pack (not a monitor)</a:t>
          </a:r>
          <a:endParaRPr lang="pl-PL" sz="2600" kern="1200" dirty="0"/>
        </a:p>
      </dsp:txBody>
      <dsp:txXfrm>
        <a:off x="871984" y="317143"/>
        <a:ext cx="2594253" cy="1729501"/>
      </dsp:txXfrm>
    </dsp:sp>
    <dsp:sp modelId="{B39EBAA9-2BF8-4FED-8CE4-CB723FDAD14F}">
      <dsp:nvSpPr>
        <dsp:cNvPr id="0" name=""/>
        <dsp:cNvSpPr/>
      </dsp:nvSpPr>
      <dsp:spPr>
        <a:xfrm>
          <a:off x="3898612" y="317143"/>
          <a:ext cx="4323754" cy="1729501"/>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4013" tIns="34671" rIns="34671" bIns="34671" numCol="1" spcCol="1270" anchor="ctr" anchorCtr="0">
          <a:noAutofit/>
        </a:bodyPr>
        <a:lstStyle/>
        <a:p>
          <a:pPr marL="0" lvl="0" indent="0" algn="ctr" defTabSz="1155700">
            <a:lnSpc>
              <a:spcPct val="90000"/>
            </a:lnSpc>
            <a:spcBef>
              <a:spcPct val="0"/>
            </a:spcBef>
            <a:spcAft>
              <a:spcPct val="35000"/>
            </a:spcAft>
            <a:buNone/>
          </a:pPr>
          <a:r>
            <a:rPr lang="pl-PL" sz="2600" kern="1200" dirty="0"/>
            <a:t>The </a:t>
          </a:r>
          <a:r>
            <a:rPr lang="pl-PL" sz="2600" kern="1200" dirty="0" err="1"/>
            <a:t>appointment</a:t>
          </a:r>
          <a:r>
            <a:rPr lang="pl-PL" sz="2600" kern="1200" dirty="0"/>
            <a:t> of the monitor </a:t>
          </a:r>
          <a:r>
            <a:rPr lang="pl-PL" sz="2600" kern="1200" dirty="0" err="1"/>
            <a:t>is</a:t>
          </a:r>
          <a:r>
            <a:rPr lang="pl-PL" sz="2600" kern="1200" dirty="0"/>
            <a:t> </a:t>
          </a:r>
          <a:r>
            <a:rPr lang="pl-PL" sz="2600" kern="1200" dirty="0" err="1"/>
            <a:t>mandatory</a:t>
          </a:r>
          <a:r>
            <a:rPr lang="pl-PL" sz="2600" kern="1200" dirty="0"/>
            <a:t> </a:t>
          </a:r>
        </a:p>
      </dsp:txBody>
      <dsp:txXfrm>
        <a:off x="4763363" y="317143"/>
        <a:ext cx="2594253" cy="1729501"/>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9/22/2025</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9/22/2025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2EBAA-17E9-835F-FC9E-F3535FDFA484}"/>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818662BC-F323-A351-3ABA-0EBA46A37791}"/>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88EBD724-7CB8-8D54-7F1B-9D049E2AAC9C}"/>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596839DE-819B-EBFB-36C9-D2DE5E6A3286}"/>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7706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85673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a:extLst>
              <a:ext uri="{FF2B5EF4-FFF2-40B4-BE49-F238E27FC236}">
                <a16:creationId xmlns:a16="http://schemas.microsoft.com/office/drawing/2014/main" id="{42FD6910-F320-BB58-ABCE-893CD1194C11}"/>
              </a:ext>
            </a:extLst>
          </p:cNvPr>
          <p:cNvPicPr>
            <a:picLocks noChangeAspect="1"/>
          </p:cNvPicPr>
          <p:nvPr userDrawn="1"/>
        </p:nvPicPr>
        <p:blipFill>
          <a:blip r:embed="rId5"/>
          <a:stretch>
            <a:fillRect/>
          </a:stretch>
        </p:blipFill>
        <p:spPr>
          <a:xfrm>
            <a:off x="-1" y="0"/>
            <a:ext cx="9178763" cy="108360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ipuir.lazarski.pl/e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data.consilium.europa.eu/doc/document/ST-9257-2025-INIT/en/pdf" TargetMode="External"/><Relationship Id="rId2" Type="http://schemas.openxmlformats.org/officeDocument/2006/relationships/hyperlink" Target="https://www.europarl.europa.eu/doceo/document/A-10-2025-0126_EN.pdf"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383507"/>
            <a:ext cx="5962650" cy="1812774"/>
          </a:xfrm>
        </p:spPr>
        <p:txBody>
          <a:bodyPr>
            <a:normAutofit/>
          </a:bodyPr>
          <a:lstStyle/>
          <a:p>
            <a:pPr eaLnBrk="1" hangingPunct="1"/>
            <a:r>
              <a:rPr lang="en-US" b="1" dirty="0">
                <a:solidFill>
                  <a:srgbClr val="0070C0"/>
                </a:solidFill>
              </a:rPr>
              <a:t>Pre-pack Solutions in the Directive Proposal and in Poland</a:t>
            </a:r>
            <a:endParaRPr lang="en-US" sz="2700" b="1" dirty="0">
              <a:solidFill>
                <a:srgbClr val="0070C0"/>
              </a:solidFill>
            </a:endParaRPr>
          </a:p>
        </p:txBody>
      </p:sp>
      <p:sp>
        <p:nvSpPr>
          <p:cNvPr id="3" name="Subtitle 2"/>
          <p:cNvSpPr>
            <a:spLocks noGrp="1"/>
          </p:cNvSpPr>
          <p:nvPr>
            <p:ph type="subTitle" idx="1"/>
          </p:nvPr>
        </p:nvSpPr>
        <p:spPr>
          <a:xfrm>
            <a:off x="1396008" y="2698453"/>
            <a:ext cx="6485334" cy="1314450"/>
          </a:xfrm>
        </p:spPr>
        <p:txBody>
          <a:bodyPr rtlCol="0">
            <a:noAutofit/>
          </a:bodyPr>
          <a:lstStyle/>
          <a:p>
            <a:pPr>
              <a:defRPr/>
            </a:pPr>
            <a:endParaRPr lang="en-US" sz="2700" b="1" dirty="0"/>
          </a:p>
          <a:p>
            <a:pPr>
              <a:defRPr/>
            </a:pPr>
            <a:r>
              <a:rPr lang="pl-PL" sz="2700" b="1" dirty="0"/>
              <a:t>Anna Hrycaj</a:t>
            </a:r>
          </a:p>
          <a:p>
            <a:pPr>
              <a:defRPr/>
            </a:pPr>
            <a:r>
              <a:rPr lang="pl-PL" sz="1600" b="1" dirty="0"/>
              <a:t>(</a:t>
            </a:r>
            <a:r>
              <a:rPr lang="en-US" sz="1600" b="1" dirty="0"/>
              <a:t>Professor of Law (Lazarski University), Head of the Institute for Bankruptcy, Restructuring Law and Insolvency Research</a:t>
            </a:r>
            <a:r>
              <a:rPr lang="pl-PL" sz="1600" b="1" dirty="0"/>
              <a:t> (</a:t>
            </a:r>
            <a:r>
              <a:rPr lang="pl-PL" sz="1600" b="1" dirty="0">
                <a:hlinkClick r:id="rId2"/>
              </a:rPr>
              <a:t>https://ipuir.lazarski.pl/en/</a:t>
            </a:r>
            <a:r>
              <a:rPr lang="pl-PL" sz="1600" b="1" dirty="0"/>
              <a:t> ), </a:t>
            </a:r>
            <a:r>
              <a:rPr lang="en-US" sz="1600" b="1" dirty="0"/>
              <a:t>Judge (Court of Appeal in Warsaw)</a:t>
            </a:r>
            <a:r>
              <a:rPr lang="pl-PL" sz="1600" b="1" dirty="0"/>
              <a:t>)</a:t>
            </a:r>
          </a:p>
          <a:p>
            <a:pPr>
              <a:defRPr/>
            </a:pPr>
            <a:r>
              <a:rPr lang="pl-PL" sz="2700" b="1" dirty="0"/>
              <a:t>Poland</a:t>
            </a:r>
            <a:br>
              <a:rPr lang="en-US" sz="2700" b="1" dirty="0"/>
            </a:br>
            <a:endParaRPr lang="en-US" sz="2700" dirty="0"/>
          </a:p>
          <a:p>
            <a:pPr>
              <a:defRPr/>
            </a:pPr>
            <a:endParaRPr lang="en-US" sz="2700" dirty="0"/>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F98CF-2070-C428-DA74-DF8F9BFAC8B3}"/>
            </a:ext>
          </a:extLst>
        </p:cNvPr>
        <p:cNvGrpSpPr/>
        <p:nvPr/>
      </p:nvGrpSpPr>
      <p:grpSpPr>
        <a:xfrm>
          <a:off x="0" y="0"/>
          <a:ext cx="0" cy="0"/>
          <a:chOff x="0" y="0"/>
          <a:chExt cx="0" cy="0"/>
        </a:xfrm>
      </p:grpSpPr>
      <p:sp>
        <p:nvSpPr>
          <p:cNvPr id="7169" name="Title 1">
            <a:extLst>
              <a:ext uri="{FF2B5EF4-FFF2-40B4-BE49-F238E27FC236}">
                <a16:creationId xmlns:a16="http://schemas.microsoft.com/office/drawing/2014/main" id="{1AF3A77E-2DA8-AADF-2959-1DB0898BC1A5}"/>
              </a:ext>
            </a:extLst>
          </p:cNvPr>
          <p:cNvSpPr>
            <a:spLocks noGrp="1"/>
          </p:cNvSpPr>
          <p:nvPr>
            <p:ph type="ctrTitle"/>
          </p:nvPr>
        </p:nvSpPr>
        <p:spPr>
          <a:xfrm>
            <a:off x="399010" y="1803779"/>
            <a:ext cx="8420793" cy="1812774"/>
          </a:xfrm>
        </p:spPr>
        <p:txBody>
          <a:bodyPr>
            <a:normAutofit fontScale="90000"/>
          </a:bodyPr>
          <a:lstStyle/>
          <a:p>
            <a:pPr eaLnBrk="1" hangingPunct="1"/>
            <a:br>
              <a:rPr lang="pl-PL" b="1" dirty="0"/>
            </a:br>
            <a:r>
              <a:rPr lang="en-US" b="1" dirty="0">
                <a:solidFill>
                  <a:srgbClr val="0070C0"/>
                </a:solidFill>
              </a:rPr>
              <a:t>Title IV</a:t>
            </a:r>
            <a:br>
              <a:rPr lang="en-US" b="1" dirty="0">
                <a:solidFill>
                  <a:srgbClr val="0070C0"/>
                </a:solidFill>
              </a:rPr>
            </a:br>
            <a:r>
              <a:rPr lang="en-US" b="1" dirty="0">
                <a:solidFill>
                  <a:srgbClr val="0070C0"/>
                </a:solidFill>
              </a:rPr>
              <a:t>PRE-PACK PROCEEDINGS</a:t>
            </a:r>
            <a:br>
              <a:rPr lang="pl-PL" b="1" dirty="0"/>
            </a:br>
            <a:br>
              <a:rPr lang="pl-PL" b="1" dirty="0"/>
            </a:br>
            <a:r>
              <a:rPr lang="pl-PL" sz="2700" b="1" dirty="0" err="1"/>
              <a:t>Article</a:t>
            </a:r>
            <a:r>
              <a:rPr lang="pl-PL" sz="2700" b="1" dirty="0"/>
              <a:t> 22 – Monitor</a:t>
            </a:r>
            <a:br>
              <a:rPr lang="pl-PL" sz="2700" b="1" dirty="0"/>
            </a:br>
            <a:r>
              <a:rPr lang="pl-PL" sz="2700" b="1" dirty="0"/>
              <a:t>A</a:t>
            </a:r>
            <a:r>
              <a:rPr lang="en-US" sz="2700" b="1" dirty="0" err="1"/>
              <a:t>rticle</a:t>
            </a:r>
            <a:r>
              <a:rPr lang="en-US" sz="2700" b="1" dirty="0"/>
              <a:t> 27</a:t>
            </a:r>
            <a:r>
              <a:rPr lang="pl-PL" sz="2700" b="1" dirty="0"/>
              <a:t>- </a:t>
            </a:r>
            <a:r>
              <a:rPr lang="en-US" sz="2700" b="1" dirty="0"/>
              <a:t>Assignment or termination of executory contracts</a:t>
            </a:r>
            <a:br>
              <a:rPr lang="pl-PL" sz="2700" b="1" dirty="0"/>
            </a:br>
            <a:br>
              <a:rPr lang="pl-PL" sz="2700" b="1" dirty="0"/>
            </a:br>
            <a:r>
              <a:rPr lang="pl-PL" sz="2700" b="1" dirty="0">
                <a:hlinkClick r:id="rId2"/>
              </a:rPr>
              <a:t>https://www.europarl.europa.eu/doceo/document/A-10-2025-0126_EN.pdf</a:t>
            </a:r>
            <a:r>
              <a:rPr lang="pl-PL" sz="2700" b="1" dirty="0"/>
              <a:t> </a:t>
            </a:r>
            <a:r>
              <a:rPr lang="pl-PL" sz="2200" b="1" dirty="0"/>
              <a:t> </a:t>
            </a:r>
            <a:br>
              <a:rPr lang="pl-PL" sz="2200" b="1" dirty="0"/>
            </a:br>
            <a:r>
              <a:rPr lang="pl-PL" sz="2200" b="1" dirty="0">
                <a:hlinkClick r:id="rId3"/>
              </a:rPr>
              <a:t>https://data.consilium.europa.eu/doc/document/ST-9257-2025-INIT/en/pdf</a:t>
            </a:r>
            <a:r>
              <a:rPr lang="pl-PL" sz="2200" b="1" dirty="0"/>
              <a:t> </a:t>
            </a:r>
            <a:endParaRPr lang="en-US" sz="2200" b="1" dirty="0"/>
          </a:p>
        </p:txBody>
      </p:sp>
      <p:sp>
        <p:nvSpPr>
          <p:cNvPr id="3" name="Subtitle 2">
            <a:extLst>
              <a:ext uri="{FF2B5EF4-FFF2-40B4-BE49-F238E27FC236}">
                <a16:creationId xmlns:a16="http://schemas.microsoft.com/office/drawing/2014/main" id="{63A2E0A4-DA40-76FD-E67D-31CC99A7F54B}"/>
              </a:ext>
            </a:extLst>
          </p:cNvPr>
          <p:cNvSpPr>
            <a:spLocks noGrp="1"/>
          </p:cNvSpPr>
          <p:nvPr>
            <p:ph type="subTitle" idx="1"/>
          </p:nvPr>
        </p:nvSpPr>
        <p:spPr>
          <a:xfrm>
            <a:off x="1332310" y="3090339"/>
            <a:ext cx="6485334" cy="1314450"/>
          </a:xfrm>
        </p:spPr>
        <p:txBody>
          <a:bodyPr rtlCol="0">
            <a:noAutofit/>
          </a:bodyPr>
          <a:lstStyle/>
          <a:p>
            <a:pPr>
              <a:defRPr/>
            </a:pPr>
            <a:endParaRPr lang="en-US" sz="2700" b="1" dirty="0"/>
          </a:p>
          <a:p>
            <a:pPr>
              <a:defRPr/>
            </a:pPr>
            <a:endParaRPr lang="en-US" sz="2700" dirty="0"/>
          </a:p>
        </p:txBody>
      </p:sp>
    </p:spTree>
    <p:extLst>
      <p:ext uri="{BB962C8B-B14F-4D97-AF65-F5344CB8AC3E}">
        <p14:creationId xmlns:p14="http://schemas.microsoft.com/office/powerpoint/2010/main" val="1073140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a:extLst>
              <a:ext uri="{FF2B5EF4-FFF2-40B4-BE49-F238E27FC236}">
                <a16:creationId xmlns:a16="http://schemas.microsoft.com/office/drawing/2014/main" id="{DAA0E801-A472-D236-C737-6F9FA46DF0DE}"/>
              </a:ext>
            </a:extLst>
          </p:cNvPr>
          <p:cNvSpPr>
            <a:spLocks noGrp="1"/>
          </p:cNvSpPr>
          <p:nvPr>
            <p:ph type="ctrTitle"/>
          </p:nvPr>
        </p:nvSpPr>
        <p:spPr/>
        <p:txBody>
          <a:bodyPr>
            <a:normAutofit/>
          </a:bodyPr>
          <a:lstStyle/>
          <a:p>
            <a:r>
              <a:rPr lang="pl-PL" sz="4000" b="1" dirty="0" err="1">
                <a:solidFill>
                  <a:srgbClr val="0070C0"/>
                </a:solidFill>
              </a:rPr>
              <a:t>Questions</a:t>
            </a:r>
            <a:endParaRPr lang="pl-PL" sz="4000" b="1" dirty="0">
              <a:solidFill>
                <a:srgbClr val="0070C0"/>
              </a:solidFill>
            </a:endParaRPr>
          </a:p>
        </p:txBody>
      </p:sp>
      <p:sp>
        <p:nvSpPr>
          <p:cNvPr id="5" name="Podtytuł 4">
            <a:extLst>
              <a:ext uri="{FF2B5EF4-FFF2-40B4-BE49-F238E27FC236}">
                <a16:creationId xmlns:a16="http://schemas.microsoft.com/office/drawing/2014/main" id="{14E13E15-F800-33FC-B19B-CAB4EAE46725}"/>
              </a:ext>
            </a:extLst>
          </p:cNvPr>
          <p:cNvSpPr>
            <a:spLocks noGrp="1"/>
          </p:cNvSpPr>
          <p:nvPr>
            <p:ph type="subTitle" idx="1"/>
          </p:nvPr>
        </p:nvSpPr>
        <p:spPr/>
        <p:txBody>
          <a:bodyPr/>
          <a:lstStyle/>
          <a:p>
            <a:endParaRPr lang="pl-PL"/>
          </a:p>
        </p:txBody>
      </p:sp>
    </p:spTree>
    <p:extLst>
      <p:ext uri="{BB962C8B-B14F-4D97-AF65-F5344CB8AC3E}">
        <p14:creationId xmlns:p14="http://schemas.microsoft.com/office/powerpoint/2010/main" val="1803575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34E2585-704D-F04C-1A22-972AEE642D8E}"/>
              </a:ext>
            </a:extLst>
          </p:cNvPr>
          <p:cNvSpPr>
            <a:spLocks noGrp="1"/>
          </p:cNvSpPr>
          <p:nvPr>
            <p:ph type="title"/>
          </p:nvPr>
        </p:nvSpPr>
        <p:spPr/>
        <p:txBody>
          <a:bodyPr/>
          <a:lstStyle/>
          <a:p>
            <a:r>
              <a:rPr lang="pl-PL" b="1" dirty="0" err="1">
                <a:solidFill>
                  <a:srgbClr val="0070C0"/>
                </a:solidFill>
              </a:rPr>
              <a:t>Polish</a:t>
            </a:r>
            <a:r>
              <a:rPr lang="pl-PL" b="1" dirty="0">
                <a:solidFill>
                  <a:srgbClr val="0070C0"/>
                </a:solidFill>
              </a:rPr>
              <a:t> </a:t>
            </a:r>
            <a:r>
              <a:rPr lang="pl-PL" b="1" dirty="0" err="1">
                <a:solidFill>
                  <a:srgbClr val="0070C0"/>
                </a:solidFill>
              </a:rPr>
              <a:t>pre-pack</a:t>
            </a:r>
            <a:endParaRPr lang="pl-PL" b="1" dirty="0">
              <a:solidFill>
                <a:srgbClr val="0070C0"/>
              </a:solidFill>
            </a:endParaRPr>
          </a:p>
        </p:txBody>
      </p:sp>
      <p:graphicFrame>
        <p:nvGraphicFramePr>
          <p:cNvPr id="5" name="Symbol zastępczy zawartości 4">
            <a:extLst>
              <a:ext uri="{FF2B5EF4-FFF2-40B4-BE49-F238E27FC236}">
                <a16:creationId xmlns:a16="http://schemas.microsoft.com/office/drawing/2014/main" id="{70220195-6B3C-CE52-7771-25A0C4EE3B21}"/>
              </a:ext>
            </a:extLst>
          </p:cNvPr>
          <p:cNvGraphicFramePr>
            <a:graphicFrameLocks noGrp="1"/>
          </p:cNvGraphicFramePr>
          <p:nvPr>
            <p:ph idx="1"/>
            <p:extLst>
              <p:ext uri="{D42A27DB-BD31-4B8C-83A1-F6EECF244321}">
                <p14:modId xmlns:p14="http://schemas.microsoft.com/office/powerpoint/2010/main" val="2949868817"/>
              </p:ext>
            </p:extLst>
          </p:nvPr>
        </p:nvGraphicFramePr>
        <p:xfrm>
          <a:off x="457200" y="2270125"/>
          <a:ext cx="8229600" cy="2363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2875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4D2B9-37CE-E7DD-5A7A-6DAA7076FCB3}"/>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08A795FC-891E-87AA-0FD8-32A862CF49AC}"/>
              </a:ext>
            </a:extLst>
          </p:cNvPr>
          <p:cNvSpPr>
            <a:spLocks noGrp="1"/>
          </p:cNvSpPr>
          <p:nvPr>
            <p:ph type="title"/>
          </p:nvPr>
        </p:nvSpPr>
        <p:spPr/>
        <p:txBody>
          <a:bodyPr/>
          <a:lstStyle/>
          <a:p>
            <a:r>
              <a:rPr lang="pl-PL" b="1" dirty="0" err="1">
                <a:solidFill>
                  <a:srgbClr val="0070C0"/>
                </a:solidFill>
              </a:rPr>
              <a:t>Polish</a:t>
            </a:r>
            <a:r>
              <a:rPr lang="pl-PL" b="1" dirty="0">
                <a:solidFill>
                  <a:srgbClr val="0070C0"/>
                </a:solidFill>
              </a:rPr>
              <a:t> </a:t>
            </a:r>
            <a:r>
              <a:rPr lang="pl-PL" b="1" dirty="0" err="1">
                <a:solidFill>
                  <a:srgbClr val="0070C0"/>
                </a:solidFill>
              </a:rPr>
              <a:t>pre-pack</a:t>
            </a:r>
            <a:endParaRPr lang="pl-PL" b="1" dirty="0">
              <a:solidFill>
                <a:srgbClr val="0070C0"/>
              </a:solidFill>
            </a:endParaRPr>
          </a:p>
        </p:txBody>
      </p:sp>
      <p:graphicFrame>
        <p:nvGraphicFramePr>
          <p:cNvPr id="5" name="Symbol zastępczy zawartości 4">
            <a:extLst>
              <a:ext uri="{FF2B5EF4-FFF2-40B4-BE49-F238E27FC236}">
                <a16:creationId xmlns:a16="http://schemas.microsoft.com/office/drawing/2014/main" id="{F4806704-C95E-ACDF-0F96-3A1DFD102A11}"/>
              </a:ext>
            </a:extLst>
          </p:cNvPr>
          <p:cNvGraphicFramePr>
            <a:graphicFrameLocks noGrp="1"/>
          </p:cNvGraphicFramePr>
          <p:nvPr>
            <p:ph idx="1"/>
            <p:extLst>
              <p:ext uri="{D42A27DB-BD31-4B8C-83A1-F6EECF244321}">
                <p14:modId xmlns:p14="http://schemas.microsoft.com/office/powerpoint/2010/main" val="1643410585"/>
              </p:ext>
            </p:extLst>
          </p:nvPr>
        </p:nvGraphicFramePr>
        <p:xfrm>
          <a:off x="457200" y="2270125"/>
          <a:ext cx="8229600" cy="2363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0739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91E4D67-2FC7-8B4A-7288-3398EA1B98BC}"/>
              </a:ext>
            </a:extLst>
          </p:cNvPr>
          <p:cNvSpPr>
            <a:spLocks noGrp="1"/>
          </p:cNvSpPr>
          <p:nvPr>
            <p:ph type="title"/>
          </p:nvPr>
        </p:nvSpPr>
        <p:spPr/>
        <p:txBody>
          <a:bodyPr/>
          <a:lstStyle/>
          <a:p>
            <a:r>
              <a:rPr lang="pl-PL" b="1" dirty="0" err="1">
                <a:solidFill>
                  <a:srgbClr val="0070C0"/>
                </a:solidFill>
              </a:rPr>
              <a:t>Article</a:t>
            </a:r>
            <a:r>
              <a:rPr lang="pl-PL" b="1" dirty="0">
                <a:solidFill>
                  <a:srgbClr val="0070C0"/>
                </a:solidFill>
              </a:rPr>
              <a:t> 22</a:t>
            </a:r>
          </a:p>
        </p:txBody>
      </p:sp>
      <p:sp>
        <p:nvSpPr>
          <p:cNvPr id="3" name="Symbol zastępczy zawartości 2">
            <a:extLst>
              <a:ext uri="{FF2B5EF4-FFF2-40B4-BE49-F238E27FC236}">
                <a16:creationId xmlns:a16="http://schemas.microsoft.com/office/drawing/2014/main" id="{D3B2C63A-E090-730C-D311-9D08D219ABD6}"/>
              </a:ext>
            </a:extLst>
          </p:cNvPr>
          <p:cNvSpPr>
            <a:spLocks noGrp="1"/>
          </p:cNvSpPr>
          <p:nvPr>
            <p:ph idx="1"/>
          </p:nvPr>
        </p:nvSpPr>
        <p:spPr/>
        <p:txBody>
          <a:bodyPr>
            <a:normAutofit/>
          </a:bodyPr>
          <a:lstStyle/>
          <a:p>
            <a:r>
              <a:rPr lang="en-US" b="1" dirty="0">
                <a:solidFill>
                  <a:srgbClr val="C00000"/>
                </a:solidFill>
              </a:rPr>
              <a:t>Monitor</a:t>
            </a:r>
          </a:p>
          <a:p>
            <a:pPr algn="just"/>
            <a:endParaRPr lang="pl-PL" b="1" dirty="0">
              <a:solidFill>
                <a:srgbClr val="C00000"/>
              </a:solidFill>
            </a:endParaRPr>
          </a:p>
          <a:p>
            <a:pPr algn="just"/>
            <a:r>
              <a:rPr lang="en-US" b="1" dirty="0">
                <a:solidFill>
                  <a:srgbClr val="C00000"/>
                </a:solidFill>
              </a:rPr>
              <a:t>1. Member States shall provide that, </a:t>
            </a:r>
            <a:r>
              <a:rPr lang="en-US" b="1" u="sng" dirty="0">
                <a:solidFill>
                  <a:srgbClr val="C00000"/>
                </a:solidFill>
              </a:rPr>
              <a:t>upon</a:t>
            </a:r>
            <a:r>
              <a:rPr lang="pl-PL" b="1" u="sng" dirty="0">
                <a:solidFill>
                  <a:srgbClr val="C00000"/>
                </a:solidFill>
              </a:rPr>
              <a:t> </a:t>
            </a:r>
            <a:r>
              <a:rPr lang="en-US" b="1" u="sng" dirty="0">
                <a:solidFill>
                  <a:srgbClr val="C00000"/>
                </a:solidFill>
              </a:rPr>
              <a:t>request of the debtor, </a:t>
            </a:r>
            <a:r>
              <a:rPr lang="en-US" b="1" dirty="0">
                <a:solidFill>
                  <a:srgbClr val="C00000"/>
                </a:solidFill>
              </a:rPr>
              <a:t>the court appoints a</a:t>
            </a:r>
            <a:r>
              <a:rPr lang="pl-PL" b="1" dirty="0">
                <a:solidFill>
                  <a:srgbClr val="C00000"/>
                </a:solidFill>
              </a:rPr>
              <a:t> </a:t>
            </a:r>
            <a:r>
              <a:rPr lang="en-US" b="1" dirty="0">
                <a:solidFill>
                  <a:srgbClr val="C00000"/>
                </a:solidFill>
              </a:rPr>
              <a:t>monitor.</a:t>
            </a:r>
            <a:endParaRPr lang="pl-PL" b="1" dirty="0">
              <a:solidFill>
                <a:srgbClr val="C00000"/>
              </a:solidFill>
            </a:endParaRPr>
          </a:p>
        </p:txBody>
      </p:sp>
    </p:spTree>
    <p:extLst>
      <p:ext uri="{BB962C8B-B14F-4D97-AF65-F5344CB8AC3E}">
        <p14:creationId xmlns:p14="http://schemas.microsoft.com/office/powerpoint/2010/main" val="738779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52E14-18B3-EA8E-B77B-21817812239C}"/>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F2EE6916-08DD-2652-0B48-82E42907DB2C}"/>
              </a:ext>
            </a:extLst>
          </p:cNvPr>
          <p:cNvSpPr>
            <a:spLocks noGrp="1"/>
          </p:cNvSpPr>
          <p:nvPr>
            <p:ph type="title"/>
          </p:nvPr>
        </p:nvSpPr>
        <p:spPr/>
        <p:txBody>
          <a:bodyPr/>
          <a:lstStyle/>
          <a:p>
            <a:r>
              <a:rPr lang="pl-PL" b="1" dirty="0" err="1">
                <a:solidFill>
                  <a:srgbClr val="0070C0"/>
                </a:solidFill>
              </a:rPr>
              <a:t>Question</a:t>
            </a:r>
            <a:r>
              <a:rPr lang="pl-PL" b="1" dirty="0">
                <a:solidFill>
                  <a:srgbClr val="0070C0"/>
                </a:solidFill>
              </a:rPr>
              <a:t> no 1</a:t>
            </a:r>
          </a:p>
        </p:txBody>
      </p:sp>
      <p:sp>
        <p:nvSpPr>
          <p:cNvPr id="3" name="Symbol zastępczy zawartości 2">
            <a:extLst>
              <a:ext uri="{FF2B5EF4-FFF2-40B4-BE49-F238E27FC236}">
                <a16:creationId xmlns:a16="http://schemas.microsoft.com/office/drawing/2014/main" id="{953EF4A4-56E6-3567-9EE9-826AA5A0F044}"/>
              </a:ext>
            </a:extLst>
          </p:cNvPr>
          <p:cNvSpPr>
            <a:spLocks noGrp="1"/>
          </p:cNvSpPr>
          <p:nvPr>
            <p:ph idx="1"/>
          </p:nvPr>
        </p:nvSpPr>
        <p:spPr/>
        <p:txBody>
          <a:bodyPr>
            <a:normAutofit fontScale="92500" lnSpcReduction="20000"/>
          </a:bodyPr>
          <a:lstStyle/>
          <a:p>
            <a:r>
              <a:rPr lang="pl-PL" dirty="0" err="1"/>
              <a:t>What</a:t>
            </a:r>
            <a:r>
              <a:rPr lang="pl-PL" dirty="0"/>
              <a:t> </a:t>
            </a:r>
            <a:r>
              <a:rPr lang="pl-PL" dirty="0" err="1"/>
              <a:t>does</a:t>
            </a:r>
            <a:r>
              <a:rPr lang="pl-PL" dirty="0"/>
              <a:t> </a:t>
            </a:r>
            <a:r>
              <a:rPr lang="pl-PL" dirty="0" err="1"/>
              <a:t>this</a:t>
            </a:r>
            <a:r>
              <a:rPr lang="pl-PL" dirty="0"/>
              <a:t> </a:t>
            </a:r>
            <a:r>
              <a:rPr lang="pl-PL" dirty="0" err="1"/>
              <a:t>mean</a:t>
            </a:r>
            <a:r>
              <a:rPr lang="pl-PL" dirty="0"/>
              <a:t>:</a:t>
            </a:r>
          </a:p>
          <a:p>
            <a:r>
              <a:rPr lang="pl-PL" dirty="0"/>
              <a:t>„</a:t>
            </a:r>
            <a:r>
              <a:rPr lang="en-US" dirty="0"/>
              <a:t>upon request of the debtor, the court appoints a monitor</a:t>
            </a:r>
            <a:r>
              <a:rPr lang="pl-PL" dirty="0"/>
              <a:t>?”</a:t>
            </a:r>
          </a:p>
          <a:p>
            <a:endParaRPr lang="pl-PL" dirty="0"/>
          </a:p>
          <a:p>
            <a:pPr algn="just"/>
            <a:r>
              <a:rPr lang="en-US" b="1" dirty="0">
                <a:solidFill>
                  <a:srgbClr val="C00000"/>
                </a:solidFill>
              </a:rPr>
              <a:t>Does this mean that the debtor must apply for the appointment of a monitor, or </a:t>
            </a:r>
            <a:r>
              <a:rPr lang="en-US" b="1" u="sng" dirty="0">
                <a:solidFill>
                  <a:srgbClr val="C00000"/>
                </a:solidFill>
              </a:rPr>
              <a:t>may the debtor submit another application which, in accordance with national law, has the effect of appointing a monitor</a:t>
            </a:r>
            <a:r>
              <a:rPr lang="en-US" b="1" dirty="0">
                <a:solidFill>
                  <a:srgbClr val="C00000"/>
                </a:solidFill>
              </a:rPr>
              <a:t>?</a:t>
            </a:r>
            <a:endParaRPr lang="pl-PL" b="1" dirty="0">
              <a:solidFill>
                <a:srgbClr val="C00000"/>
              </a:solidFill>
            </a:endParaRPr>
          </a:p>
        </p:txBody>
      </p:sp>
    </p:spTree>
    <p:extLst>
      <p:ext uri="{BB962C8B-B14F-4D97-AF65-F5344CB8AC3E}">
        <p14:creationId xmlns:p14="http://schemas.microsoft.com/office/powerpoint/2010/main" val="3518879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FF36662-5D8A-D1D8-CAAB-C0EF3C753ADA}"/>
              </a:ext>
            </a:extLst>
          </p:cNvPr>
          <p:cNvSpPr>
            <a:spLocks noGrp="1"/>
          </p:cNvSpPr>
          <p:nvPr>
            <p:ph type="title"/>
          </p:nvPr>
        </p:nvSpPr>
        <p:spPr>
          <a:xfrm>
            <a:off x="191193" y="1276696"/>
            <a:ext cx="8495607" cy="857250"/>
          </a:xfrm>
        </p:spPr>
        <p:txBody>
          <a:bodyPr>
            <a:normAutofit fontScale="90000"/>
          </a:bodyPr>
          <a:lstStyle/>
          <a:p>
            <a:r>
              <a:rPr lang="en-US" b="1" dirty="0">
                <a:solidFill>
                  <a:srgbClr val="0070C0"/>
                </a:solidFill>
              </a:rPr>
              <a:t>Does this mean that the debtor requests the appointment of a monitor</a:t>
            </a:r>
            <a:r>
              <a:rPr lang="pl-PL" b="1" dirty="0">
                <a:solidFill>
                  <a:srgbClr val="0070C0"/>
                </a:solidFill>
              </a:rPr>
              <a:t>?    </a:t>
            </a:r>
          </a:p>
        </p:txBody>
      </p:sp>
      <p:graphicFrame>
        <p:nvGraphicFramePr>
          <p:cNvPr id="4" name="Symbol zastępczy zawartości 3">
            <a:extLst>
              <a:ext uri="{FF2B5EF4-FFF2-40B4-BE49-F238E27FC236}">
                <a16:creationId xmlns:a16="http://schemas.microsoft.com/office/drawing/2014/main" id="{EB46EF43-8E98-833F-BC61-579AC9F05B3D}"/>
              </a:ext>
            </a:extLst>
          </p:cNvPr>
          <p:cNvGraphicFramePr>
            <a:graphicFrameLocks noGrp="1"/>
          </p:cNvGraphicFramePr>
          <p:nvPr>
            <p:ph idx="1"/>
            <p:extLst>
              <p:ext uri="{D42A27DB-BD31-4B8C-83A1-F6EECF244321}">
                <p14:modId xmlns:p14="http://schemas.microsoft.com/office/powerpoint/2010/main" val="2263378105"/>
              </p:ext>
            </p:extLst>
          </p:nvPr>
        </p:nvGraphicFramePr>
        <p:xfrm>
          <a:off x="357447" y="2390357"/>
          <a:ext cx="8229600" cy="2363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8741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DDF76-A434-C373-5968-0633CBBBF24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1F7422-11D2-21EF-1AD1-1CEF0ECA50E9}"/>
              </a:ext>
            </a:extLst>
          </p:cNvPr>
          <p:cNvSpPr>
            <a:spLocks noGrp="1"/>
          </p:cNvSpPr>
          <p:nvPr>
            <p:ph idx="1"/>
          </p:nvPr>
        </p:nvSpPr>
        <p:spPr>
          <a:xfrm>
            <a:off x="501757" y="1088967"/>
            <a:ext cx="7877472" cy="3890357"/>
          </a:xfrm>
        </p:spPr>
        <p:txBody>
          <a:bodyPr>
            <a:normAutofit fontScale="47500" lnSpcReduction="20000"/>
          </a:bodyPr>
          <a:lstStyle/>
          <a:p>
            <a:pPr>
              <a:spcAft>
                <a:spcPts val="900"/>
              </a:spcAft>
            </a:pPr>
            <a:endParaRPr lang="pl-PL" sz="2800" dirty="0"/>
          </a:p>
          <a:p>
            <a:pPr>
              <a:spcAft>
                <a:spcPts val="900"/>
              </a:spcAft>
            </a:pPr>
            <a:r>
              <a:rPr lang="pl-PL" sz="4200" b="1" dirty="0" err="1">
                <a:solidFill>
                  <a:srgbClr val="0070C0"/>
                </a:solidFill>
              </a:rPr>
              <a:t>Perhaps</a:t>
            </a:r>
            <a:r>
              <a:rPr lang="pl-PL" sz="4200" b="1" dirty="0">
                <a:solidFill>
                  <a:srgbClr val="0070C0"/>
                </a:solidFill>
              </a:rPr>
              <a:t>?</a:t>
            </a:r>
          </a:p>
          <a:p>
            <a:pPr>
              <a:spcAft>
                <a:spcPts val="900"/>
              </a:spcAft>
            </a:pPr>
            <a:endParaRPr lang="pl-PL" sz="2800" dirty="0"/>
          </a:p>
          <a:p>
            <a:pPr>
              <a:spcAft>
                <a:spcPts val="900"/>
              </a:spcAft>
            </a:pPr>
            <a:r>
              <a:rPr lang="pl-PL" sz="5100" dirty="0" err="1"/>
              <a:t>Article</a:t>
            </a:r>
            <a:r>
              <a:rPr lang="pl-PL" sz="5100" dirty="0"/>
              <a:t> 22</a:t>
            </a:r>
          </a:p>
          <a:p>
            <a:pPr algn="just">
              <a:spcAft>
                <a:spcPts val="900"/>
              </a:spcAft>
            </a:pPr>
            <a:r>
              <a:rPr lang="en-US" sz="5100" dirty="0"/>
              <a:t>Monitor</a:t>
            </a:r>
          </a:p>
          <a:p>
            <a:pPr algn="just">
              <a:spcAft>
                <a:spcPts val="900"/>
              </a:spcAft>
            </a:pPr>
            <a:endParaRPr lang="en-US" sz="5100" dirty="0"/>
          </a:p>
          <a:p>
            <a:pPr algn="just">
              <a:spcAft>
                <a:spcPts val="900"/>
              </a:spcAft>
            </a:pPr>
            <a:r>
              <a:rPr lang="en-US" sz="5100" dirty="0"/>
              <a:t>1. Member States shall provide that,</a:t>
            </a:r>
            <a:r>
              <a:rPr lang="pl-PL" sz="5100" dirty="0"/>
              <a:t> </a:t>
            </a:r>
            <a:r>
              <a:rPr lang="en-US" sz="5100" strike="sngStrike" dirty="0"/>
              <a:t>upon request of the debtor</a:t>
            </a:r>
            <a:r>
              <a:rPr lang="pl-PL" sz="5100" strike="sngStrike" dirty="0"/>
              <a:t> </a:t>
            </a:r>
            <a:r>
              <a:rPr lang="pl-PL" sz="5100" b="1" dirty="0">
                <a:solidFill>
                  <a:srgbClr val="C00000"/>
                </a:solidFill>
              </a:rPr>
              <a:t>in the </a:t>
            </a:r>
            <a:r>
              <a:rPr lang="pl-PL" sz="5100" b="1" dirty="0" err="1">
                <a:solidFill>
                  <a:srgbClr val="C00000"/>
                </a:solidFill>
              </a:rPr>
              <a:t>preparation</a:t>
            </a:r>
            <a:r>
              <a:rPr lang="pl-PL" sz="5100" b="1" dirty="0">
                <a:solidFill>
                  <a:srgbClr val="C00000"/>
                </a:solidFill>
              </a:rPr>
              <a:t> </a:t>
            </a:r>
            <a:r>
              <a:rPr lang="pl-PL" sz="5100" b="1" dirty="0" err="1">
                <a:solidFill>
                  <a:srgbClr val="C00000"/>
                </a:solidFill>
              </a:rPr>
              <a:t>phase</a:t>
            </a:r>
            <a:r>
              <a:rPr lang="en-US" sz="5100" dirty="0"/>
              <a:t>, the court appoints a monitor.</a:t>
            </a:r>
          </a:p>
          <a:p>
            <a:pPr>
              <a:spcAft>
                <a:spcPts val="900"/>
              </a:spcAft>
            </a:pPr>
            <a:endParaRPr lang="en-GB" sz="1650" dirty="0"/>
          </a:p>
        </p:txBody>
      </p:sp>
    </p:spTree>
    <p:extLst>
      <p:ext uri="{BB962C8B-B14F-4D97-AF65-F5344CB8AC3E}">
        <p14:creationId xmlns:p14="http://schemas.microsoft.com/office/powerpoint/2010/main" val="250162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3F16C25-ADF9-DE45-B70B-CD7B3E17E1CB}"/>
              </a:ext>
            </a:extLst>
          </p:cNvPr>
          <p:cNvSpPr>
            <a:spLocks noGrp="1"/>
          </p:cNvSpPr>
          <p:nvPr>
            <p:ph type="title"/>
          </p:nvPr>
        </p:nvSpPr>
        <p:spPr/>
        <p:txBody>
          <a:bodyPr/>
          <a:lstStyle/>
          <a:p>
            <a:r>
              <a:rPr lang="pl-PL" b="1" dirty="0" err="1">
                <a:solidFill>
                  <a:srgbClr val="0070C0"/>
                </a:solidFill>
              </a:rPr>
              <a:t>Obligations</a:t>
            </a:r>
            <a:r>
              <a:rPr lang="pl-PL" b="1" dirty="0">
                <a:solidFill>
                  <a:srgbClr val="0070C0"/>
                </a:solidFill>
              </a:rPr>
              <a:t> of the monitor</a:t>
            </a:r>
          </a:p>
        </p:txBody>
      </p:sp>
      <p:sp>
        <p:nvSpPr>
          <p:cNvPr id="3" name="Symbol zastępczy zawartości 2">
            <a:extLst>
              <a:ext uri="{FF2B5EF4-FFF2-40B4-BE49-F238E27FC236}">
                <a16:creationId xmlns:a16="http://schemas.microsoft.com/office/drawing/2014/main" id="{8425CD49-9CBC-986F-212B-067E8D227466}"/>
              </a:ext>
            </a:extLst>
          </p:cNvPr>
          <p:cNvSpPr>
            <a:spLocks noGrp="1"/>
          </p:cNvSpPr>
          <p:nvPr>
            <p:ph idx="1"/>
          </p:nvPr>
        </p:nvSpPr>
        <p:spPr>
          <a:xfrm>
            <a:off x="457200" y="2270868"/>
            <a:ext cx="8229600" cy="2762526"/>
          </a:xfrm>
        </p:spPr>
        <p:txBody>
          <a:bodyPr>
            <a:normAutofit fontScale="92500" lnSpcReduction="20000"/>
          </a:bodyPr>
          <a:lstStyle/>
          <a:p>
            <a:r>
              <a:rPr lang="en-US" dirty="0"/>
              <a:t>Member States shall ensure that the monitor, if necessary, with the assistance of the</a:t>
            </a:r>
            <a:r>
              <a:rPr lang="pl-PL" dirty="0"/>
              <a:t> </a:t>
            </a:r>
            <a:r>
              <a:rPr lang="en-US" dirty="0"/>
              <a:t>debtor:</a:t>
            </a:r>
          </a:p>
          <a:p>
            <a:r>
              <a:rPr lang="pl-PL" dirty="0"/>
              <a:t>A) </a:t>
            </a:r>
            <a:r>
              <a:rPr lang="en-US" dirty="0"/>
              <a:t>provide that the preparation of the</a:t>
            </a:r>
            <a:r>
              <a:rPr lang="pl-PL" dirty="0"/>
              <a:t> </a:t>
            </a:r>
            <a:r>
              <a:rPr lang="en-US" dirty="0"/>
              <a:t>sale process </a:t>
            </a:r>
            <a:r>
              <a:rPr lang="en-US" dirty="0" err="1"/>
              <a:t>process</a:t>
            </a:r>
            <a:r>
              <a:rPr lang="en-US" dirty="0"/>
              <a:t> is competitive, transparent, fair and meets market standards;</a:t>
            </a:r>
          </a:p>
          <a:p>
            <a:r>
              <a:rPr lang="pl-PL" dirty="0"/>
              <a:t>B)</a:t>
            </a:r>
            <a:r>
              <a:rPr lang="en-US" dirty="0"/>
              <a:t> </a:t>
            </a:r>
            <a:r>
              <a:rPr lang="en-US" b="1" dirty="0">
                <a:solidFill>
                  <a:srgbClr val="C00000"/>
                </a:solidFill>
              </a:rPr>
              <a:t>recommends the best bidder as the pre-pack acquirer, in accordance with Article 30</a:t>
            </a:r>
            <a:r>
              <a:rPr lang="en-US" dirty="0"/>
              <a:t>;</a:t>
            </a:r>
          </a:p>
          <a:p>
            <a:r>
              <a:rPr lang="pl-PL" dirty="0"/>
              <a:t>C) </a:t>
            </a:r>
            <a:r>
              <a:rPr lang="en-US" dirty="0"/>
              <a:t>states that, based on the monitor’s </a:t>
            </a:r>
            <a:r>
              <a:rPr lang="en-US" dirty="0" err="1"/>
              <a:t>assesment</a:t>
            </a:r>
            <a:r>
              <a:rPr lang="en-US" dirty="0"/>
              <a:t>, the best bid does</a:t>
            </a:r>
            <a:r>
              <a:rPr lang="pl-PL" dirty="0"/>
              <a:t> </a:t>
            </a:r>
            <a:r>
              <a:rPr lang="en-US" dirty="0"/>
              <a:t>not constitute a manifest breach of the best-interest-of-creditors test.</a:t>
            </a:r>
            <a:endParaRPr lang="pl-PL" dirty="0"/>
          </a:p>
        </p:txBody>
      </p:sp>
    </p:spTree>
    <p:extLst>
      <p:ext uri="{BB962C8B-B14F-4D97-AF65-F5344CB8AC3E}">
        <p14:creationId xmlns:p14="http://schemas.microsoft.com/office/powerpoint/2010/main" val="30709377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C054D7F-EDAC-F15C-BD1E-8B03B15BE0A7}"/>
              </a:ext>
            </a:extLst>
          </p:cNvPr>
          <p:cNvSpPr>
            <a:spLocks noGrp="1"/>
          </p:cNvSpPr>
          <p:nvPr>
            <p:ph type="title"/>
          </p:nvPr>
        </p:nvSpPr>
        <p:spPr/>
        <p:txBody>
          <a:bodyPr/>
          <a:lstStyle/>
          <a:p>
            <a:r>
              <a:rPr lang="pl-PL" b="1" dirty="0">
                <a:solidFill>
                  <a:srgbClr val="0070C0"/>
                </a:solidFill>
              </a:rPr>
              <a:t>Art. 30</a:t>
            </a:r>
          </a:p>
        </p:txBody>
      </p:sp>
      <p:sp>
        <p:nvSpPr>
          <p:cNvPr id="3" name="Symbol zastępczy zawartości 2">
            <a:extLst>
              <a:ext uri="{FF2B5EF4-FFF2-40B4-BE49-F238E27FC236}">
                <a16:creationId xmlns:a16="http://schemas.microsoft.com/office/drawing/2014/main" id="{EC894676-8DD7-44BF-BDDA-BEA677AE78D6}"/>
              </a:ext>
            </a:extLst>
          </p:cNvPr>
          <p:cNvSpPr>
            <a:spLocks noGrp="1"/>
          </p:cNvSpPr>
          <p:nvPr>
            <p:ph idx="1"/>
          </p:nvPr>
        </p:nvSpPr>
        <p:spPr/>
        <p:txBody>
          <a:bodyPr>
            <a:normAutofit/>
          </a:bodyPr>
          <a:lstStyle/>
          <a:p>
            <a:pPr algn="just"/>
            <a:r>
              <a:rPr lang="en-US" dirty="0"/>
              <a:t>Member States shall ensure that the criteria to select the best bid in the pre-pack</a:t>
            </a:r>
            <a:r>
              <a:rPr lang="pl-PL" dirty="0"/>
              <a:t> </a:t>
            </a:r>
            <a:r>
              <a:rPr lang="en-US" dirty="0"/>
              <a:t>mechanism are set out in national law and are the same as the criteria</a:t>
            </a:r>
            <a:r>
              <a:rPr lang="pl-PL" dirty="0"/>
              <a:t> </a:t>
            </a:r>
            <a:r>
              <a:rPr lang="en-US" dirty="0"/>
              <a:t>to be applied to</a:t>
            </a:r>
            <a:r>
              <a:rPr lang="pl-PL" dirty="0"/>
              <a:t> </a:t>
            </a:r>
            <a:r>
              <a:rPr lang="en-US" dirty="0"/>
              <a:t>select between competing offers in insolvency proceedings.</a:t>
            </a:r>
            <a:endParaRPr lang="pl-PL" dirty="0"/>
          </a:p>
        </p:txBody>
      </p:sp>
    </p:spTree>
    <p:extLst>
      <p:ext uri="{BB962C8B-B14F-4D97-AF65-F5344CB8AC3E}">
        <p14:creationId xmlns:p14="http://schemas.microsoft.com/office/powerpoint/2010/main" val="586577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18C3548-FC71-B582-0C91-7F24A9BFEDD0}"/>
              </a:ext>
            </a:extLst>
          </p:cNvPr>
          <p:cNvSpPr>
            <a:spLocks noGrp="1"/>
          </p:cNvSpPr>
          <p:nvPr>
            <p:ph type="title"/>
          </p:nvPr>
        </p:nvSpPr>
        <p:spPr/>
        <p:txBody>
          <a:bodyPr/>
          <a:lstStyle/>
          <a:p>
            <a:r>
              <a:rPr lang="pl-PL" b="1" dirty="0" err="1">
                <a:solidFill>
                  <a:srgbClr val="0070C0"/>
                </a:solidFill>
              </a:rPr>
              <a:t>Question</a:t>
            </a:r>
            <a:r>
              <a:rPr lang="pl-PL" b="1" dirty="0">
                <a:solidFill>
                  <a:srgbClr val="0070C0"/>
                </a:solidFill>
              </a:rPr>
              <a:t> no 2</a:t>
            </a:r>
          </a:p>
        </p:txBody>
      </p:sp>
      <p:sp>
        <p:nvSpPr>
          <p:cNvPr id="3" name="Symbol zastępczy zawartości 2">
            <a:extLst>
              <a:ext uri="{FF2B5EF4-FFF2-40B4-BE49-F238E27FC236}">
                <a16:creationId xmlns:a16="http://schemas.microsoft.com/office/drawing/2014/main" id="{52A33D89-0FAF-66A2-9FF1-8129FC549DCA}"/>
              </a:ext>
            </a:extLst>
          </p:cNvPr>
          <p:cNvSpPr>
            <a:spLocks noGrp="1"/>
          </p:cNvSpPr>
          <p:nvPr>
            <p:ph idx="1"/>
          </p:nvPr>
        </p:nvSpPr>
        <p:spPr/>
        <p:txBody>
          <a:bodyPr/>
          <a:lstStyle/>
          <a:p>
            <a:endParaRPr lang="pl-PL" dirty="0"/>
          </a:p>
          <a:p>
            <a:r>
              <a:rPr lang="pl-PL" dirty="0" err="1"/>
              <a:t>What</a:t>
            </a:r>
            <a:r>
              <a:rPr lang="pl-PL" dirty="0"/>
              <a:t> </a:t>
            </a:r>
            <a:r>
              <a:rPr lang="pl-PL" dirty="0" err="1"/>
              <a:t>does</a:t>
            </a:r>
            <a:r>
              <a:rPr lang="pl-PL" dirty="0"/>
              <a:t> </a:t>
            </a:r>
            <a:r>
              <a:rPr lang="pl-PL" dirty="0" err="1"/>
              <a:t>it</a:t>
            </a:r>
            <a:r>
              <a:rPr lang="pl-PL" dirty="0"/>
              <a:t> </a:t>
            </a:r>
            <a:r>
              <a:rPr lang="pl-PL" dirty="0" err="1"/>
              <a:t>mean</a:t>
            </a:r>
            <a:r>
              <a:rPr lang="pl-PL" dirty="0"/>
              <a:t> „/…/</a:t>
            </a:r>
            <a:r>
              <a:rPr lang="en-US" dirty="0"/>
              <a:t>recommends the best bidder as the pre-pack acquirer</a:t>
            </a:r>
            <a:r>
              <a:rPr lang="pl-PL" dirty="0"/>
              <a:t>” </a:t>
            </a:r>
            <a:r>
              <a:rPr lang="pl-PL" dirty="0" err="1"/>
              <a:t>if</a:t>
            </a:r>
            <a:r>
              <a:rPr lang="pl-PL" dirty="0"/>
              <a:t> </a:t>
            </a:r>
            <a:r>
              <a:rPr lang="pl-PL" dirty="0" err="1"/>
              <a:t>there</a:t>
            </a:r>
            <a:r>
              <a:rPr lang="pl-PL" dirty="0"/>
              <a:t> </a:t>
            </a:r>
            <a:r>
              <a:rPr lang="pl-PL" dirty="0" err="1"/>
              <a:t>is</a:t>
            </a:r>
            <a:r>
              <a:rPr lang="pl-PL" dirty="0"/>
              <a:t> </a:t>
            </a:r>
            <a:r>
              <a:rPr lang="pl-PL" dirty="0" err="1"/>
              <a:t>only</a:t>
            </a:r>
            <a:r>
              <a:rPr lang="pl-PL" dirty="0"/>
              <a:t> one </a:t>
            </a:r>
            <a:r>
              <a:rPr lang="pl-PL" dirty="0" err="1"/>
              <a:t>bidder</a:t>
            </a:r>
            <a:r>
              <a:rPr lang="pl-PL" dirty="0"/>
              <a:t>?</a:t>
            </a:r>
          </a:p>
        </p:txBody>
      </p:sp>
    </p:spTree>
    <p:extLst>
      <p:ext uri="{BB962C8B-B14F-4D97-AF65-F5344CB8AC3E}">
        <p14:creationId xmlns:p14="http://schemas.microsoft.com/office/powerpoint/2010/main" val="39759934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AA4D754-86F8-E250-965B-664650DA9444}"/>
              </a:ext>
            </a:extLst>
          </p:cNvPr>
          <p:cNvSpPr>
            <a:spLocks noGrp="1"/>
          </p:cNvSpPr>
          <p:nvPr>
            <p:ph type="title"/>
          </p:nvPr>
        </p:nvSpPr>
        <p:spPr/>
        <p:txBody>
          <a:bodyPr/>
          <a:lstStyle/>
          <a:p>
            <a:r>
              <a:rPr lang="pl-PL" b="1" dirty="0" err="1">
                <a:solidFill>
                  <a:srgbClr val="0070C0"/>
                </a:solidFill>
              </a:rPr>
              <a:t>Polish</a:t>
            </a:r>
            <a:r>
              <a:rPr lang="pl-PL" b="1" dirty="0">
                <a:solidFill>
                  <a:srgbClr val="0070C0"/>
                </a:solidFill>
              </a:rPr>
              <a:t> law</a:t>
            </a:r>
          </a:p>
        </p:txBody>
      </p:sp>
      <p:sp>
        <p:nvSpPr>
          <p:cNvPr id="3" name="Symbol zastępczy zawartości 2">
            <a:extLst>
              <a:ext uri="{FF2B5EF4-FFF2-40B4-BE49-F238E27FC236}">
                <a16:creationId xmlns:a16="http://schemas.microsoft.com/office/drawing/2014/main" id="{587E8063-3FB5-14CC-0353-96D68963BA01}"/>
              </a:ext>
            </a:extLst>
          </p:cNvPr>
          <p:cNvSpPr>
            <a:spLocks noGrp="1"/>
          </p:cNvSpPr>
          <p:nvPr>
            <p:ph idx="1"/>
          </p:nvPr>
        </p:nvSpPr>
        <p:spPr/>
        <p:txBody>
          <a:bodyPr>
            <a:normAutofit fontScale="77500" lnSpcReduction="20000"/>
          </a:bodyPr>
          <a:lstStyle/>
          <a:p>
            <a:pPr algn="just"/>
            <a:r>
              <a:rPr lang="en-US" dirty="0"/>
              <a:t>Article  56a.</a:t>
            </a:r>
          </a:p>
          <a:p>
            <a:pPr algn="just"/>
            <a:r>
              <a:rPr lang="en-US" dirty="0"/>
              <a:t>1.</a:t>
            </a:r>
            <a:r>
              <a:rPr lang="pl-PL" dirty="0"/>
              <a:t> </a:t>
            </a:r>
            <a:r>
              <a:rPr lang="en-US" dirty="0"/>
              <a:t>In bankruptcy proceedings, </a:t>
            </a:r>
            <a:r>
              <a:rPr lang="en-US" b="1" dirty="0">
                <a:solidFill>
                  <a:srgbClr val="0070C0"/>
                </a:solidFill>
              </a:rPr>
              <a:t>a party to the proceedings </a:t>
            </a:r>
            <a:r>
              <a:rPr lang="en-US" b="1" dirty="0">
                <a:solidFill>
                  <a:srgbClr val="C00000"/>
                </a:solidFill>
              </a:rPr>
              <a:t>may file an application for approval of the terms of sale</a:t>
            </a:r>
            <a:r>
              <a:rPr lang="en-US" dirty="0"/>
              <a:t> of the debtor's enterprise or an </a:t>
            </a:r>
            <a:r>
              <a:rPr lang="en-US" dirty="0" err="1"/>
              <a:t>organised</a:t>
            </a:r>
            <a:r>
              <a:rPr lang="en-US" dirty="0"/>
              <a:t> part thereof or assets comprising a substantial part of the enterprise to the purchaser..</a:t>
            </a:r>
          </a:p>
          <a:p>
            <a:pPr algn="just"/>
            <a:r>
              <a:rPr lang="pl-PL" dirty="0"/>
              <a:t>4. </a:t>
            </a:r>
            <a:r>
              <a:rPr lang="en-US" dirty="0"/>
              <a:t>An application for approval of the terms of sale </a:t>
            </a:r>
            <a:r>
              <a:rPr lang="en-US" b="1" dirty="0">
                <a:solidFill>
                  <a:srgbClr val="C00000"/>
                </a:solidFill>
              </a:rPr>
              <a:t>must include the terms and conditions of sale that specify at least the price and the purchaser.</a:t>
            </a:r>
            <a:r>
              <a:rPr lang="en-US" dirty="0"/>
              <a:t> The terms of sale may be included in the filed draft agreement to be executed by a </a:t>
            </a:r>
            <a:r>
              <a:rPr lang="pl-PL" dirty="0" err="1"/>
              <a:t>trustee</a:t>
            </a:r>
            <a:r>
              <a:rPr lang="en-US" dirty="0"/>
              <a:t>. </a:t>
            </a:r>
            <a:endParaRPr lang="pl-PL" dirty="0"/>
          </a:p>
        </p:txBody>
      </p:sp>
    </p:spTree>
    <p:extLst>
      <p:ext uri="{BB962C8B-B14F-4D97-AF65-F5344CB8AC3E}">
        <p14:creationId xmlns:p14="http://schemas.microsoft.com/office/powerpoint/2010/main" val="140267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EAEDFFF-8790-6DA7-A306-97F6E1235E87}"/>
              </a:ext>
            </a:extLst>
          </p:cNvPr>
          <p:cNvSpPr>
            <a:spLocks noGrp="1"/>
          </p:cNvSpPr>
          <p:nvPr>
            <p:ph type="title"/>
          </p:nvPr>
        </p:nvSpPr>
        <p:spPr/>
        <p:txBody>
          <a:bodyPr/>
          <a:lstStyle/>
          <a:p>
            <a:endParaRPr lang="pl-PL" b="1" dirty="0">
              <a:solidFill>
                <a:srgbClr val="0070C0"/>
              </a:solidFill>
            </a:endParaRPr>
          </a:p>
        </p:txBody>
      </p:sp>
      <p:sp>
        <p:nvSpPr>
          <p:cNvPr id="3" name="Symbol zastępczy zawartości 2">
            <a:extLst>
              <a:ext uri="{FF2B5EF4-FFF2-40B4-BE49-F238E27FC236}">
                <a16:creationId xmlns:a16="http://schemas.microsoft.com/office/drawing/2014/main" id="{44F64E99-FBC7-14E1-5BE0-62142851274E}"/>
              </a:ext>
            </a:extLst>
          </p:cNvPr>
          <p:cNvSpPr>
            <a:spLocks noGrp="1"/>
          </p:cNvSpPr>
          <p:nvPr>
            <p:ph idx="1"/>
          </p:nvPr>
        </p:nvSpPr>
        <p:spPr/>
        <p:txBody>
          <a:bodyPr/>
          <a:lstStyle/>
          <a:p>
            <a:endParaRPr lang="pl-PL" dirty="0"/>
          </a:p>
          <a:p>
            <a:pPr algn="ctr"/>
            <a:r>
              <a:rPr lang="pl-PL" sz="3200" dirty="0"/>
              <a:t>T</a:t>
            </a:r>
            <a:r>
              <a:rPr lang="en-US" sz="3200" dirty="0"/>
              <a:t>he </a:t>
            </a:r>
            <a:r>
              <a:rPr lang="pl-PL" sz="3200" dirty="0"/>
              <a:t>public </a:t>
            </a:r>
            <a:r>
              <a:rPr lang="en-US" sz="3200" dirty="0"/>
              <a:t>auction may be conducted during the liquidation phase</a:t>
            </a:r>
            <a:r>
              <a:rPr lang="pl-PL" sz="3200" dirty="0"/>
              <a:t> </a:t>
            </a:r>
            <a:r>
              <a:rPr lang="pl-PL" sz="3200" dirty="0" err="1"/>
              <a:t>or</a:t>
            </a:r>
            <a:r>
              <a:rPr lang="pl-PL" sz="3200" dirty="0"/>
              <a:t> the </a:t>
            </a:r>
            <a:r>
              <a:rPr lang="pl-PL" sz="3200" dirty="0" err="1"/>
              <a:t>preparation</a:t>
            </a:r>
            <a:r>
              <a:rPr lang="pl-PL" sz="3200" dirty="0"/>
              <a:t> </a:t>
            </a:r>
            <a:r>
              <a:rPr lang="pl-PL" sz="3200" dirty="0" err="1"/>
              <a:t>phase</a:t>
            </a:r>
            <a:endParaRPr lang="pl-PL" sz="3200" dirty="0"/>
          </a:p>
        </p:txBody>
      </p:sp>
    </p:spTree>
    <p:extLst>
      <p:ext uri="{BB962C8B-B14F-4D97-AF65-F5344CB8AC3E}">
        <p14:creationId xmlns:p14="http://schemas.microsoft.com/office/powerpoint/2010/main" val="2928484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9381D5B-841A-63BD-C133-5B4CF4FEBC58}"/>
              </a:ext>
            </a:extLst>
          </p:cNvPr>
          <p:cNvSpPr>
            <a:spLocks noGrp="1"/>
          </p:cNvSpPr>
          <p:nvPr>
            <p:ph type="title"/>
          </p:nvPr>
        </p:nvSpPr>
        <p:spPr/>
        <p:txBody>
          <a:bodyPr/>
          <a:lstStyle/>
          <a:p>
            <a:r>
              <a:rPr lang="pl-PL" b="1" dirty="0" err="1">
                <a:solidFill>
                  <a:srgbClr val="0070C0"/>
                </a:solidFill>
              </a:rPr>
              <a:t>Article</a:t>
            </a:r>
            <a:r>
              <a:rPr lang="pl-PL" b="1" dirty="0">
                <a:solidFill>
                  <a:srgbClr val="0070C0"/>
                </a:solidFill>
              </a:rPr>
              <a:t> 22a</a:t>
            </a:r>
          </a:p>
        </p:txBody>
      </p:sp>
      <p:sp>
        <p:nvSpPr>
          <p:cNvPr id="3" name="Symbol zastępczy zawartości 2">
            <a:extLst>
              <a:ext uri="{FF2B5EF4-FFF2-40B4-BE49-F238E27FC236}">
                <a16:creationId xmlns:a16="http://schemas.microsoft.com/office/drawing/2014/main" id="{34488AE5-0C11-660F-49FE-59D82A619EBD}"/>
              </a:ext>
            </a:extLst>
          </p:cNvPr>
          <p:cNvSpPr>
            <a:spLocks noGrp="1"/>
          </p:cNvSpPr>
          <p:nvPr>
            <p:ph idx="1"/>
          </p:nvPr>
        </p:nvSpPr>
        <p:spPr/>
        <p:txBody>
          <a:bodyPr>
            <a:normAutofit/>
          </a:bodyPr>
          <a:lstStyle/>
          <a:p>
            <a:pPr algn="just"/>
            <a:r>
              <a:rPr lang="en-US" dirty="0"/>
              <a:t>3. Member States may provide </a:t>
            </a:r>
            <a:r>
              <a:rPr lang="en-US" b="1" dirty="0">
                <a:solidFill>
                  <a:srgbClr val="C00000"/>
                </a:solidFill>
              </a:rPr>
              <a:t>that a public auction be conducted prior to, </a:t>
            </a:r>
            <a:r>
              <a:rPr lang="en-US" dirty="0"/>
              <a:t>or at </a:t>
            </a:r>
            <a:r>
              <a:rPr lang="en-US" dirty="0" err="1"/>
              <a:t>th</a:t>
            </a:r>
            <a:r>
              <a:rPr lang="pl-PL" dirty="0"/>
              <a:t>e </a:t>
            </a:r>
            <a:r>
              <a:rPr lang="en-US" dirty="0"/>
              <a:t>beginning of, the liquidation phase in order to ensure the </a:t>
            </a:r>
            <a:r>
              <a:rPr lang="en-US" dirty="0" err="1"/>
              <a:t>realisation</a:t>
            </a:r>
            <a:r>
              <a:rPr lang="en-US" dirty="0"/>
              <a:t> of a fair market</a:t>
            </a:r>
            <a:r>
              <a:rPr lang="pl-PL" dirty="0"/>
              <a:t> </a:t>
            </a:r>
            <a:r>
              <a:rPr lang="en-US" dirty="0"/>
              <a:t>price. Where such a public auction is conducted, Member States may provide that the</a:t>
            </a:r>
            <a:r>
              <a:rPr lang="pl-PL" dirty="0"/>
              <a:t> </a:t>
            </a:r>
            <a:r>
              <a:rPr lang="en-US" dirty="0"/>
              <a:t>obligations set out in paragraph 1 and paragraph 2, point (a), do not apply to the</a:t>
            </a:r>
            <a:r>
              <a:rPr lang="pl-PL" dirty="0"/>
              <a:t> </a:t>
            </a:r>
            <a:r>
              <a:rPr lang="en-US" dirty="0"/>
              <a:t>monitor.</a:t>
            </a:r>
            <a:endParaRPr lang="pl-PL" dirty="0"/>
          </a:p>
        </p:txBody>
      </p:sp>
    </p:spTree>
    <p:extLst>
      <p:ext uri="{BB962C8B-B14F-4D97-AF65-F5344CB8AC3E}">
        <p14:creationId xmlns:p14="http://schemas.microsoft.com/office/powerpoint/2010/main" val="9338366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0204373-179F-2C24-D7F3-EDB11595C019}"/>
              </a:ext>
            </a:extLst>
          </p:cNvPr>
          <p:cNvSpPr>
            <a:spLocks noGrp="1"/>
          </p:cNvSpPr>
          <p:nvPr>
            <p:ph type="title"/>
          </p:nvPr>
        </p:nvSpPr>
        <p:spPr/>
        <p:txBody>
          <a:bodyPr/>
          <a:lstStyle/>
          <a:p>
            <a:r>
              <a:rPr lang="pl-PL" b="1" dirty="0" err="1">
                <a:solidFill>
                  <a:srgbClr val="0070C0"/>
                </a:solidFill>
              </a:rPr>
              <a:t>Polish</a:t>
            </a:r>
            <a:r>
              <a:rPr lang="pl-PL" b="1" dirty="0">
                <a:solidFill>
                  <a:srgbClr val="0070C0"/>
                </a:solidFill>
              </a:rPr>
              <a:t> law</a:t>
            </a:r>
          </a:p>
        </p:txBody>
      </p:sp>
      <p:sp>
        <p:nvSpPr>
          <p:cNvPr id="3" name="Symbol zastępczy zawartości 2">
            <a:extLst>
              <a:ext uri="{FF2B5EF4-FFF2-40B4-BE49-F238E27FC236}">
                <a16:creationId xmlns:a16="http://schemas.microsoft.com/office/drawing/2014/main" id="{EB8E66AE-F92E-5AD5-3071-F8356B1CB81E}"/>
              </a:ext>
            </a:extLst>
          </p:cNvPr>
          <p:cNvSpPr>
            <a:spLocks noGrp="1"/>
          </p:cNvSpPr>
          <p:nvPr>
            <p:ph idx="1"/>
          </p:nvPr>
        </p:nvSpPr>
        <p:spPr/>
        <p:txBody>
          <a:bodyPr/>
          <a:lstStyle/>
          <a:p>
            <a:pPr algn="just"/>
            <a:r>
              <a:rPr lang="en-US" dirty="0"/>
              <a:t>Article  56ca.</a:t>
            </a:r>
          </a:p>
          <a:p>
            <a:pPr algn="just"/>
            <a:r>
              <a:rPr lang="en-US" dirty="0"/>
              <a:t>1.</a:t>
            </a:r>
            <a:r>
              <a:rPr lang="pl-PL" dirty="0"/>
              <a:t> </a:t>
            </a:r>
            <a:r>
              <a:rPr lang="en-US" dirty="0"/>
              <a:t>Where at least two applications for approval of the terms of sale are filed, an auction shall be held between purchasers in order to choose the most advantageous terms of sale. </a:t>
            </a:r>
            <a:endParaRPr lang="pl-PL" dirty="0"/>
          </a:p>
        </p:txBody>
      </p:sp>
    </p:spTree>
    <p:extLst>
      <p:ext uri="{BB962C8B-B14F-4D97-AF65-F5344CB8AC3E}">
        <p14:creationId xmlns:p14="http://schemas.microsoft.com/office/powerpoint/2010/main" val="26154664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F0BCB02-6B1E-B0ED-8FE0-FC7E215E739D}"/>
              </a:ext>
            </a:extLst>
          </p:cNvPr>
          <p:cNvSpPr>
            <a:spLocks noGrp="1"/>
          </p:cNvSpPr>
          <p:nvPr>
            <p:ph type="title"/>
          </p:nvPr>
        </p:nvSpPr>
        <p:spPr/>
        <p:txBody>
          <a:bodyPr/>
          <a:lstStyle/>
          <a:p>
            <a:r>
              <a:rPr lang="pl-PL" b="1" dirty="0" err="1">
                <a:solidFill>
                  <a:srgbClr val="0070C0"/>
                </a:solidFill>
              </a:rPr>
              <a:t>Article</a:t>
            </a:r>
            <a:r>
              <a:rPr lang="pl-PL" b="1" dirty="0">
                <a:solidFill>
                  <a:srgbClr val="0070C0"/>
                </a:solidFill>
              </a:rPr>
              <a:t> 31</a:t>
            </a:r>
          </a:p>
        </p:txBody>
      </p:sp>
      <p:sp>
        <p:nvSpPr>
          <p:cNvPr id="3" name="Symbol zastępczy zawartości 2">
            <a:extLst>
              <a:ext uri="{FF2B5EF4-FFF2-40B4-BE49-F238E27FC236}">
                <a16:creationId xmlns:a16="http://schemas.microsoft.com/office/drawing/2014/main" id="{E382FDE2-6F49-74F7-2005-4FF01064FE0C}"/>
              </a:ext>
            </a:extLst>
          </p:cNvPr>
          <p:cNvSpPr>
            <a:spLocks noGrp="1"/>
          </p:cNvSpPr>
          <p:nvPr>
            <p:ph idx="1"/>
          </p:nvPr>
        </p:nvSpPr>
        <p:spPr/>
        <p:txBody>
          <a:bodyPr>
            <a:normAutofit/>
          </a:bodyPr>
          <a:lstStyle/>
          <a:p>
            <a:pPr algn="just"/>
            <a:r>
              <a:rPr lang="en-US" dirty="0"/>
              <a:t>Member States shall ensure that the</a:t>
            </a:r>
            <a:r>
              <a:rPr lang="pl-PL" dirty="0"/>
              <a:t> </a:t>
            </a:r>
            <a:r>
              <a:rPr lang="en-US" dirty="0"/>
              <a:t>monitor and the insolvency practitioner are</a:t>
            </a:r>
            <a:r>
              <a:rPr lang="pl-PL" dirty="0"/>
              <a:t> </a:t>
            </a:r>
            <a:r>
              <a:rPr lang="en-US" dirty="0"/>
              <a:t>liable for the damages that their intentional</a:t>
            </a:r>
            <a:r>
              <a:rPr lang="pl-PL" dirty="0"/>
              <a:t> </a:t>
            </a:r>
            <a:r>
              <a:rPr lang="en-US" dirty="0"/>
              <a:t>or negligent failure to comply with their</a:t>
            </a:r>
            <a:r>
              <a:rPr lang="pl-PL" dirty="0"/>
              <a:t> </a:t>
            </a:r>
            <a:r>
              <a:rPr lang="en-US" dirty="0"/>
              <a:t>obligations under this Title causes </a:t>
            </a:r>
            <a:r>
              <a:rPr lang="en-US" b="1" dirty="0">
                <a:solidFill>
                  <a:srgbClr val="C00000"/>
                </a:solidFill>
              </a:rPr>
              <a:t>to</a:t>
            </a:r>
            <a:r>
              <a:rPr lang="pl-PL" b="1" dirty="0">
                <a:solidFill>
                  <a:srgbClr val="C00000"/>
                </a:solidFill>
              </a:rPr>
              <a:t> </a:t>
            </a:r>
            <a:r>
              <a:rPr lang="en-US" b="1" dirty="0">
                <a:solidFill>
                  <a:srgbClr val="C00000"/>
                </a:solidFill>
              </a:rPr>
              <a:t>creditors and third parties </a:t>
            </a:r>
            <a:r>
              <a:rPr lang="en-US" dirty="0"/>
              <a:t>affected by the</a:t>
            </a:r>
            <a:r>
              <a:rPr lang="pl-PL" dirty="0"/>
              <a:t> </a:t>
            </a:r>
            <a:r>
              <a:rPr lang="en-US" dirty="0"/>
              <a:t>pre-pack proceedings.</a:t>
            </a:r>
            <a:endParaRPr lang="pl-PL" dirty="0"/>
          </a:p>
        </p:txBody>
      </p:sp>
    </p:spTree>
    <p:extLst>
      <p:ext uri="{BB962C8B-B14F-4D97-AF65-F5344CB8AC3E}">
        <p14:creationId xmlns:p14="http://schemas.microsoft.com/office/powerpoint/2010/main" val="1762156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A64EAA7-6AB4-0E50-33C8-71B9B142624C}"/>
              </a:ext>
            </a:extLst>
          </p:cNvPr>
          <p:cNvSpPr>
            <a:spLocks noGrp="1"/>
          </p:cNvSpPr>
          <p:nvPr>
            <p:ph type="title"/>
          </p:nvPr>
        </p:nvSpPr>
        <p:spPr/>
        <p:txBody>
          <a:bodyPr/>
          <a:lstStyle/>
          <a:p>
            <a:endParaRPr lang="pl-PL"/>
          </a:p>
        </p:txBody>
      </p:sp>
      <p:sp>
        <p:nvSpPr>
          <p:cNvPr id="3" name="Symbol zastępczy zawartości 2">
            <a:extLst>
              <a:ext uri="{FF2B5EF4-FFF2-40B4-BE49-F238E27FC236}">
                <a16:creationId xmlns:a16="http://schemas.microsoft.com/office/drawing/2014/main" id="{6A766E53-5C25-362C-C417-0F3508EBC8DC}"/>
              </a:ext>
            </a:extLst>
          </p:cNvPr>
          <p:cNvSpPr>
            <a:spLocks noGrp="1"/>
          </p:cNvSpPr>
          <p:nvPr>
            <p:ph idx="1"/>
          </p:nvPr>
        </p:nvSpPr>
        <p:spPr/>
        <p:txBody>
          <a:bodyPr/>
          <a:lstStyle/>
          <a:p>
            <a:pPr algn="just"/>
            <a:r>
              <a:rPr lang="en-US" dirty="0"/>
              <a:t>5a. Member States shall ensure that the monitor is liable for the damages caused </a:t>
            </a:r>
            <a:r>
              <a:rPr lang="en-US" b="1" dirty="0">
                <a:solidFill>
                  <a:srgbClr val="C00000"/>
                </a:solidFill>
              </a:rPr>
              <a:t>to</a:t>
            </a:r>
            <a:r>
              <a:rPr lang="pl-PL" b="1" dirty="0">
                <a:solidFill>
                  <a:srgbClr val="C00000"/>
                </a:solidFill>
              </a:rPr>
              <a:t> </a:t>
            </a:r>
            <a:r>
              <a:rPr lang="en-US" b="1" dirty="0">
                <a:solidFill>
                  <a:srgbClr val="C00000"/>
                </a:solidFill>
              </a:rPr>
              <a:t>creditors </a:t>
            </a:r>
            <a:r>
              <a:rPr lang="pl-PL" dirty="0"/>
              <a:t>(</a:t>
            </a:r>
            <a:r>
              <a:rPr lang="en-US" strike="sngStrike" dirty="0"/>
              <a:t>and third parties</a:t>
            </a:r>
            <a:r>
              <a:rPr lang="pl-PL" dirty="0"/>
              <a:t>)</a:t>
            </a:r>
            <a:r>
              <a:rPr lang="en-US" dirty="0"/>
              <a:t> by its failure to comply with the obligations set out in</a:t>
            </a:r>
            <a:r>
              <a:rPr lang="pl-PL" dirty="0"/>
              <a:t> </a:t>
            </a:r>
            <a:r>
              <a:rPr lang="en-US" dirty="0"/>
              <a:t>paragraph 2.</a:t>
            </a:r>
            <a:endParaRPr lang="pl-PL" dirty="0"/>
          </a:p>
        </p:txBody>
      </p:sp>
    </p:spTree>
    <p:extLst>
      <p:ext uri="{BB962C8B-B14F-4D97-AF65-F5344CB8AC3E}">
        <p14:creationId xmlns:p14="http://schemas.microsoft.com/office/powerpoint/2010/main" val="14408453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236F003-8410-358C-5F6A-45749C9E173A}"/>
              </a:ext>
            </a:extLst>
          </p:cNvPr>
          <p:cNvSpPr>
            <a:spLocks noGrp="1"/>
          </p:cNvSpPr>
          <p:nvPr>
            <p:ph type="title"/>
          </p:nvPr>
        </p:nvSpPr>
        <p:spPr/>
        <p:txBody>
          <a:bodyPr/>
          <a:lstStyle/>
          <a:p>
            <a:r>
              <a:rPr lang="pl-PL" b="1" dirty="0" err="1">
                <a:solidFill>
                  <a:srgbClr val="0070C0"/>
                </a:solidFill>
              </a:rPr>
              <a:t>Question</a:t>
            </a:r>
            <a:r>
              <a:rPr lang="pl-PL" b="1" dirty="0">
                <a:solidFill>
                  <a:srgbClr val="0070C0"/>
                </a:solidFill>
              </a:rPr>
              <a:t> no 5</a:t>
            </a:r>
          </a:p>
        </p:txBody>
      </p:sp>
      <p:sp>
        <p:nvSpPr>
          <p:cNvPr id="3" name="Symbol zastępczy zawartości 2">
            <a:extLst>
              <a:ext uri="{FF2B5EF4-FFF2-40B4-BE49-F238E27FC236}">
                <a16:creationId xmlns:a16="http://schemas.microsoft.com/office/drawing/2014/main" id="{97AD1E0E-0D20-7754-66E3-695199FE9339}"/>
              </a:ext>
            </a:extLst>
          </p:cNvPr>
          <p:cNvSpPr>
            <a:spLocks noGrp="1"/>
          </p:cNvSpPr>
          <p:nvPr>
            <p:ph idx="1"/>
          </p:nvPr>
        </p:nvSpPr>
        <p:spPr/>
        <p:txBody>
          <a:bodyPr/>
          <a:lstStyle/>
          <a:p>
            <a:endParaRPr lang="pl-PL" dirty="0"/>
          </a:p>
          <a:p>
            <a:r>
              <a:rPr lang="pl-PL" dirty="0" err="1"/>
              <a:t>Why</a:t>
            </a:r>
            <a:r>
              <a:rPr lang="pl-PL" dirty="0"/>
              <a:t> </a:t>
            </a:r>
            <a:r>
              <a:rPr lang="pl-PL" dirty="0" err="1"/>
              <a:t>is</a:t>
            </a:r>
            <a:r>
              <a:rPr lang="pl-PL" dirty="0"/>
              <a:t> </a:t>
            </a:r>
            <a:r>
              <a:rPr lang="en-US" dirty="0"/>
              <a:t>the monitor</a:t>
            </a:r>
            <a:r>
              <a:rPr lang="pl-PL" dirty="0"/>
              <a:t> not</a:t>
            </a:r>
            <a:r>
              <a:rPr lang="en-US" dirty="0"/>
              <a:t> liable for the damages caused to </a:t>
            </a:r>
            <a:r>
              <a:rPr lang="pl-PL" dirty="0"/>
              <a:t>a </a:t>
            </a:r>
            <a:r>
              <a:rPr lang="pl-PL" dirty="0" err="1"/>
              <a:t>debtor</a:t>
            </a:r>
            <a:r>
              <a:rPr lang="pl-PL" dirty="0"/>
              <a:t>? </a:t>
            </a:r>
          </a:p>
        </p:txBody>
      </p:sp>
    </p:spTree>
    <p:extLst>
      <p:ext uri="{BB962C8B-B14F-4D97-AF65-F5344CB8AC3E}">
        <p14:creationId xmlns:p14="http://schemas.microsoft.com/office/powerpoint/2010/main" val="17780401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8F8EEC8-7AE6-D383-84AB-CC21C75E0D8E}"/>
              </a:ext>
            </a:extLst>
          </p:cNvPr>
          <p:cNvSpPr>
            <a:spLocks noGrp="1"/>
          </p:cNvSpPr>
          <p:nvPr>
            <p:ph type="title"/>
          </p:nvPr>
        </p:nvSpPr>
        <p:spPr/>
        <p:txBody>
          <a:bodyPr/>
          <a:lstStyle/>
          <a:p>
            <a:r>
              <a:rPr lang="pl-PL" b="1" dirty="0" err="1">
                <a:solidFill>
                  <a:srgbClr val="0070C0"/>
                </a:solidFill>
              </a:rPr>
              <a:t>Polish</a:t>
            </a:r>
            <a:r>
              <a:rPr lang="pl-PL" b="1" dirty="0">
                <a:solidFill>
                  <a:srgbClr val="0070C0"/>
                </a:solidFill>
              </a:rPr>
              <a:t> law</a:t>
            </a:r>
          </a:p>
        </p:txBody>
      </p:sp>
      <p:sp>
        <p:nvSpPr>
          <p:cNvPr id="3" name="Symbol zastępczy zawartości 2">
            <a:extLst>
              <a:ext uri="{FF2B5EF4-FFF2-40B4-BE49-F238E27FC236}">
                <a16:creationId xmlns:a16="http://schemas.microsoft.com/office/drawing/2014/main" id="{267F38B7-5F6A-B510-0CA5-2F1B0CAF830C}"/>
              </a:ext>
            </a:extLst>
          </p:cNvPr>
          <p:cNvSpPr>
            <a:spLocks noGrp="1"/>
          </p:cNvSpPr>
          <p:nvPr>
            <p:ph idx="1"/>
          </p:nvPr>
        </p:nvSpPr>
        <p:spPr/>
        <p:txBody>
          <a:bodyPr/>
          <a:lstStyle/>
          <a:p>
            <a:r>
              <a:rPr lang="pl-PL" dirty="0"/>
              <a:t>art. 160. </a:t>
            </a:r>
            <a:r>
              <a:rPr lang="en-US" dirty="0"/>
              <a:t>3</a:t>
            </a:r>
            <a:r>
              <a:rPr lang="pl-PL" dirty="0"/>
              <a:t>; art. 38.1</a:t>
            </a:r>
            <a:endParaRPr lang="en-US" dirty="0"/>
          </a:p>
          <a:p>
            <a:endParaRPr lang="pl-PL" dirty="0"/>
          </a:p>
          <a:p>
            <a:r>
              <a:rPr lang="en-US" dirty="0"/>
              <a:t>A temporary court supervisor </a:t>
            </a:r>
            <a:r>
              <a:rPr lang="pl-PL" dirty="0" err="1"/>
              <a:t>is</a:t>
            </a:r>
            <a:r>
              <a:rPr lang="pl-PL" dirty="0"/>
              <a:t> </a:t>
            </a:r>
            <a:r>
              <a:rPr lang="en-US" dirty="0"/>
              <a:t>liable for damages caused as a result of improper performance of their duties.</a:t>
            </a:r>
            <a:endParaRPr lang="pl-PL" dirty="0"/>
          </a:p>
        </p:txBody>
      </p:sp>
    </p:spTree>
    <p:extLst>
      <p:ext uri="{BB962C8B-B14F-4D97-AF65-F5344CB8AC3E}">
        <p14:creationId xmlns:p14="http://schemas.microsoft.com/office/powerpoint/2010/main" val="42843982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BCA0C-C983-C257-6794-57BEB850CEFD}"/>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14DE43E4-1666-F97E-CD1D-3D87C3C058CD}"/>
              </a:ext>
            </a:extLst>
          </p:cNvPr>
          <p:cNvSpPr>
            <a:spLocks noGrp="1"/>
          </p:cNvSpPr>
          <p:nvPr>
            <p:ph type="title"/>
          </p:nvPr>
        </p:nvSpPr>
        <p:spPr/>
        <p:txBody>
          <a:bodyPr/>
          <a:lstStyle/>
          <a:p>
            <a:r>
              <a:rPr lang="pl-PL" dirty="0" err="1"/>
              <a:t>Article</a:t>
            </a:r>
            <a:r>
              <a:rPr lang="pl-PL" dirty="0"/>
              <a:t> 31</a:t>
            </a:r>
          </a:p>
        </p:txBody>
      </p:sp>
      <p:sp>
        <p:nvSpPr>
          <p:cNvPr id="3" name="Symbol zastępczy zawartości 2">
            <a:extLst>
              <a:ext uri="{FF2B5EF4-FFF2-40B4-BE49-F238E27FC236}">
                <a16:creationId xmlns:a16="http://schemas.microsoft.com/office/drawing/2014/main" id="{ADC67805-8317-456C-6009-1EE20CA77459}"/>
              </a:ext>
            </a:extLst>
          </p:cNvPr>
          <p:cNvSpPr>
            <a:spLocks noGrp="1"/>
          </p:cNvSpPr>
          <p:nvPr>
            <p:ph idx="1"/>
          </p:nvPr>
        </p:nvSpPr>
        <p:spPr/>
        <p:txBody>
          <a:bodyPr>
            <a:normAutofit/>
          </a:bodyPr>
          <a:lstStyle/>
          <a:p>
            <a:pPr algn="just"/>
            <a:r>
              <a:rPr lang="en-US" dirty="0"/>
              <a:t>Member States shall ensure that the</a:t>
            </a:r>
            <a:r>
              <a:rPr lang="pl-PL" dirty="0"/>
              <a:t> </a:t>
            </a:r>
            <a:r>
              <a:rPr lang="en-US" dirty="0"/>
              <a:t>monitor and the insolvency practitioner are</a:t>
            </a:r>
            <a:r>
              <a:rPr lang="pl-PL" dirty="0"/>
              <a:t> </a:t>
            </a:r>
            <a:r>
              <a:rPr lang="en-US" dirty="0"/>
              <a:t>liable for the damages that their intentional</a:t>
            </a:r>
            <a:r>
              <a:rPr lang="pl-PL" dirty="0"/>
              <a:t> </a:t>
            </a:r>
            <a:r>
              <a:rPr lang="en-US" dirty="0"/>
              <a:t>or negligent failure to comply with their</a:t>
            </a:r>
            <a:r>
              <a:rPr lang="pl-PL" dirty="0"/>
              <a:t> </a:t>
            </a:r>
            <a:r>
              <a:rPr lang="en-US" dirty="0"/>
              <a:t>obligations under this Title </a:t>
            </a:r>
            <a:r>
              <a:rPr lang="en-US" strike="sngStrike" dirty="0"/>
              <a:t>causes </a:t>
            </a:r>
            <a:r>
              <a:rPr lang="en-US" b="1" strike="sngStrike" dirty="0">
                <a:solidFill>
                  <a:srgbClr val="C00000"/>
                </a:solidFill>
              </a:rPr>
              <a:t>to</a:t>
            </a:r>
            <a:r>
              <a:rPr lang="pl-PL" b="1" strike="sngStrike" dirty="0">
                <a:solidFill>
                  <a:srgbClr val="C00000"/>
                </a:solidFill>
              </a:rPr>
              <a:t> </a:t>
            </a:r>
            <a:r>
              <a:rPr lang="en-US" b="1" strike="sngStrike" dirty="0">
                <a:solidFill>
                  <a:srgbClr val="C00000"/>
                </a:solidFill>
              </a:rPr>
              <a:t>creditors and third parties </a:t>
            </a:r>
            <a:r>
              <a:rPr lang="en-US" strike="sngStrike" dirty="0"/>
              <a:t>affected by the</a:t>
            </a:r>
            <a:r>
              <a:rPr lang="pl-PL" strike="sngStrike" dirty="0"/>
              <a:t> </a:t>
            </a:r>
            <a:r>
              <a:rPr lang="en-US" strike="sngStrike" dirty="0"/>
              <a:t>pre-pack proceedings.</a:t>
            </a:r>
            <a:endParaRPr lang="pl-PL" strike="sngStrike" dirty="0"/>
          </a:p>
        </p:txBody>
      </p:sp>
    </p:spTree>
    <p:extLst>
      <p:ext uri="{BB962C8B-B14F-4D97-AF65-F5344CB8AC3E}">
        <p14:creationId xmlns:p14="http://schemas.microsoft.com/office/powerpoint/2010/main" val="10799635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a:extLst>
              <a:ext uri="{FF2B5EF4-FFF2-40B4-BE49-F238E27FC236}">
                <a16:creationId xmlns:a16="http://schemas.microsoft.com/office/drawing/2014/main" id="{21A8AD15-5B3B-EB1E-880B-7A6F12C0B844}"/>
              </a:ext>
            </a:extLst>
          </p:cNvPr>
          <p:cNvSpPr>
            <a:spLocks noGrp="1"/>
          </p:cNvSpPr>
          <p:nvPr>
            <p:ph type="ctrTitle"/>
          </p:nvPr>
        </p:nvSpPr>
        <p:spPr>
          <a:xfrm>
            <a:off x="685800" y="2363390"/>
            <a:ext cx="7772400" cy="1102519"/>
          </a:xfrm>
        </p:spPr>
        <p:txBody>
          <a:bodyPr>
            <a:normAutofit fontScale="90000"/>
          </a:bodyPr>
          <a:lstStyle/>
          <a:p>
            <a:r>
              <a:rPr lang="en-US" b="1" dirty="0">
                <a:solidFill>
                  <a:srgbClr val="0070C0"/>
                </a:solidFill>
              </a:rPr>
              <a:t>Article 27</a:t>
            </a:r>
            <a:br>
              <a:rPr lang="en-US" b="1" dirty="0">
                <a:solidFill>
                  <a:srgbClr val="0070C0"/>
                </a:solidFill>
              </a:rPr>
            </a:br>
            <a:r>
              <a:rPr lang="en-US" b="1" dirty="0">
                <a:solidFill>
                  <a:srgbClr val="0070C0"/>
                </a:solidFill>
              </a:rPr>
              <a:t>Assignment or termination of executory contracts</a:t>
            </a:r>
            <a:endParaRPr lang="pl-PL" b="1" dirty="0">
              <a:solidFill>
                <a:srgbClr val="0070C0"/>
              </a:solidFill>
            </a:endParaRPr>
          </a:p>
        </p:txBody>
      </p:sp>
      <p:sp>
        <p:nvSpPr>
          <p:cNvPr id="5" name="Podtytuł 4">
            <a:extLst>
              <a:ext uri="{FF2B5EF4-FFF2-40B4-BE49-F238E27FC236}">
                <a16:creationId xmlns:a16="http://schemas.microsoft.com/office/drawing/2014/main" id="{48B66690-ACED-CB76-9E4B-7BC8DCC5C26C}"/>
              </a:ext>
            </a:extLst>
          </p:cNvPr>
          <p:cNvSpPr>
            <a:spLocks noGrp="1"/>
          </p:cNvSpPr>
          <p:nvPr>
            <p:ph type="subTitle" idx="1"/>
          </p:nvPr>
        </p:nvSpPr>
        <p:spPr/>
        <p:txBody>
          <a:bodyPr/>
          <a:lstStyle/>
          <a:p>
            <a:endParaRPr lang="pl-PL"/>
          </a:p>
        </p:txBody>
      </p:sp>
    </p:spTree>
    <p:extLst>
      <p:ext uri="{BB962C8B-B14F-4D97-AF65-F5344CB8AC3E}">
        <p14:creationId xmlns:p14="http://schemas.microsoft.com/office/powerpoint/2010/main" val="21839993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BC61C35-784D-8FA6-4633-ECE3A5AD2415}"/>
              </a:ext>
            </a:extLst>
          </p:cNvPr>
          <p:cNvSpPr>
            <a:spLocks noGrp="1"/>
          </p:cNvSpPr>
          <p:nvPr>
            <p:ph type="title"/>
          </p:nvPr>
        </p:nvSpPr>
        <p:spPr/>
        <p:txBody>
          <a:bodyPr/>
          <a:lstStyle/>
          <a:p>
            <a:r>
              <a:rPr lang="pl-PL" dirty="0" err="1"/>
              <a:t>Article</a:t>
            </a:r>
            <a:r>
              <a:rPr lang="pl-PL" dirty="0"/>
              <a:t> 27</a:t>
            </a:r>
          </a:p>
        </p:txBody>
      </p:sp>
      <p:sp>
        <p:nvSpPr>
          <p:cNvPr id="3" name="Symbol zastępczy zawartości 2">
            <a:extLst>
              <a:ext uri="{FF2B5EF4-FFF2-40B4-BE49-F238E27FC236}">
                <a16:creationId xmlns:a16="http://schemas.microsoft.com/office/drawing/2014/main" id="{8A156EC8-BFE6-0433-43C7-062E32C4EFC7}"/>
              </a:ext>
            </a:extLst>
          </p:cNvPr>
          <p:cNvSpPr>
            <a:spLocks noGrp="1"/>
          </p:cNvSpPr>
          <p:nvPr>
            <p:ph idx="1"/>
          </p:nvPr>
        </p:nvSpPr>
        <p:spPr/>
        <p:txBody>
          <a:bodyPr>
            <a:normAutofit/>
          </a:bodyPr>
          <a:lstStyle/>
          <a:p>
            <a:pPr algn="just"/>
            <a:r>
              <a:rPr lang="en-US" dirty="0"/>
              <a:t>Member States shall ensure that the acquirer of the debtor’s business, or part thereof, </a:t>
            </a:r>
            <a:r>
              <a:rPr lang="en-US" b="1" dirty="0">
                <a:solidFill>
                  <a:srgbClr val="C00000"/>
                </a:solidFill>
              </a:rPr>
              <a:t>is</a:t>
            </a:r>
            <a:r>
              <a:rPr lang="pl-PL" b="1" dirty="0">
                <a:solidFill>
                  <a:srgbClr val="C00000"/>
                </a:solidFill>
              </a:rPr>
              <a:t> </a:t>
            </a:r>
            <a:r>
              <a:rPr lang="en-US" b="1" dirty="0">
                <a:solidFill>
                  <a:srgbClr val="C00000"/>
                </a:solidFill>
              </a:rPr>
              <a:t>assigned the executory contracts which are necessary for the continuation</a:t>
            </a:r>
            <a:r>
              <a:rPr lang="pl-PL" b="1" dirty="0">
                <a:solidFill>
                  <a:srgbClr val="C00000"/>
                </a:solidFill>
              </a:rPr>
              <a:t> </a:t>
            </a:r>
            <a:r>
              <a:rPr lang="en-US" b="1" dirty="0">
                <a:solidFill>
                  <a:srgbClr val="C00000"/>
                </a:solidFill>
              </a:rPr>
              <a:t>of that business </a:t>
            </a:r>
            <a:r>
              <a:rPr lang="en-US" dirty="0"/>
              <a:t>and the suspension of which would lead to a business standstill. The</a:t>
            </a:r>
            <a:r>
              <a:rPr lang="pl-PL" dirty="0"/>
              <a:t> </a:t>
            </a:r>
            <a:r>
              <a:rPr lang="en-US" dirty="0"/>
              <a:t>assignment shall not require the consent of the debtor’s counterparty or counterparties.</a:t>
            </a:r>
            <a:endParaRPr lang="pl-PL" dirty="0"/>
          </a:p>
        </p:txBody>
      </p:sp>
    </p:spTree>
    <p:extLst>
      <p:ext uri="{BB962C8B-B14F-4D97-AF65-F5344CB8AC3E}">
        <p14:creationId xmlns:p14="http://schemas.microsoft.com/office/powerpoint/2010/main" val="4264452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7BBCB0E-AB24-0B04-4F8A-E5B49CE0AC86}"/>
              </a:ext>
            </a:extLst>
          </p:cNvPr>
          <p:cNvSpPr>
            <a:spLocks noGrp="1"/>
          </p:cNvSpPr>
          <p:nvPr>
            <p:ph type="title"/>
          </p:nvPr>
        </p:nvSpPr>
        <p:spPr/>
        <p:txBody>
          <a:bodyPr/>
          <a:lstStyle/>
          <a:p>
            <a:r>
              <a:rPr lang="pl-PL" b="1" dirty="0" err="1">
                <a:solidFill>
                  <a:srgbClr val="0070C0"/>
                </a:solidFill>
              </a:rPr>
              <a:t>Question</a:t>
            </a:r>
            <a:r>
              <a:rPr lang="pl-PL" b="1" dirty="0">
                <a:solidFill>
                  <a:srgbClr val="0070C0"/>
                </a:solidFill>
              </a:rPr>
              <a:t> no 6</a:t>
            </a:r>
          </a:p>
        </p:txBody>
      </p:sp>
      <p:sp>
        <p:nvSpPr>
          <p:cNvPr id="3" name="Symbol zastępczy zawartości 2">
            <a:extLst>
              <a:ext uri="{FF2B5EF4-FFF2-40B4-BE49-F238E27FC236}">
                <a16:creationId xmlns:a16="http://schemas.microsoft.com/office/drawing/2014/main" id="{F10CD68C-081F-0493-3F27-C31E3C71CC6B}"/>
              </a:ext>
            </a:extLst>
          </p:cNvPr>
          <p:cNvSpPr>
            <a:spLocks noGrp="1"/>
          </p:cNvSpPr>
          <p:nvPr>
            <p:ph idx="1"/>
          </p:nvPr>
        </p:nvSpPr>
        <p:spPr/>
        <p:txBody>
          <a:bodyPr/>
          <a:lstStyle/>
          <a:p>
            <a:pPr marL="0" indent="0">
              <a:buNone/>
            </a:pPr>
            <a:endParaRPr lang="pl-PL" dirty="0"/>
          </a:p>
          <a:p>
            <a:pPr algn="just"/>
            <a:r>
              <a:rPr lang="pl-PL" dirty="0" err="1"/>
              <a:t>What</a:t>
            </a:r>
            <a:r>
              <a:rPr lang="pl-PL" dirty="0"/>
              <a:t> </a:t>
            </a:r>
            <a:r>
              <a:rPr lang="pl-PL" dirty="0" err="1"/>
              <a:t>about</a:t>
            </a:r>
            <a:r>
              <a:rPr lang="pl-PL" dirty="0"/>
              <a:t> </a:t>
            </a:r>
            <a:r>
              <a:rPr lang="en-US" dirty="0"/>
              <a:t>the acquisition of contracts by the buyer in the case of a </a:t>
            </a:r>
            <a:r>
              <a:rPr lang="pl-PL" dirty="0" err="1"/>
              <a:t>ordinary</a:t>
            </a:r>
            <a:r>
              <a:rPr lang="en-US" dirty="0"/>
              <a:t> sale in bankruptcy proceedings, an execution sale or an ordinary market sale?</a:t>
            </a:r>
            <a:endParaRPr lang="pl-PL" dirty="0"/>
          </a:p>
        </p:txBody>
      </p:sp>
    </p:spTree>
    <p:extLst>
      <p:ext uri="{BB962C8B-B14F-4D97-AF65-F5344CB8AC3E}">
        <p14:creationId xmlns:p14="http://schemas.microsoft.com/office/powerpoint/2010/main" val="14582539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a:extLst>
              <a:ext uri="{FF2B5EF4-FFF2-40B4-BE49-F238E27FC236}">
                <a16:creationId xmlns:a16="http://schemas.microsoft.com/office/drawing/2014/main" id="{860C2E8B-607D-35F6-1285-05366C9107F4}"/>
              </a:ext>
            </a:extLst>
          </p:cNvPr>
          <p:cNvSpPr>
            <a:spLocks noGrp="1"/>
          </p:cNvSpPr>
          <p:nvPr>
            <p:ph type="ctrTitle"/>
          </p:nvPr>
        </p:nvSpPr>
        <p:spPr/>
        <p:txBody>
          <a:bodyPr>
            <a:normAutofit/>
          </a:bodyPr>
          <a:lstStyle/>
          <a:p>
            <a:r>
              <a:rPr lang="pl-PL" sz="4000" b="1" dirty="0" err="1">
                <a:solidFill>
                  <a:srgbClr val="0070C0"/>
                </a:solidFill>
              </a:rPr>
              <a:t>Thank</a:t>
            </a:r>
            <a:r>
              <a:rPr lang="pl-PL" sz="4000" b="1" dirty="0">
                <a:solidFill>
                  <a:srgbClr val="0070C0"/>
                </a:solidFill>
              </a:rPr>
              <a:t> </a:t>
            </a:r>
            <a:r>
              <a:rPr lang="pl-PL" sz="4000" b="1" dirty="0" err="1">
                <a:solidFill>
                  <a:srgbClr val="0070C0"/>
                </a:solidFill>
              </a:rPr>
              <a:t>you</a:t>
            </a:r>
            <a:endParaRPr lang="pl-PL" sz="4000" b="1" dirty="0">
              <a:solidFill>
                <a:srgbClr val="0070C0"/>
              </a:solidFill>
            </a:endParaRPr>
          </a:p>
        </p:txBody>
      </p:sp>
      <p:sp>
        <p:nvSpPr>
          <p:cNvPr id="5" name="Podtytuł 4">
            <a:extLst>
              <a:ext uri="{FF2B5EF4-FFF2-40B4-BE49-F238E27FC236}">
                <a16:creationId xmlns:a16="http://schemas.microsoft.com/office/drawing/2014/main" id="{FB8BE0A2-E171-40D9-4FEE-1AC0531DED6B}"/>
              </a:ext>
            </a:extLst>
          </p:cNvPr>
          <p:cNvSpPr>
            <a:spLocks noGrp="1"/>
          </p:cNvSpPr>
          <p:nvPr>
            <p:ph type="subTitle" idx="1"/>
          </p:nvPr>
        </p:nvSpPr>
        <p:spPr/>
        <p:txBody>
          <a:bodyPr/>
          <a:lstStyle/>
          <a:p>
            <a:endParaRPr lang="pl-PL"/>
          </a:p>
        </p:txBody>
      </p:sp>
    </p:spTree>
    <p:extLst>
      <p:ext uri="{BB962C8B-B14F-4D97-AF65-F5344CB8AC3E}">
        <p14:creationId xmlns:p14="http://schemas.microsoft.com/office/powerpoint/2010/main" val="19101471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10299</TotalTime>
  <Words>1046</Words>
  <Application>Microsoft Office PowerPoint</Application>
  <PresentationFormat>Pokaz na ekranie (16:9)</PresentationFormat>
  <Paragraphs>79</Paragraphs>
  <Slides>25</Slides>
  <Notes>1</Notes>
  <HiddenSlides>0</HiddenSlides>
  <MMClips>0</MMClips>
  <ScaleCrop>false</ScaleCrop>
  <HeadingPairs>
    <vt:vector size="6" baseType="variant">
      <vt:variant>
        <vt:lpstr>Używane czcionki</vt:lpstr>
      </vt:variant>
      <vt:variant>
        <vt:i4>2</vt:i4>
      </vt:variant>
      <vt:variant>
        <vt:lpstr>Motyw</vt:lpstr>
      </vt:variant>
      <vt:variant>
        <vt:i4>1</vt:i4>
      </vt:variant>
      <vt:variant>
        <vt:lpstr>Tytuły slajdów</vt:lpstr>
      </vt:variant>
      <vt:variant>
        <vt:i4>25</vt:i4>
      </vt:variant>
    </vt:vector>
  </HeadingPairs>
  <TitlesOfParts>
    <vt:vector size="28" baseType="lpstr">
      <vt:lpstr>Arial</vt:lpstr>
      <vt:lpstr>Calibri</vt:lpstr>
      <vt:lpstr>Office Theme</vt:lpstr>
      <vt:lpstr>Pre-pack Solutions in the Directive Proposal and in Poland</vt:lpstr>
      <vt:lpstr> Title IV PRE-PACK PROCEEDINGS  Article 22 – Monitor Article 27- Assignment or termination of executory contracts  https://www.europarl.europa.eu/doceo/document/A-10-2025-0126_EN.pdf   https://data.consilium.europa.eu/doc/document/ST-9257-2025-INIT/en/pdf </vt:lpstr>
      <vt:lpstr>Questions</vt:lpstr>
      <vt:lpstr>Polish pre-pack</vt:lpstr>
      <vt:lpstr>Polish pre-pack</vt:lpstr>
      <vt:lpstr>Article 22</vt:lpstr>
      <vt:lpstr>Question no 1</vt:lpstr>
      <vt:lpstr>Does this mean that the debtor requests the appointment of a monitor?    </vt:lpstr>
      <vt:lpstr>Prezentacja programu PowerPoint</vt:lpstr>
      <vt:lpstr>Obligations of the monitor</vt:lpstr>
      <vt:lpstr>Art. 30</vt:lpstr>
      <vt:lpstr>Question no 2</vt:lpstr>
      <vt:lpstr>Polish law</vt:lpstr>
      <vt:lpstr>Prezentacja programu PowerPoint</vt:lpstr>
      <vt:lpstr>Article 22a</vt:lpstr>
      <vt:lpstr>Polish law</vt:lpstr>
      <vt:lpstr>Article 31</vt:lpstr>
      <vt:lpstr>Prezentacja programu PowerPoint</vt:lpstr>
      <vt:lpstr>Question no 5</vt:lpstr>
      <vt:lpstr>Polish law</vt:lpstr>
      <vt:lpstr>Article 31</vt:lpstr>
      <vt:lpstr>Article 27 Assignment or termination of executory contracts</vt:lpstr>
      <vt:lpstr>Article 27</vt:lpstr>
      <vt:lpstr>Question no 6</vt:lpstr>
      <vt:lpstr>Thank you</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Anna Hrycaj</cp:lastModifiedBy>
  <cp:revision>34</cp:revision>
  <cp:lastPrinted>2012-12-11T14:08:32Z</cp:lastPrinted>
  <dcterms:created xsi:type="dcterms:W3CDTF">2012-03-12T16:08:15Z</dcterms:created>
  <dcterms:modified xsi:type="dcterms:W3CDTF">2025-09-22T14:08:05Z</dcterms:modified>
</cp:coreProperties>
</file>