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handoutMasterIdLst>
    <p:handoutMasterId r:id="rId9"/>
  </p:handoutMasterIdLst>
  <p:sldIdLst>
    <p:sldId id="274" r:id="rId2"/>
    <p:sldId id="275" r:id="rId3"/>
    <p:sldId id="276" r:id="rId4"/>
    <p:sldId id="277" r:id="rId5"/>
    <p:sldId id="279" r:id="rId6"/>
    <p:sldId id="280" r:id="rId7"/>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C6C4AB-FE46-C539-C622-73461A8508EF}" v="350" dt="2025-09-25T15:29:41.717"/>
    <p1510:client id="{07AE254A-93DB-4F56-7E13-3F06FE557107}" v="115" dt="2025-09-25T12:09:50.102"/>
    <p1510:client id="{7FC5146C-80FE-D755-7260-EA9ADE31AA08}" v="1415" dt="2025-09-25T12:00:55.629"/>
    <p1510:client id="{F71361C4-DDDC-8020-AEBE-43C49F08428C}" v="157" dt="2025-09-25T15:46:07.2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620"/>
        <p:guide pos="2880"/>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rene Lynch Fannon" userId="S::i.lynchfannon@ucc.ie::c40671b8-b72a-460f-a087-d23e93c1d0ad" providerId="AD" clId="Web-{7FC5146C-80FE-D755-7260-EA9ADE31AA08}"/>
    <pc:docChg chg="addSld delSld modSld">
      <pc:chgData name="Irene Lynch Fannon" userId="S::i.lynchfannon@ucc.ie::c40671b8-b72a-460f-a087-d23e93c1d0ad" providerId="AD" clId="Web-{7FC5146C-80FE-D755-7260-EA9ADE31AA08}" dt="2025-09-25T12:00:55.629" v="1371"/>
      <pc:docMkLst>
        <pc:docMk/>
      </pc:docMkLst>
      <pc:sldChg chg="addSp delSp modSp mod setBg setClrOvrMap">
        <pc:chgData name="Irene Lynch Fannon" userId="S::i.lynchfannon@ucc.ie::c40671b8-b72a-460f-a087-d23e93c1d0ad" providerId="AD" clId="Web-{7FC5146C-80FE-D755-7260-EA9ADE31AA08}" dt="2025-09-25T11:57:44.125" v="1364" actId="20577"/>
        <pc:sldMkLst>
          <pc:docMk/>
          <pc:sldMk cId="36474975" sldId="274"/>
        </pc:sldMkLst>
        <pc:spChg chg="add del">
          <ac:chgData name="Irene Lynch Fannon" userId="S::i.lynchfannon@ucc.ie::c40671b8-b72a-460f-a087-d23e93c1d0ad" providerId="AD" clId="Web-{7FC5146C-80FE-D755-7260-EA9ADE31AA08}" dt="2025-09-25T09:25:40.288" v="122"/>
          <ac:spMkLst>
            <pc:docMk/>
            <pc:sldMk cId="36474975" sldId="274"/>
            <ac:spMk id="2" creationId="{BB6AF37F-DE31-4ECE-019C-9DD28B4F143F}"/>
          </ac:spMkLst>
        </pc:spChg>
        <pc:spChg chg="mod">
          <ac:chgData name="Irene Lynch Fannon" userId="S::i.lynchfannon@ucc.ie::c40671b8-b72a-460f-a087-d23e93c1d0ad" providerId="AD" clId="Web-{7FC5146C-80FE-D755-7260-EA9ADE31AA08}" dt="2025-09-25T11:14:15.426" v="940" actId="20577"/>
          <ac:spMkLst>
            <pc:docMk/>
            <pc:sldMk cId="36474975" sldId="274"/>
            <ac:spMk id="3" creationId="{00000000-0000-0000-0000-000000000000}"/>
          </ac:spMkLst>
        </pc:spChg>
        <pc:spChg chg="add mod">
          <ac:chgData name="Irene Lynch Fannon" userId="S::i.lynchfannon@ucc.ie::c40671b8-b72a-460f-a087-d23e93c1d0ad" providerId="AD" clId="Web-{7FC5146C-80FE-D755-7260-EA9ADE31AA08}" dt="2025-09-25T11:14:32.801" v="946" actId="20577"/>
          <ac:spMkLst>
            <pc:docMk/>
            <pc:sldMk cId="36474975" sldId="274"/>
            <ac:spMk id="4" creationId="{AF77F505-B6FB-C06A-96D3-5FCA74E618AF}"/>
          </ac:spMkLst>
        </pc:spChg>
        <pc:spChg chg="mod">
          <ac:chgData name="Irene Lynch Fannon" userId="S::i.lynchfannon@ucc.ie::c40671b8-b72a-460f-a087-d23e93c1d0ad" providerId="AD" clId="Web-{7FC5146C-80FE-D755-7260-EA9ADE31AA08}" dt="2025-09-25T11:57:44.125" v="1364" actId="20577"/>
          <ac:spMkLst>
            <pc:docMk/>
            <pc:sldMk cId="36474975" sldId="274"/>
            <ac:spMk id="7169" creationId="{00000000-0000-0000-0000-000000000000}"/>
          </ac:spMkLst>
        </pc:spChg>
        <pc:spChg chg="add">
          <ac:chgData name="Irene Lynch Fannon" userId="S::i.lynchfannon@ucc.ie::c40671b8-b72a-460f-a087-d23e93c1d0ad" providerId="AD" clId="Web-{7FC5146C-80FE-D755-7260-EA9ADE31AA08}" dt="2025-09-25T09:30:00.997" v="339"/>
          <ac:spMkLst>
            <pc:docMk/>
            <pc:sldMk cId="36474975" sldId="274"/>
            <ac:spMk id="7171" creationId="{8CA06CD6-90CA-4C45-856C-6771339E1E22}"/>
          </ac:spMkLst>
        </pc:spChg>
        <pc:spChg chg="add del">
          <ac:chgData name="Irene Lynch Fannon" userId="S::i.lynchfannon@ucc.ie::c40671b8-b72a-460f-a087-d23e93c1d0ad" providerId="AD" clId="Web-{7FC5146C-80FE-D755-7260-EA9ADE31AA08}" dt="2025-09-25T09:29:43.090" v="338"/>
          <ac:spMkLst>
            <pc:docMk/>
            <pc:sldMk cId="36474975" sldId="274"/>
            <ac:spMk id="7174" creationId="{1DE7243B-5109-444B-8FAF-7437C66BC0E9}"/>
          </ac:spMkLst>
        </pc:spChg>
        <pc:spChg chg="add del">
          <ac:chgData name="Irene Lynch Fannon" userId="S::i.lynchfannon@ucc.ie::c40671b8-b72a-460f-a087-d23e93c1d0ad" providerId="AD" clId="Web-{7FC5146C-80FE-D755-7260-EA9ADE31AA08}" dt="2025-09-25T09:29:43.090" v="338"/>
          <ac:spMkLst>
            <pc:docMk/>
            <pc:sldMk cId="36474975" sldId="274"/>
            <ac:spMk id="7176" creationId="{4C5D6221-DA7B-4611-AA26-7D8E349FDE96}"/>
          </ac:spMkLst>
        </pc:spChg>
        <pc:cxnChg chg="add">
          <ac:chgData name="Irene Lynch Fannon" userId="S::i.lynchfannon@ucc.ie::c40671b8-b72a-460f-a087-d23e93c1d0ad" providerId="AD" clId="Web-{7FC5146C-80FE-D755-7260-EA9ADE31AA08}" dt="2025-09-25T09:30:00.997" v="339"/>
          <ac:cxnSpMkLst>
            <pc:docMk/>
            <pc:sldMk cId="36474975" sldId="274"/>
            <ac:cxnSpMk id="7172" creationId="{5021601D-2758-4B15-A31C-FDA184C51B3A}"/>
          </ac:cxnSpMkLst>
        </pc:cxnChg>
      </pc:sldChg>
      <pc:sldChg chg="addSp delSp modSp mod setBg">
        <pc:chgData name="Irene Lynch Fannon" userId="S::i.lynchfannon@ucc.ie::c40671b8-b72a-460f-a087-d23e93c1d0ad" providerId="AD" clId="Web-{7FC5146C-80FE-D755-7260-EA9ADE31AA08}" dt="2025-09-25T12:00:55.629" v="1371"/>
        <pc:sldMkLst>
          <pc:docMk/>
          <pc:sldMk cId="619818341" sldId="275"/>
        </pc:sldMkLst>
        <pc:spChg chg="add del mod">
          <ac:chgData name="Irene Lynch Fannon" userId="S::i.lynchfannon@ucc.ie::c40671b8-b72a-460f-a087-d23e93c1d0ad" providerId="AD" clId="Web-{7FC5146C-80FE-D755-7260-EA9ADE31AA08}" dt="2025-09-25T12:00:29.691" v="1369"/>
          <ac:spMkLst>
            <pc:docMk/>
            <pc:sldMk cId="619818341" sldId="275"/>
            <ac:spMk id="2" creationId="{70BB6A04-E970-6C32-F3B8-60F0EFE64F3E}"/>
          </ac:spMkLst>
        </pc:spChg>
        <pc:spChg chg="mod">
          <ac:chgData name="Irene Lynch Fannon" userId="S::i.lynchfannon@ucc.ie::c40671b8-b72a-460f-a087-d23e93c1d0ad" providerId="AD" clId="Web-{7FC5146C-80FE-D755-7260-EA9ADE31AA08}" dt="2025-09-25T12:00:55.629" v="1371"/>
          <ac:spMkLst>
            <pc:docMk/>
            <pc:sldMk cId="619818341" sldId="275"/>
            <ac:spMk id="3" creationId="{00000000-0000-0000-0000-000000000000}"/>
          </ac:spMkLst>
        </pc:spChg>
        <pc:spChg chg="add del">
          <ac:chgData name="Irene Lynch Fannon" userId="S::i.lynchfannon@ucc.ie::c40671b8-b72a-460f-a087-d23e93c1d0ad" providerId="AD" clId="Web-{7FC5146C-80FE-D755-7260-EA9ADE31AA08}" dt="2025-09-25T12:00:55.629" v="1371"/>
          <ac:spMkLst>
            <pc:docMk/>
            <pc:sldMk cId="619818341" sldId="275"/>
            <ac:spMk id="8" creationId="{F837543A-6020-4505-A233-C9DB4BF74011}"/>
          </ac:spMkLst>
        </pc:spChg>
        <pc:spChg chg="add del">
          <ac:chgData name="Irene Lynch Fannon" userId="S::i.lynchfannon@ucc.ie::c40671b8-b72a-460f-a087-d23e93c1d0ad" providerId="AD" clId="Web-{7FC5146C-80FE-D755-7260-EA9ADE31AA08}" dt="2025-09-25T12:00:55.629" v="1371"/>
          <ac:spMkLst>
            <pc:docMk/>
            <pc:sldMk cId="619818341" sldId="275"/>
            <ac:spMk id="10" creationId="{35B16301-FB18-48BA-A6DD-C37CAF6F9A18}"/>
          </ac:spMkLst>
        </pc:spChg>
        <pc:spChg chg="add del">
          <ac:chgData name="Irene Lynch Fannon" userId="S::i.lynchfannon@ucc.ie::c40671b8-b72a-460f-a087-d23e93c1d0ad" providerId="AD" clId="Web-{7FC5146C-80FE-D755-7260-EA9ADE31AA08}" dt="2025-09-25T12:00:55.629" v="1371"/>
          <ac:spMkLst>
            <pc:docMk/>
            <pc:sldMk cId="619818341" sldId="275"/>
            <ac:spMk id="12" creationId="{C3C0D90E-074A-4F52-9B11-B52BEF4BCBE5}"/>
          </ac:spMkLst>
        </pc:spChg>
        <pc:spChg chg="add del">
          <ac:chgData name="Irene Lynch Fannon" userId="S::i.lynchfannon@ucc.ie::c40671b8-b72a-460f-a087-d23e93c1d0ad" providerId="AD" clId="Web-{7FC5146C-80FE-D755-7260-EA9ADE31AA08}" dt="2025-09-25T12:00:55.629" v="1371"/>
          <ac:spMkLst>
            <pc:docMk/>
            <pc:sldMk cId="619818341" sldId="275"/>
            <ac:spMk id="14" creationId="{CABBD4C1-E6F8-46F6-8152-A8A97490BF4D}"/>
          </ac:spMkLst>
        </pc:spChg>
        <pc:spChg chg="add del">
          <ac:chgData name="Irene Lynch Fannon" userId="S::i.lynchfannon@ucc.ie::c40671b8-b72a-460f-a087-d23e93c1d0ad" providerId="AD" clId="Web-{7FC5146C-80FE-D755-7260-EA9ADE31AA08}" dt="2025-09-25T12:00:55.629" v="1371"/>
          <ac:spMkLst>
            <pc:docMk/>
            <pc:sldMk cId="619818341" sldId="275"/>
            <ac:spMk id="16" creationId="{83BA5EF5-1FE9-4BF9-83BB-269BCDDF6156}"/>
          </ac:spMkLst>
        </pc:spChg>
        <pc:spChg chg="add del">
          <ac:chgData name="Irene Lynch Fannon" userId="S::i.lynchfannon@ucc.ie::c40671b8-b72a-460f-a087-d23e93c1d0ad" providerId="AD" clId="Web-{7FC5146C-80FE-D755-7260-EA9ADE31AA08}" dt="2025-09-25T12:00:55.629" v="1371"/>
          <ac:spMkLst>
            <pc:docMk/>
            <pc:sldMk cId="619818341" sldId="275"/>
            <ac:spMk id="20" creationId="{88853921-7BC9-4BDE-ACAB-133C683C82D6}"/>
          </ac:spMkLst>
        </pc:spChg>
        <pc:spChg chg="add del">
          <ac:chgData name="Irene Lynch Fannon" userId="S::i.lynchfannon@ucc.ie::c40671b8-b72a-460f-a087-d23e93c1d0ad" providerId="AD" clId="Web-{7FC5146C-80FE-D755-7260-EA9ADE31AA08}" dt="2025-09-25T12:00:55.629" v="1371"/>
          <ac:spMkLst>
            <pc:docMk/>
            <pc:sldMk cId="619818341" sldId="275"/>
            <ac:spMk id="22" creationId="{09192968-3AE7-4470-A61C-97294BB92731}"/>
          </ac:spMkLst>
        </pc:spChg>
        <pc:spChg chg="add del">
          <ac:chgData name="Irene Lynch Fannon" userId="S::i.lynchfannon@ucc.ie::c40671b8-b72a-460f-a087-d23e93c1d0ad" providerId="AD" clId="Web-{7FC5146C-80FE-D755-7260-EA9ADE31AA08}" dt="2025-09-25T12:00:55.629" v="1371"/>
          <ac:spMkLst>
            <pc:docMk/>
            <pc:sldMk cId="619818341" sldId="275"/>
            <ac:spMk id="24" creationId="{3AB72E55-43E4-4356-BFE8-E2102CB0B505}"/>
          </ac:spMkLst>
        </pc:spChg>
        <pc:cxnChg chg="add del">
          <ac:chgData name="Irene Lynch Fannon" userId="S::i.lynchfannon@ucc.ie::c40671b8-b72a-460f-a087-d23e93c1d0ad" providerId="AD" clId="Web-{7FC5146C-80FE-D755-7260-EA9ADE31AA08}" dt="2025-09-25T12:00:55.629" v="1371"/>
          <ac:cxnSpMkLst>
            <pc:docMk/>
            <pc:sldMk cId="619818341" sldId="275"/>
            <ac:cxnSpMk id="18" creationId="{4B3BCACB-5880-460B-9606-8C433A9AF99D}"/>
          </ac:cxnSpMkLst>
        </pc:cxnChg>
      </pc:sldChg>
      <pc:sldChg chg="addSp modSp mod setBg">
        <pc:chgData name="Irene Lynch Fannon" userId="S::i.lynchfannon@ucc.ie::c40671b8-b72a-460f-a087-d23e93c1d0ad" providerId="AD" clId="Web-{7FC5146C-80FE-D755-7260-EA9ADE31AA08}" dt="2025-09-25T11:58:59.470" v="1367"/>
        <pc:sldMkLst>
          <pc:docMk/>
          <pc:sldMk cId="3733070036" sldId="276"/>
        </pc:sldMkLst>
        <pc:spChg chg="mod">
          <ac:chgData name="Irene Lynch Fannon" userId="S::i.lynchfannon@ucc.ie::c40671b8-b72a-460f-a087-d23e93c1d0ad" providerId="AD" clId="Web-{7FC5146C-80FE-D755-7260-EA9ADE31AA08}" dt="2025-09-25T11:58:46.940" v="1366"/>
          <ac:spMkLst>
            <pc:docMk/>
            <pc:sldMk cId="3733070036" sldId="276"/>
            <ac:spMk id="3" creationId="{DBB93A5C-13B6-913D-79F3-B7ABFA2E9E99}"/>
          </ac:spMkLst>
        </pc:spChg>
        <pc:spChg chg="add">
          <ac:chgData name="Irene Lynch Fannon" userId="S::i.lynchfannon@ucc.ie::c40671b8-b72a-460f-a087-d23e93c1d0ad" providerId="AD" clId="Web-{7FC5146C-80FE-D755-7260-EA9ADE31AA08}" dt="2025-09-25T11:58:46.940" v="1366"/>
          <ac:spMkLst>
            <pc:docMk/>
            <pc:sldMk cId="3733070036" sldId="276"/>
            <ac:spMk id="8" creationId="{907EF6B7-1338-4443-8C46-6A318D952DFD}"/>
          </ac:spMkLst>
        </pc:spChg>
        <pc:spChg chg="add">
          <ac:chgData name="Irene Lynch Fannon" userId="S::i.lynchfannon@ucc.ie::c40671b8-b72a-460f-a087-d23e93c1d0ad" providerId="AD" clId="Web-{7FC5146C-80FE-D755-7260-EA9ADE31AA08}" dt="2025-09-25T11:58:46.940" v="1366"/>
          <ac:spMkLst>
            <pc:docMk/>
            <pc:sldMk cId="3733070036" sldId="276"/>
            <ac:spMk id="10" creationId="{DAAE4CDD-124C-4DCF-9584-B6033B545DD5}"/>
          </ac:spMkLst>
        </pc:spChg>
        <pc:spChg chg="add">
          <ac:chgData name="Irene Lynch Fannon" userId="S::i.lynchfannon@ucc.ie::c40671b8-b72a-460f-a087-d23e93c1d0ad" providerId="AD" clId="Web-{7FC5146C-80FE-D755-7260-EA9ADE31AA08}" dt="2025-09-25T11:58:46.940" v="1366"/>
          <ac:spMkLst>
            <pc:docMk/>
            <pc:sldMk cId="3733070036" sldId="276"/>
            <ac:spMk id="12" creationId="{081E4A58-353D-44AE-B2FC-2A74E2E400F7}"/>
          </ac:spMkLst>
        </pc:spChg>
      </pc:sldChg>
      <pc:sldChg chg="addSp delSp modSp new">
        <pc:chgData name="Irene Lynch Fannon" userId="S::i.lynchfannon@ucc.ie::c40671b8-b72a-460f-a087-d23e93c1d0ad" providerId="AD" clId="Web-{7FC5146C-80FE-D755-7260-EA9ADE31AA08}" dt="2025-09-25T11:59:27.237" v="1368" actId="20577"/>
        <pc:sldMkLst>
          <pc:docMk/>
          <pc:sldMk cId="2068481116" sldId="277"/>
        </pc:sldMkLst>
        <pc:spChg chg="add del mod">
          <ac:chgData name="Irene Lynch Fannon" userId="S::i.lynchfannon@ucc.ie::c40671b8-b72a-460f-a087-d23e93c1d0ad" providerId="AD" clId="Web-{7FC5146C-80FE-D755-7260-EA9ADE31AA08}" dt="2025-09-25T11:59:27.237" v="1368" actId="20577"/>
          <ac:spMkLst>
            <pc:docMk/>
            <pc:sldMk cId="2068481116" sldId="277"/>
            <ac:spMk id="2" creationId="{D195F501-2360-741A-A2A0-CAAEC6B014B0}"/>
          </ac:spMkLst>
        </pc:spChg>
        <pc:spChg chg="mod">
          <ac:chgData name="Irene Lynch Fannon" userId="S::i.lynchfannon@ucc.ie::c40671b8-b72a-460f-a087-d23e93c1d0ad" providerId="AD" clId="Web-{7FC5146C-80FE-D755-7260-EA9ADE31AA08}" dt="2025-09-25T11:43:53" v="1140" actId="20577"/>
          <ac:spMkLst>
            <pc:docMk/>
            <pc:sldMk cId="2068481116" sldId="277"/>
            <ac:spMk id="3" creationId="{CAFAF1B7-5C26-5285-1505-8005621DE4D8}"/>
          </ac:spMkLst>
        </pc:spChg>
        <pc:spChg chg="add del mod">
          <ac:chgData name="Irene Lynch Fannon" userId="S::i.lynchfannon@ucc.ie::c40671b8-b72a-460f-a087-d23e93c1d0ad" providerId="AD" clId="Web-{7FC5146C-80FE-D755-7260-EA9ADE31AA08}" dt="2025-09-25T11:55:15.449" v="1356"/>
          <ac:spMkLst>
            <pc:docMk/>
            <pc:sldMk cId="2068481116" sldId="277"/>
            <ac:spMk id="5" creationId="{7229252C-BD97-74BD-6C46-FABEB4983387}"/>
          </ac:spMkLst>
        </pc:spChg>
      </pc:sldChg>
      <pc:sldChg chg="addSp delSp modSp new del mod setBg">
        <pc:chgData name="Irene Lynch Fannon" userId="S::i.lynchfannon@ucc.ie::c40671b8-b72a-460f-a087-d23e93c1d0ad" providerId="AD" clId="Web-{7FC5146C-80FE-D755-7260-EA9ADE31AA08}" dt="2025-09-25T11:54:36.323" v="1351"/>
        <pc:sldMkLst>
          <pc:docMk/>
          <pc:sldMk cId="582397534" sldId="278"/>
        </pc:sldMkLst>
        <pc:spChg chg="mod">
          <ac:chgData name="Irene Lynch Fannon" userId="S::i.lynchfannon@ucc.ie::c40671b8-b72a-460f-a087-d23e93c1d0ad" providerId="AD" clId="Web-{7FC5146C-80FE-D755-7260-EA9ADE31AA08}" dt="2025-09-25T11:49:38.428" v="1302"/>
          <ac:spMkLst>
            <pc:docMk/>
            <pc:sldMk cId="582397534" sldId="278"/>
            <ac:spMk id="2" creationId="{0107C9B1-5777-81BF-B1C8-4FD979FFDC7C}"/>
          </ac:spMkLst>
        </pc:spChg>
        <pc:spChg chg="mod">
          <ac:chgData name="Irene Lynch Fannon" userId="S::i.lynchfannon@ucc.ie::c40671b8-b72a-460f-a087-d23e93c1d0ad" providerId="AD" clId="Web-{7FC5146C-80FE-D755-7260-EA9ADE31AA08}" dt="2025-09-25T11:49:57.743" v="1303" actId="14100"/>
          <ac:spMkLst>
            <pc:docMk/>
            <pc:sldMk cId="582397534" sldId="278"/>
            <ac:spMk id="3" creationId="{B10322B3-3A6B-CA3D-77B1-658EEDED226C}"/>
          </ac:spMkLst>
        </pc:spChg>
        <pc:spChg chg="add">
          <ac:chgData name="Irene Lynch Fannon" userId="S::i.lynchfannon@ucc.ie::c40671b8-b72a-460f-a087-d23e93c1d0ad" providerId="AD" clId="Web-{7FC5146C-80FE-D755-7260-EA9ADE31AA08}" dt="2025-09-25T11:49:38.428" v="1302"/>
          <ac:spMkLst>
            <pc:docMk/>
            <pc:sldMk cId="582397534" sldId="278"/>
            <ac:spMk id="5" creationId="{907EF6B7-1338-4443-8C46-6A318D952DFD}"/>
          </ac:spMkLst>
        </pc:spChg>
        <pc:spChg chg="add">
          <ac:chgData name="Irene Lynch Fannon" userId="S::i.lynchfannon@ucc.ie::c40671b8-b72a-460f-a087-d23e93c1d0ad" providerId="AD" clId="Web-{7FC5146C-80FE-D755-7260-EA9ADE31AA08}" dt="2025-09-25T11:49:38.428" v="1302"/>
          <ac:spMkLst>
            <pc:docMk/>
            <pc:sldMk cId="582397534" sldId="278"/>
            <ac:spMk id="6" creationId="{DAAE4CDD-124C-4DCF-9584-B6033B545DD5}"/>
          </ac:spMkLst>
        </pc:spChg>
        <pc:spChg chg="add">
          <ac:chgData name="Irene Lynch Fannon" userId="S::i.lynchfannon@ucc.ie::c40671b8-b72a-460f-a087-d23e93c1d0ad" providerId="AD" clId="Web-{7FC5146C-80FE-D755-7260-EA9ADE31AA08}" dt="2025-09-25T11:49:38.428" v="1302"/>
          <ac:spMkLst>
            <pc:docMk/>
            <pc:sldMk cId="582397534" sldId="278"/>
            <ac:spMk id="7" creationId="{081E4A58-353D-44AE-B2FC-2A74E2E400F7}"/>
          </ac:spMkLst>
        </pc:spChg>
        <pc:spChg chg="add del">
          <ac:chgData name="Irene Lynch Fannon" userId="S::i.lynchfannon@ucc.ie::c40671b8-b72a-460f-a087-d23e93c1d0ad" providerId="AD" clId="Web-{7FC5146C-80FE-D755-7260-EA9ADE31AA08}" dt="2025-09-25T11:49:23.270" v="1301"/>
          <ac:spMkLst>
            <pc:docMk/>
            <pc:sldMk cId="582397534" sldId="278"/>
            <ac:spMk id="8" creationId="{C2554CA6-288E-4202-BC52-2E5A8F0C0AED}"/>
          </ac:spMkLst>
        </pc:spChg>
        <pc:spChg chg="add del">
          <ac:chgData name="Irene Lynch Fannon" userId="S::i.lynchfannon@ucc.ie::c40671b8-b72a-460f-a087-d23e93c1d0ad" providerId="AD" clId="Web-{7FC5146C-80FE-D755-7260-EA9ADE31AA08}" dt="2025-09-25T11:49:23.270" v="1301"/>
          <ac:spMkLst>
            <pc:docMk/>
            <pc:sldMk cId="582397534" sldId="278"/>
            <ac:spMk id="10" creationId="{B10BB131-AC8E-4A8E-A5D1-36260F720C3B}"/>
          </ac:spMkLst>
        </pc:spChg>
        <pc:spChg chg="add del">
          <ac:chgData name="Irene Lynch Fannon" userId="S::i.lynchfannon@ucc.ie::c40671b8-b72a-460f-a087-d23e93c1d0ad" providerId="AD" clId="Web-{7FC5146C-80FE-D755-7260-EA9ADE31AA08}" dt="2025-09-25T11:49:23.270" v="1301"/>
          <ac:spMkLst>
            <pc:docMk/>
            <pc:sldMk cId="582397534" sldId="278"/>
            <ac:spMk id="12" creationId="{5B7778FC-632E-4DCA-A7CB-0D7731CCF970}"/>
          </ac:spMkLst>
        </pc:spChg>
        <pc:spChg chg="add del">
          <ac:chgData name="Irene Lynch Fannon" userId="S::i.lynchfannon@ucc.ie::c40671b8-b72a-460f-a087-d23e93c1d0ad" providerId="AD" clId="Web-{7FC5146C-80FE-D755-7260-EA9ADE31AA08}" dt="2025-09-25T11:49:23.270" v="1301"/>
          <ac:spMkLst>
            <pc:docMk/>
            <pc:sldMk cId="582397534" sldId="278"/>
            <ac:spMk id="14" creationId="{FA23A907-97FB-4A8F-880A-DD77401C4296}"/>
          </ac:spMkLst>
        </pc:spChg>
      </pc:sldChg>
      <pc:sldChg chg="addSp delSp modSp add">
        <pc:chgData name="Irene Lynch Fannon" userId="S::i.lynchfannon@ucc.ie::c40671b8-b72a-460f-a087-d23e93c1d0ad" providerId="AD" clId="Web-{7FC5146C-80FE-D755-7260-EA9ADE31AA08}" dt="2025-09-25T11:54:22.322" v="1350" actId="20577"/>
        <pc:sldMkLst>
          <pc:docMk/>
          <pc:sldMk cId="890757581" sldId="279"/>
        </pc:sldMkLst>
        <pc:spChg chg="del mod">
          <ac:chgData name="Irene Lynch Fannon" userId="S::i.lynchfannon@ucc.ie::c40671b8-b72a-460f-a087-d23e93c1d0ad" providerId="AD" clId="Web-{7FC5146C-80FE-D755-7260-EA9ADE31AA08}" dt="2025-09-25T11:52:16.566" v="1324"/>
          <ac:spMkLst>
            <pc:docMk/>
            <pc:sldMk cId="890757581" sldId="279"/>
            <ac:spMk id="3" creationId="{00000000-0000-0000-0000-000000000000}"/>
          </ac:spMkLst>
        </pc:spChg>
        <pc:spChg chg="mod">
          <ac:chgData name="Irene Lynch Fannon" userId="S::i.lynchfannon@ucc.ie::c40671b8-b72a-460f-a087-d23e93c1d0ad" providerId="AD" clId="Web-{7FC5146C-80FE-D755-7260-EA9ADE31AA08}" dt="2025-09-25T11:54:22.322" v="1350" actId="20577"/>
          <ac:spMkLst>
            <pc:docMk/>
            <pc:sldMk cId="890757581" sldId="279"/>
            <ac:spMk id="4" creationId="{AF77F505-B6FB-C06A-96D3-5FCA74E618AF}"/>
          </ac:spMkLst>
        </pc:spChg>
        <pc:spChg chg="add del mod">
          <ac:chgData name="Irene Lynch Fannon" userId="S::i.lynchfannon@ucc.ie::c40671b8-b72a-460f-a087-d23e93c1d0ad" providerId="AD" clId="Web-{7FC5146C-80FE-D755-7260-EA9ADE31AA08}" dt="2025-09-25T11:52:25.051" v="1326"/>
          <ac:spMkLst>
            <pc:docMk/>
            <pc:sldMk cId="890757581" sldId="279"/>
            <ac:spMk id="5" creationId="{311B8EB2-7257-0F3D-9CD9-8B1BE9978573}"/>
          </ac:spMkLst>
        </pc:spChg>
        <pc:spChg chg="mod">
          <ac:chgData name="Irene Lynch Fannon" userId="S::i.lynchfannon@ucc.ie::c40671b8-b72a-460f-a087-d23e93c1d0ad" providerId="AD" clId="Web-{7FC5146C-80FE-D755-7260-EA9ADE31AA08}" dt="2025-09-25T11:54:01.165" v="1346" actId="14100"/>
          <ac:spMkLst>
            <pc:docMk/>
            <pc:sldMk cId="890757581" sldId="279"/>
            <ac:spMk id="7169" creationId="{00000000-0000-0000-0000-000000000000}"/>
          </ac:spMkLst>
        </pc:spChg>
      </pc:sldChg>
      <pc:sldChg chg="add del">
        <pc:chgData name="Irene Lynch Fannon" userId="S::i.lynchfannon@ucc.ie::c40671b8-b72a-460f-a087-d23e93c1d0ad" providerId="AD" clId="Web-{7FC5146C-80FE-D755-7260-EA9ADE31AA08}" dt="2025-09-25T11:51:09.608" v="1307"/>
        <pc:sldMkLst>
          <pc:docMk/>
          <pc:sldMk cId="4058480809" sldId="280"/>
        </pc:sldMkLst>
      </pc:sldChg>
    </pc:docChg>
  </pc:docChgLst>
  <pc:docChgLst>
    <pc:chgData name="Irene Lynch Fannon" userId="S::i.lynchfannon@ucc.ie::c40671b8-b72a-460f-a087-d23e93c1d0ad" providerId="AD" clId="Web-{07AE254A-93DB-4F56-7E13-3F06FE557107}"/>
    <pc:docChg chg="modSld">
      <pc:chgData name="Irene Lynch Fannon" userId="S::i.lynchfannon@ucc.ie::c40671b8-b72a-460f-a087-d23e93c1d0ad" providerId="AD" clId="Web-{07AE254A-93DB-4F56-7E13-3F06FE557107}" dt="2025-09-25T12:09:50.102" v="116" actId="20577"/>
      <pc:docMkLst>
        <pc:docMk/>
      </pc:docMkLst>
      <pc:sldChg chg="modSp">
        <pc:chgData name="Irene Lynch Fannon" userId="S::i.lynchfannon@ucc.ie::c40671b8-b72a-460f-a087-d23e93c1d0ad" providerId="AD" clId="Web-{07AE254A-93DB-4F56-7E13-3F06FE557107}" dt="2025-09-25T12:07:13.912" v="18" actId="20577"/>
        <pc:sldMkLst>
          <pc:docMk/>
          <pc:sldMk cId="36474975" sldId="274"/>
        </pc:sldMkLst>
        <pc:spChg chg="mod">
          <ac:chgData name="Irene Lynch Fannon" userId="S::i.lynchfannon@ucc.ie::c40671b8-b72a-460f-a087-d23e93c1d0ad" providerId="AD" clId="Web-{07AE254A-93DB-4F56-7E13-3F06FE557107}" dt="2025-09-25T12:07:13.912" v="18" actId="20577"/>
          <ac:spMkLst>
            <pc:docMk/>
            <pc:sldMk cId="36474975" sldId="274"/>
            <ac:spMk id="4" creationId="{AF77F505-B6FB-C06A-96D3-5FCA74E618AF}"/>
          </ac:spMkLst>
        </pc:spChg>
      </pc:sldChg>
      <pc:sldChg chg="modSp">
        <pc:chgData name="Irene Lynch Fannon" userId="S::i.lynchfannon@ucc.ie::c40671b8-b72a-460f-a087-d23e93c1d0ad" providerId="AD" clId="Web-{07AE254A-93DB-4F56-7E13-3F06FE557107}" dt="2025-09-25T12:08:47.882" v="114" actId="20577"/>
        <pc:sldMkLst>
          <pc:docMk/>
          <pc:sldMk cId="619818341" sldId="275"/>
        </pc:sldMkLst>
        <pc:spChg chg="mod">
          <ac:chgData name="Irene Lynch Fannon" userId="S::i.lynchfannon@ucc.ie::c40671b8-b72a-460f-a087-d23e93c1d0ad" providerId="AD" clId="Web-{07AE254A-93DB-4F56-7E13-3F06FE557107}" dt="2025-09-25T12:08:47.882" v="114" actId="20577"/>
          <ac:spMkLst>
            <pc:docMk/>
            <pc:sldMk cId="619818341" sldId="275"/>
            <ac:spMk id="3" creationId="{00000000-0000-0000-0000-000000000000}"/>
          </ac:spMkLst>
        </pc:spChg>
      </pc:sldChg>
      <pc:sldChg chg="modSp">
        <pc:chgData name="Irene Lynch Fannon" userId="S::i.lynchfannon@ucc.ie::c40671b8-b72a-460f-a087-d23e93c1d0ad" providerId="AD" clId="Web-{07AE254A-93DB-4F56-7E13-3F06FE557107}" dt="2025-09-25T12:09:50.102" v="116" actId="20577"/>
        <pc:sldMkLst>
          <pc:docMk/>
          <pc:sldMk cId="890757581" sldId="279"/>
        </pc:sldMkLst>
        <pc:spChg chg="mod">
          <ac:chgData name="Irene Lynch Fannon" userId="S::i.lynchfannon@ucc.ie::c40671b8-b72a-460f-a087-d23e93c1d0ad" providerId="AD" clId="Web-{07AE254A-93DB-4F56-7E13-3F06FE557107}" dt="2025-09-25T12:09:50.102" v="116" actId="20577"/>
          <ac:spMkLst>
            <pc:docMk/>
            <pc:sldMk cId="890757581" sldId="279"/>
            <ac:spMk id="4" creationId="{AF77F505-B6FB-C06A-96D3-5FCA74E618AF}"/>
          </ac:spMkLst>
        </pc:spChg>
      </pc:sldChg>
    </pc:docChg>
  </pc:docChgLst>
  <pc:docChgLst>
    <pc:chgData name="Irene Lynch Fannon" userId="S::i.lynchfannon@ucc.ie::c40671b8-b72a-460f-a087-d23e93c1d0ad" providerId="AD" clId="Web-{F71361C4-DDDC-8020-AEBE-43C49F08428C}"/>
    <pc:docChg chg="addSld delSld modSld">
      <pc:chgData name="Irene Lynch Fannon" userId="S::i.lynchfannon@ucc.ie::c40671b8-b72a-460f-a087-d23e93c1d0ad" providerId="AD" clId="Web-{F71361C4-DDDC-8020-AEBE-43C49F08428C}" dt="2025-09-25T15:46:07.263" v="159" actId="20577"/>
      <pc:docMkLst>
        <pc:docMk/>
      </pc:docMkLst>
      <pc:sldChg chg="modSp new add del">
        <pc:chgData name="Irene Lynch Fannon" userId="S::i.lynchfannon@ucc.ie::c40671b8-b72a-460f-a087-d23e93c1d0ad" providerId="AD" clId="Web-{F71361C4-DDDC-8020-AEBE-43C49F08428C}" dt="2025-09-25T15:46:07.263" v="159" actId="20577"/>
        <pc:sldMkLst>
          <pc:docMk/>
          <pc:sldMk cId="1156120078" sldId="280"/>
        </pc:sldMkLst>
        <pc:spChg chg="mod">
          <ac:chgData name="Irene Lynch Fannon" userId="S::i.lynchfannon@ucc.ie::c40671b8-b72a-460f-a087-d23e93c1d0ad" providerId="AD" clId="Web-{F71361C4-DDDC-8020-AEBE-43C49F08428C}" dt="2025-09-25T15:45:19.841" v="138" actId="20577"/>
          <ac:spMkLst>
            <pc:docMk/>
            <pc:sldMk cId="1156120078" sldId="280"/>
            <ac:spMk id="2" creationId="{05FE0899-ED2D-7923-852C-9D0C359A919B}"/>
          </ac:spMkLst>
        </pc:spChg>
        <pc:spChg chg="mod">
          <ac:chgData name="Irene Lynch Fannon" userId="S::i.lynchfannon@ucc.ie::c40671b8-b72a-460f-a087-d23e93c1d0ad" providerId="AD" clId="Web-{F71361C4-DDDC-8020-AEBE-43C49F08428C}" dt="2025-09-25T15:46:07.263" v="159" actId="20577"/>
          <ac:spMkLst>
            <pc:docMk/>
            <pc:sldMk cId="1156120078" sldId="280"/>
            <ac:spMk id="3" creationId="{86A9E8A9-8605-7726-F0A1-36B310FDDF40}"/>
          </ac:spMkLst>
        </pc:spChg>
      </pc:sldChg>
    </pc:docChg>
  </pc:docChgLst>
  <pc:docChgLst>
    <pc:chgData name="Irene Lynch Fannon" userId="S::i.lynchfannon@ucc.ie::c40671b8-b72a-460f-a087-d23e93c1d0ad" providerId="AD" clId="Web-{05C6C4AB-FE46-C539-C622-73461A8508EF}"/>
    <pc:docChg chg="modSld">
      <pc:chgData name="Irene Lynch Fannon" userId="S::i.lynchfannon@ucc.ie::c40671b8-b72a-460f-a087-d23e93c1d0ad" providerId="AD" clId="Web-{05C6C4AB-FE46-C539-C622-73461A8508EF}" dt="2025-09-25T15:29:41.717" v="355" actId="20577"/>
      <pc:docMkLst>
        <pc:docMk/>
      </pc:docMkLst>
      <pc:sldChg chg="modSp">
        <pc:chgData name="Irene Lynch Fannon" userId="S::i.lynchfannon@ucc.ie::c40671b8-b72a-460f-a087-d23e93c1d0ad" providerId="AD" clId="Web-{05C6C4AB-FE46-C539-C622-73461A8508EF}" dt="2025-09-25T15:29:03.733" v="326" actId="20577"/>
        <pc:sldMkLst>
          <pc:docMk/>
          <pc:sldMk cId="36474975" sldId="274"/>
        </pc:sldMkLst>
        <pc:spChg chg="mod">
          <ac:chgData name="Irene Lynch Fannon" userId="S::i.lynchfannon@ucc.ie::c40671b8-b72a-460f-a087-d23e93c1d0ad" providerId="AD" clId="Web-{05C6C4AB-FE46-C539-C622-73461A8508EF}" dt="2025-09-25T15:29:03.733" v="326" actId="20577"/>
          <ac:spMkLst>
            <pc:docMk/>
            <pc:sldMk cId="36474975" sldId="274"/>
            <ac:spMk id="4" creationId="{AF77F505-B6FB-C06A-96D3-5FCA74E618AF}"/>
          </ac:spMkLst>
        </pc:spChg>
        <pc:spChg chg="mod">
          <ac:chgData name="Irene Lynch Fannon" userId="S::i.lynchfannon@ucc.ie::c40671b8-b72a-460f-a087-d23e93c1d0ad" providerId="AD" clId="Web-{05C6C4AB-FE46-C539-C622-73461A8508EF}" dt="2025-09-25T15:19:19.690" v="66" actId="14100"/>
          <ac:spMkLst>
            <pc:docMk/>
            <pc:sldMk cId="36474975" sldId="274"/>
            <ac:spMk id="7169" creationId="{00000000-0000-0000-0000-000000000000}"/>
          </ac:spMkLst>
        </pc:spChg>
      </pc:sldChg>
      <pc:sldChg chg="modSp">
        <pc:chgData name="Irene Lynch Fannon" userId="S::i.lynchfannon@ucc.ie::c40671b8-b72a-460f-a087-d23e93c1d0ad" providerId="AD" clId="Web-{05C6C4AB-FE46-C539-C622-73461A8508EF}" dt="2025-09-25T15:29:41.717" v="355" actId="20577"/>
        <pc:sldMkLst>
          <pc:docMk/>
          <pc:sldMk cId="619818341" sldId="275"/>
        </pc:sldMkLst>
        <pc:spChg chg="mod">
          <ac:chgData name="Irene Lynch Fannon" userId="S::i.lynchfannon@ucc.ie::c40671b8-b72a-460f-a087-d23e93c1d0ad" providerId="AD" clId="Web-{05C6C4AB-FE46-C539-C622-73461A8508EF}" dt="2025-09-25T15:29:41.717" v="355" actId="20577"/>
          <ac:spMkLst>
            <pc:docMk/>
            <pc:sldMk cId="619818341" sldId="275"/>
            <ac:spMk id="3" creationId="{00000000-0000-0000-0000-000000000000}"/>
          </ac:spMkLst>
        </pc:spChg>
      </pc:sldChg>
      <pc:sldChg chg="modSp">
        <pc:chgData name="Irene Lynch Fannon" userId="S::i.lynchfannon@ucc.ie::c40671b8-b72a-460f-a087-d23e93c1d0ad" providerId="AD" clId="Web-{05C6C4AB-FE46-C539-C622-73461A8508EF}" dt="2025-09-25T15:24:36.636" v="183" actId="20577"/>
        <pc:sldMkLst>
          <pc:docMk/>
          <pc:sldMk cId="2068481116" sldId="277"/>
        </pc:sldMkLst>
        <pc:spChg chg="mod">
          <ac:chgData name="Irene Lynch Fannon" userId="S::i.lynchfannon@ucc.ie::c40671b8-b72a-460f-a087-d23e93c1d0ad" providerId="AD" clId="Web-{05C6C4AB-FE46-C539-C622-73461A8508EF}" dt="2025-09-25T15:24:36.636" v="183" actId="20577"/>
          <ac:spMkLst>
            <pc:docMk/>
            <pc:sldMk cId="2068481116" sldId="277"/>
            <ac:spMk id="2" creationId="{D195F501-2360-741A-A2A0-CAAEC6B014B0}"/>
          </ac:spMkLst>
        </pc:spChg>
      </pc:sldChg>
      <pc:sldChg chg="modSp">
        <pc:chgData name="Irene Lynch Fannon" userId="S::i.lynchfannon@ucc.ie::c40671b8-b72a-460f-a087-d23e93c1d0ad" providerId="AD" clId="Web-{05C6C4AB-FE46-C539-C622-73461A8508EF}" dt="2025-09-25T15:28:34.153" v="318" actId="20577"/>
        <pc:sldMkLst>
          <pc:docMk/>
          <pc:sldMk cId="890757581" sldId="279"/>
        </pc:sldMkLst>
        <pc:spChg chg="mod">
          <ac:chgData name="Irene Lynch Fannon" userId="S::i.lynchfannon@ucc.ie::c40671b8-b72a-460f-a087-d23e93c1d0ad" providerId="AD" clId="Web-{05C6C4AB-FE46-C539-C622-73461A8508EF}" dt="2025-09-25T15:28:34.153" v="318" actId="20577"/>
          <ac:spMkLst>
            <pc:docMk/>
            <pc:sldMk cId="890757581" sldId="279"/>
            <ac:spMk id="4" creationId="{AF77F505-B6FB-C06A-96D3-5FCA74E618A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9/25/2025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9/25/2025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endParaRPr lang="cs-CZ"/>
          </a:p>
        </p:txBody>
      </p:sp>
    </p:spTree>
    <p:extLst>
      <p:ext uri="{BB962C8B-B14F-4D97-AF65-F5344CB8AC3E}">
        <p14:creationId xmlns:p14="http://schemas.microsoft.com/office/powerpoint/2010/main" val="467279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a:p>
        </p:txBody>
      </p:sp>
    </p:spTree>
    <p:extLst>
      <p:ext uri="{BB962C8B-B14F-4D97-AF65-F5344CB8AC3E}">
        <p14:creationId xmlns:p14="http://schemas.microsoft.com/office/powerpoint/2010/main" val="1226317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85673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6" name="Picture 5">
            <a:extLst>
              <a:ext uri="{FF2B5EF4-FFF2-40B4-BE49-F238E27FC236}">
                <a16:creationId xmlns:a16="http://schemas.microsoft.com/office/drawing/2014/main" id="{42FD6910-F320-BB58-ABCE-893CD1194C11}"/>
              </a:ext>
            </a:extLst>
          </p:cNvPr>
          <p:cNvPicPr>
            <a:picLocks noChangeAspect="1"/>
          </p:cNvPicPr>
          <p:nvPr userDrawn="1"/>
        </p:nvPicPr>
        <p:blipFill>
          <a:blip r:embed="rId5"/>
          <a:stretch>
            <a:fillRect/>
          </a:stretch>
        </p:blipFill>
        <p:spPr>
          <a:xfrm>
            <a:off x="-1" y="0"/>
            <a:ext cx="9178763" cy="108360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1" name="Rectangle 7170">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240030"/>
            <a:ext cx="8661654" cy="466344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69" name="Title 1"/>
          <p:cNvSpPr>
            <a:spLocks noGrp="1"/>
          </p:cNvSpPr>
          <p:nvPr>
            <p:ph type="ctrTitle"/>
          </p:nvPr>
        </p:nvSpPr>
        <p:spPr>
          <a:xfrm>
            <a:off x="251053" y="1283923"/>
            <a:ext cx="3192269" cy="3136946"/>
          </a:xfrm>
        </p:spPr>
        <p:txBody>
          <a:bodyPr vert="horz" lIns="91440" tIns="45720" rIns="91440" bIns="45720" rtlCol="0" anchor="ctr">
            <a:normAutofit/>
          </a:bodyPr>
          <a:lstStyle/>
          <a:p>
            <a:pPr algn="r" defTabSz="914400">
              <a:lnSpc>
                <a:spcPct val="90000"/>
              </a:lnSpc>
            </a:pPr>
            <a:r>
              <a:rPr lang="en-US" sz="3100" b="1" kern="1200" dirty="0">
                <a:solidFill>
                  <a:srgbClr val="0070C0"/>
                </a:solidFill>
                <a:latin typeface="+mj-lt"/>
                <a:ea typeface="+mj-ea"/>
                <a:cs typeface="+mj-cs"/>
              </a:rPr>
              <a:t>Parallel Rescue Proceedings- </a:t>
            </a:r>
            <a:r>
              <a:rPr lang="en-US" sz="3100" b="1" dirty="0">
                <a:solidFill>
                  <a:srgbClr val="0070C0"/>
                </a:solidFill>
              </a:rPr>
              <a:t>Judicial consideration of conditionality around cross-border approvals. </a:t>
            </a:r>
            <a:endParaRPr lang="en-US" sz="3100" b="1" kern="1200" dirty="0">
              <a:solidFill>
                <a:srgbClr val="0070C0"/>
              </a:solidFill>
              <a:latin typeface="+mj-lt"/>
              <a:ea typeface="Calibri"/>
              <a:cs typeface="Calibri"/>
            </a:endParaRPr>
          </a:p>
        </p:txBody>
      </p:sp>
      <p:cxnSp>
        <p:nvCxnSpPr>
          <p:cNvPr id="7172" name="Straight Connector 7171">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543050"/>
            <a:ext cx="0" cy="20574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3732022" y="722630"/>
            <a:ext cx="4688205" cy="1728470"/>
          </a:xfrm>
        </p:spPr>
        <p:txBody>
          <a:bodyPr vert="horz" lIns="91440" tIns="45720" rIns="91440" bIns="45720" rtlCol="0" anchor="b">
            <a:normAutofit/>
          </a:bodyPr>
          <a:lstStyle/>
          <a:p>
            <a:pPr indent="-228600" algn="l" defTabSz="914400">
              <a:lnSpc>
                <a:spcPct val="90000"/>
              </a:lnSpc>
              <a:buFont typeface="Arial" panose="020B0604020202020204" pitchFamily="34" charset="0"/>
              <a:buChar char="•"/>
              <a:defRPr/>
            </a:pPr>
            <a:endParaRPr lang="en-US" sz="1500" b="1">
              <a:solidFill>
                <a:schemeClr val="tx1"/>
              </a:solidFill>
            </a:endParaRPr>
          </a:p>
          <a:p>
            <a:pPr indent="-228600" algn="l" defTabSz="914400">
              <a:lnSpc>
                <a:spcPct val="90000"/>
              </a:lnSpc>
              <a:buFont typeface="Arial" panose="020B0604020202020204" pitchFamily="34" charset="0"/>
              <a:buChar char="•"/>
              <a:defRPr/>
            </a:pPr>
            <a:r>
              <a:rPr lang="en-US" sz="1500" b="1" i="1">
                <a:solidFill>
                  <a:schemeClr val="tx1"/>
                </a:solidFill>
              </a:rPr>
              <a:t>Dr. Irene Lynch Fannon, Prof. Emerita, School of Law, University College Cork, IRELAND.</a:t>
            </a:r>
            <a:endParaRPr lang="en-US" sz="1500" i="1">
              <a:solidFill>
                <a:schemeClr val="tx1"/>
              </a:solidFill>
            </a:endParaRPr>
          </a:p>
          <a:p>
            <a:pPr indent="-228600" algn="l" defTabSz="914400">
              <a:lnSpc>
                <a:spcPct val="90000"/>
              </a:lnSpc>
              <a:buFont typeface="Arial" panose="020B0604020202020204" pitchFamily="34" charset="0"/>
              <a:buChar char="•"/>
              <a:defRPr/>
            </a:pPr>
            <a:r>
              <a:rPr lang="en-US" sz="1500" b="1">
                <a:solidFill>
                  <a:schemeClr val="tx1"/>
                </a:solidFill>
              </a:rPr>
              <a:t> </a:t>
            </a:r>
            <a:br>
              <a:rPr lang="en-US" sz="1500" b="1"/>
            </a:br>
            <a:endParaRPr lang="en-US" sz="1500">
              <a:solidFill>
                <a:schemeClr val="tx1"/>
              </a:solidFill>
            </a:endParaRPr>
          </a:p>
          <a:p>
            <a:pPr indent="-228600" algn="l" defTabSz="914400">
              <a:lnSpc>
                <a:spcPct val="90000"/>
              </a:lnSpc>
              <a:buFont typeface="Arial" panose="020B0604020202020204" pitchFamily="34" charset="0"/>
              <a:buChar char="•"/>
              <a:defRPr/>
            </a:pPr>
            <a:endParaRPr lang="en-US" sz="1500">
              <a:solidFill>
                <a:schemeClr val="tx1"/>
              </a:solidFill>
            </a:endParaRPr>
          </a:p>
        </p:txBody>
      </p:sp>
      <p:sp>
        <p:nvSpPr>
          <p:cNvPr id="4" name="TextBox 3">
            <a:extLst>
              <a:ext uri="{FF2B5EF4-FFF2-40B4-BE49-F238E27FC236}">
                <a16:creationId xmlns:a16="http://schemas.microsoft.com/office/drawing/2014/main" id="{AF77F505-B6FB-C06A-96D3-5FCA74E618AF}"/>
              </a:ext>
            </a:extLst>
          </p:cNvPr>
          <p:cNvSpPr txBox="1"/>
          <p:nvPr/>
        </p:nvSpPr>
        <p:spPr>
          <a:xfrm>
            <a:off x="3732022" y="2692399"/>
            <a:ext cx="5014776" cy="172847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indent="-228600" defTabSz="914400">
              <a:lnSpc>
                <a:spcPct val="90000"/>
              </a:lnSpc>
              <a:spcAft>
                <a:spcPts val="600"/>
              </a:spcAft>
              <a:buFont typeface="Arial" panose="020B0604020202020204" pitchFamily="34" charset="0"/>
              <a:buChar char="•"/>
            </a:pPr>
            <a:r>
              <a:rPr lang="en-US" sz="1500" b="0" i="0" u="none" strike="noStrike" baseline="0" dirty="0"/>
              <a:t>This presentation is</a:t>
            </a:r>
            <a:r>
              <a:rPr lang="en-US" sz="1500" dirty="0"/>
              <a:t> informed by a</a:t>
            </a:r>
            <a:r>
              <a:rPr lang="en-US" sz="1500" b="0" i="0" u="none" strike="noStrike" baseline="0" dirty="0"/>
              <a:t> previously authored </a:t>
            </a:r>
            <a:r>
              <a:rPr lang="en-US" sz="1500" b="0" i="0" u="none" strike="noStrike" baseline="0"/>
              <a:t>article</a:t>
            </a:r>
            <a:r>
              <a:rPr lang="en-US" sz="1500"/>
              <a:t> I wrote: </a:t>
            </a:r>
            <a:r>
              <a:rPr lang="en-US" sz="1500" b="0" i="0" u="none" strike="noStrike" baseline="0"/>
              <a:t> </a:t>
            </a:r>
            <a:r>
              <a:rPr lang="en-US" sz="1500"/>
              <a:t>Irene Lynch</a:t>
            </a:r>
            <a:r>
              <a:rPr lang="en-US" sz="1500" b="0" i="0" u="none" strike="noStrike" baseline="0"/>
              <a:t> Fannon,  </a:t>
            </a:r>
            <a:r>
              <a:rPr lang="en-US" sz="1500" b="1" dirty="0"/>
              <a:t>Jurisdictional Competition: Developing European Restructuring Expertise</a:t>
            </a:r>
            <a:r>
              <a:rPr lang="en-US" sz="1500" b="0" i="1" u="none" strike="noStrike" baseline="0" dirty="0"/>
              <a:t> </a:t>
            </a:r>
            <a:r>
              <a:rPr lang="en-US" sz="1500" b="0" i="0" u="none" strike="noStrike" baseline="0"/>
              <a:t>published </a:t>
            </a:r>
            <a:r>
              <a:rPr lang="en-US" sz="1500"/>
              <a:t>in Boon et al (eds.)</a:t>
            </a:r>
            <a:r>
              <a:rPr lang="en-US" sz="1500" b="1" i="1"/>
              <a:t> In and Out of Insolvency- A Tribute to Prof. Reinout </a:t>
            </a:r>
            <a:r>
              <a:rPr lang="en-US" sz="1500" b="1" i="1" err="1"/>
              <a:t>Vriesendorp</a:t>
            </a:r>
            <a:r>
              <a:rPr lang="en-US" sz="1500" dirty="0"/>
              <a:t>. (Wolters Kluwer, 2025). My thanks are due to  colleagues at the University of Leiden, in particular to</a:t>
            </a:r>
            <a:r>
              <a:rPr lang="en-US" sz="1500"/>
              <a:t> Dr. Gert Jan Boon.  Thanks also due to his </a:t>
            </a:r>
            <a:r>
              <a:rPr lang="en-US" sz="1500" dirty="0"/>
              <a:t>Honour Judge Michael Quinn, High Court of Ireland.</a:t>
            </a:r>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280088"/>
            <a:ext cx="6948577" cy="3569740"/>
          </a:xfrm>
        </p:spPr>
        <p:txBody>
          <a:bodyPr vert="horz" lIns="91440" tIns="45720" rIns="91440" bIns="45720" rtlCol="0" anchor="t">
            <a:normAutofit fontScale="85000" lnSpcReduction="20000"/>
          </a:bodyPr>
          <a:lstStyle/>
          <a:p>
            <a:pPr>
              <a:spcAft>
                <a:spcPts val="900"/>
              </a:spcAft>
            </a:pPr>
            <a:r>
              <a:rPr lang="en-GB" dirty="0">
                <a:solidFill>
                  <a:srgbClr val="0070C0"/>
                </a:solidFill>
              </a:rPr>
              <a:t>Two parts in this presentation:</a:t>
            </a:r>
            <a:endParaRPr lang="en-GB" dirty="0">
              <a:solidFill>
                <a:srgbClr val="0070C0"/>
              </a:solidFill>
              <a:ea typeface="Calibri"/>
              <a:cs typeface="Calibri"/>
            </a:endParaRPr>
          </a:p>
          <a:p>
            <a:pPr>
              <a:spcAft>
                <a:spcPts val="900"/>
              </a:spcAft>
            </a:pPr>
            <a:r>
              <a:rPr lang="en-GB"/>
              <a:t>First there will be a brief description of some significant cross </a:t>
            </a:r>
            <a:r>
              <a:rPr lang="en-GB" dirty="0"/>
              <a:t>border restructuring cases involving US Chapter 11 proceedings followed by US Chapter 15 recognition proceedings involving WHOA in the Netherlands and Examinership in Ireland.</a:t>
            </a:r>
            <a:endParaRPr lang="en-GB" dirty="0">
              <a:ea typeface="Calibri"/>
              <a:cs typeface="Calibri"/>
            </a:endParaRPr>
          </a:p>
          <a:p>
            <a:pPr>
              <a:spcAft>
                <a:spcPts val="900"/>
              </a:spcAft>
            </a:pPr>
            <a:r>
              <a:rPr lang="en-GB" dirty="0"/>
              <a:t>Second, the presentation will provide a doctrinal example of the development of European restructuring expertise, focussing on how conditionality in approval of parallel rescue processes under the Dutch WHOA (public version), the Irish Examinership process and Chapter 11 and Chapter 15 proceedings has been addressed. </a:t>
            </a:r>
            <a:endParaRPr lang="en-GB">
              <a:ea typeface="Calibri"/>
              <a:cs typeface="Calibri"/>
            </a:endParaRPr>
          </a:p>
        </p:txBody>
      </p:sp>
    </p:spTree>
    <p:extLst>
      <p:ext uri="{BB962C8B-B14F-4D97-AF65-F5344CB8AC3E}">
        <p14:creationId xmlns:p14="http://schemas.microsoft.com/office/powerpoint/2010/main" val="619818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51435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1841609"/>
            <a:ext cx="3062575"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3335481" y="443508"/>
            <a:ext cx="5179868" cy="4189214"/>
          </a:xfrm>
        </p:spPr>
        <p:txBody>
          <a:bodyPr vert="horz" lIns="91440" tIns="45720" rIns="91440" bIns="45720" rtlCol="0" anchor="ctr">
            <a:normAutofit/>
          </a:bodyPr>
          <a:lstStyle/>
          <a:p>
            <a:pPr marL="0" indent="0">
              <a:lnSpc>
                <a:spcPct val="90000"/>
              </a:lnSpc>
              <a:spcAft>
                <a:spcPts val="900"/>
              </a:spcAft>
              <a:buNone/>
            </a:pPr>
            <a:r>
              <a:rPr lang="en-GB" sz="1500" b="1"/>
              <a:t>Diebold Nixdorf Group Restructuring</a:t>
            </a:r>
            <a:r>
              <a:rPr lang="en-GB" sz="1500"/>
              <a:t> – first parallel WHOA and Chapter 11 Restructuring with subsequent recognition under Chapter 15 of the US Bankruptcy code.</a:t>
            </a:r>
            <a:endParaRPr lang="en-US" sz="1500">
              <a:ea typeface="Calibri"/>
              <a:cs typeface="Calibri"/>
            </a:endParaRPr>
          </a:p>
          <a:p>
            <a:pPr>
              <a:lnSpc>
                <a:spcPct val="90000"/>
              </a:lnSpc>
              <a:spcBef>
                <a:spcPts val="20"/>
              </a:spcBef>
              <a:spcAft>
                <a:spcPts val="900"/>
              </a:spcAft>
            </a:pPr>
            <a:r>
              <a:rPr lang="en-GB" sz="1500" b="1" i="1">
                <a:ea typeface="Calibri"/>
                <a:cs typeface="Calibri"/>
              </a:rPr>
              <a:t>Re Diebold Holding Company, LLC, et al. </a:t>
            </a:r>
            <a:endParaRPr lang="en-GB" sz="1500">
              <a:ea typeface="Calibri"/>
              <a:cs typeface="Calibri"/>
            </a:endParaRPr>
          </a:p>
          <a:p>
            <a:pPr>
              <a:lnSpc>
                <a:spcPct val="90000"/>
              </a:lnSpc>
              <a:spcBef>
                <a:spcPts val="20"/>
              </a:spcBef>
              <a:spcAft>
                <a:spcPts val="900"/>
              </a:spcAft>
            </a:pPr>
            <a:r>
              <a:rPr lang="en-GB" sz="1500">
                <a:ea typeface="Calibri"/>
                <a:cs typeface="Calibri"/>
              </a:rPr>
              <a:t>Chapter 11 Case No. 23-90602 (DRJ) [US Bankruptcy Court, Southern District of Texas]</a:t>
            </a:r>
          </a:p>
          <a:p>
            <a:pPr>
              <a:lnSpc>
                <a:spcPct val="90000"/>
              </a:lnSpc>
              <a:spcBef>
                <a:spcPts val="20"/>
              </a:spcBef>
              <a:spcAft>
                <a:spcPts val="900"/>
              </a:spcAft>
            </a:pPr>
            <a:r>
              <a:rPr lang="en-GB" sz="1500">
                <a:ea typeface="Calibri"/>
                <a:cs typeface="Calibri"/>
              </a:rPr>
              <a:t>Amsterdam District Court 2 August 2023, ECLI:NL:RBAMS:2023:6160 </a:t>
            </a:r>
          </a:p>
          <a:p>
            <a:pPr marL="0" indent="0">
              <a:lnSpc>
                <a:spcPct val="90000"/>
              </a:lnSpc>
              <a:spcAft>
                <a:spcPts val="900"/>
              </a:spcAft>
              <a:buNone/>
            </a:pPr>
            <a:r>
              <a:rPr lang="en-GB" sz="1500" b="1"/>
              <a:t>Weatherford International Plc </a:t>
            </a:r>
            <a:r>
              <a:rPr lang="en-GB" sz="1500"/>
              <a:t>–Ireland, US (Texas) and Bermuda.</a:t>
            </a:r>
            <a:endParaRPr lang="en-GB" sz="1500">
              <a:ea typeface="Calibri"/>
              <a:cs typeface="Calibri"/>
            </a:endParaRPr>
          </a:p>
          <a:p>
            <a:pPr marL="285750" indent="-285750">
              <a:lnSpc>
                <a:spcPct val="90000"/>
              </a:lnSpc>
              <a:spcAft>
                <a:spcPts val="900"/>
              </a:spcAft>
            </a:pPr>
            <a:r>
              <a:rPr lang="en-GB" sz="1500" b="1" i="1">
                <a:ea typeface="Calibri"/>
                <a:cs typeface="Calibri"/>
              </a:rPr>
              <a:t>Re Weatherford International plc </a:t>
            </a:r>
            <a:endParaRPr lang="en-GB" sz="1500">
              <a:ea typeface="Calibri"/>
              <a:cs typeface="Calibri"/>
            </a:endParaRPr>
          </a:p>
          <a:p>
            <a:pPr>
              <a:lnSpc>
                <a:spcPct val="90000"/>
              </a:lnSpc>
              <a:spcAft>
                <a:spcPts val="900"/>
              </a:spcAft>
            </a:pPr>
            <a:r>
              <a:rPr lang="en-GB" sz="1500">
                <a:ea typeface="Calibri"/>
                <a:cs typeface="Calibri"/>
              </a:rPr>
              <a:t>Chapter 11 Case No 19-33694 [US Bankruptcy Court, Southern District of Texas]</a:t>
            </a:r>
          </a:p>
          <a:p>
            <a:pPr marL="285750" indent="-285750">
              <a:lnSpc>
                <a:spcPct val="90000"/>
              </a:lnSpc>
              <a:spcAft>
                <a:spcPts val="900"/>
              </a:spcAft>
            </a:pPr>
            <a:r>
              <a:rPr lang="en-GB" sz="1500" i="1">
                <a:ea typeface="Calibri"/>
                <a:cs typeface="Calibri"/>
              </a:rPr>
              <a:t>Re Weatherford International plc</a:t>
            </a:r>
            <a:r>
              <a:rPr lang="en-GB" sz="1500">
                <a:ea typeface="Calibri"/>
                <a:cs typeface="Calibri"/>
              </a:rPr>
              <a:t> (Ex tempore, 12 December 2019 (Record No. 2019/348 COS))</a:t>
            </a:r>
            <a:endParaRPr lang="en-GB" sz="1500"/>
          </a:p>
        </p:txBody>
      </p:sp>
    </p:spTree>
    <p:extLst>
      <p:ext uri="{BB962C8B-B14F-4D97-AF65-F5344CB8AC3E}">
        <p14:creationId xmlns:p14="http://schemas.microsoft.com/office/powerpoint/2010/main" val="3733070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5F501-2360-741A-A2A0-CAAEC6B014B0}"/>
              </a:ext>
            </a:extLst>
          </p:cNvPr>
          <p:cNvSpPr>
            <a:spLocks noGrp="1"/>
          </p:cNvSpPr>
          <p:nvPr>
            <p:ph type="title"/>
          </p:nvPr>
        </p:nvSpPr>
        <p:spPr>
          <a:xfrm>
            <a:off x="466272" y="1612339"/>
            <a:ext cx="8365671" cy="530678"/>
          </a:xfrm>
        </p:spPr>
        <p:txBody>
          <a:bodyPr vert="horz" lIns="91440" tIns="45720" rIns="91440" bIns="45720" rtlCol="0" anchor="ctr">
            <a:noAutofit/>
          </a:bodyPr>
          <a:lstStyle/>
          <a:p>
            <a:r>
              <a:rPr lang="en-US" sz="3200" b="1" dirty="0">
                <a:solidFill>
                  <a:schemeClr val="accent1"/>
                </a:solidFill>
                <a:ea typeface="Calibri"/>
                <a:cs typeface="Calibri"/>
              </a:rPr>
              <a:t>Principles around conditionality as part of the restructuring approval process</a:t>
            </a:r>
            <a:r>
              <a:rPr lang="en-US" sz="3200" dirty="0">
                <a:solidFill>
                  <a:schemeClr val="accent1"/>
                </a:solidFill>
                <a:ea typeface="Calibri"/>
                <a:cs typeface="Calibri"/>
              </a:rPr>
              <a:t>.</a:t>
            </a:r>
          </a:p>
          <a:p>
            <a:endParaRPr lang="en-US">
              <a:solidFill>
                <a:schemeClr val="accent1"/>
              </a:solidFill>
              <a:ea typeface="Calibri"/>
              <a:cs typeface="Calibri"/>
            </a:endParaRPr>
          </a:p>
        </p:txBody>
      </p:sp>
      <p:sp>
        <p:nvSpPr>
          <p:cNvPr id="3" name="Content Placeholder 2">
            <a:extLst>
              <a:ext uri="{FF2B5EF4-FFF2-40B4-BE49-F238E27FC236}">
                <a16:creationId xmlns:a16="http://schemas.microsoft.com/office/drawing/2014/main" id="{CAFAF1B7-5C26-5285-1505-8005621DE4D8}"/>
              </a:ext>
            </a:extLst>
          </p:cNvPr>
          <p:cNvSpPr>
            <a:spLocks noGrp="1"/>
          </p:cNvSpPr>
          <p:nvPr>
            <p:ph idx="1"/>
          </p:nvPr>
        </p:nvSpPr>
        <p:spPr/>
        <p:txBody>
          <a:bodyPr vert="horz" lIns="91440" tIns="45720" rIns="91440" bIns="45720" rtlCol="0" anchor="t">
            <a:normAutofit/>
          </a:bodyPr>
          <a:lstStyle/>
          <a:p>
            <a:pPr marL="0" indent="0">
              <a:spcBef>
                <a:spcPts val="20"/>
              </a:spcBef>
              <a:buNone/>
            </a:pPr>
            <a:r>
              <a:rPr lang="en-US" b="1">
                <a:ea typeface="Calibri"/>
                <a:cs typeface="Calibri"/>
              </a:rPr>
              <a:t>Norwegian Air</a:t>
            </a:r>
            <a:endParaRPr lang="en-US" b="1"/>
          </a:p>
          <a:p>
            <a:pPr>
              <a:spcBef>
                <a:spcPts val="20"/>
              </a:spcBef>
            </a:pPr>
            <a:r>
              <a:rPr lang="en-US" i="1">
                <a:ea typeface="Calibri"/>
                <a:cs typeface="Calibri"/>
              </a:rPr>
              <a:t>Re Arctic Aviation Assets</a:t>
            </a:r>
            <a:r>
              <a:rPr lang="en-US">
                <a:ea typeface="Calibri"/>
                <a:cs typeface="Calibri"/>
              </a:rPr>
              <a:t> [2021] IEHC 272</a:t>
            </a:r>
          </a:p>
          <a:p>
            <a:pPr marL="0" indent="0">
              <a:spcBef>
                <a:spcPts val="20"/>
              </a:spcBef>
              <a:buNone/>
            </a:pPr>
            <a:r>
              <a:rPr lang="en-US" b="1">
                <a:ea typeface="Calibri"/>
                <a:cs typeface="Calibri"/>
              </a:rPr>
              <a:t>Malinckrodt plc</a:t>
            </a:r>
          </a:p>
          <a:p>
            <a:pPr>
              <a:spcBef>
                <a:spcPts val="20"/>
              </a:spcBef>
            </a:pPr>
            <a:r>
              <a:rPr lang="en-US" i="1">
                <a:ea typeface="Calibri"/>
                <a:cs typeface="Calibri"/>
              </a:rPr>
              <a:t>In re Mallinckrodt PLC</a:t>
            </a:r>
            <a:r>
              <a:rPr lang="en-US">
                <a:ea typeface="Calibri"/>
                <a:cs typeface="Calibri"/>
              </a:rPr>
              <a:t>., Case No 20-12522-JTD (Bankr. D. Del. Feb. 3, 2022) (Docket No. 6347)).</a:t>
            </a:r>
          </a:p>
          <a:p>
            <a:pPr>
              <a:spcBef>
                <a:spcPts val="20"/>
              </a:spcBef>
            </a:pPr>
            <a:r>
              <a:rPr lang="en-US" i="1">
                <a:ea typeface="Calibri"/>
                <a:cs typeface="Calibri"/>
              </a:rPr>
              <a:t>Re Mallinckrodt plc </a:t>
            </a:r>
            <a:r>
              <a:rPr lang="en-US">
                <a:ea typeface="Calibri"/>
                <a:cs typeface="Calibri"/>
              </a:rPr>
              <a:t>[2022] IEHC 157</a:t>
            </a:r>
          </a:p>
          <a:p>
            <a:pPr>
              <a:spcBef>
                <a:spcPts val="20"/>
              </a:spcBef>
            </a:pPr>
            <a:endParaRPr lang="en-US">
              <a:ea typeface="Calibri"/>
              <a:cs typeface="Calibri"/>
            </a:endParaRPr>
          </a:p>
          <a:p>
            <a:endParaRPr lang="en-US">
              <a:ea typeface="Calibri"/>
              <a:cs typeface="Calibri"/>
            </a:endParaRPr>
          </a:p>
        </p:txBody>
      </p:sp>
    </p:spTree>
    <p:extLst>
      <p:ext uri="{BB962C8B-B14F-4D97-AF65-F5344CB8AC3E}">
        <p14:creationId xmlns:p14="http://schemas.microsoft.com/office/powerpoint/2010/main" val="2068481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9" name="Title 1"/>
          <p:cNvSpPr>
            <a:spLocks noGrp="1"/>
          </p:cNvSpPr>
          <p:nvPr>
            <p:ph type="ctrTitle"/>
          </p:nvPr>
        </p:nvSpPr>
        <p:spPr>
          <a:xfrm>
            <a:off x="283594" y="1466658"/>
            <a:ext cx="2189450" cy="2954211"/>
          </a:xfrm>
        </p:spPr>
        <p:txBody>
          <a:bodyPr vert="horz" lIns="91440" tIns="45720" rIns="91440" bIns="45720" rtlCol="0" anchor="ctr">
            <a:normAutofit/>
          </a:bodyPr>
          <a:lstStyle/>
          <a:p>
            <a:pPr algn="r" defTabSz="914400">
              <a:lnSpc>
                <a:spcPct val="90000"/>
              </a:lnSpc>
            </a:pPr>
            <a:r>
              <a:rPr lang="en-US" sz="3100" b="1">
                <a:solidFill>
                  <a:schemeClr val="accent1"/>
                </a:solidFill>
                <a:ea typeface="Calibri"/>
                <a:cs typeface="Calibri"/>
              </a:rPr>
              <a:t>Conclusion </a:t>
            </a:r>
            <a:endParaRPr lang="en-US" sz="3100" b="1" kern="1200">
              <a:solidFill>
                <a:schemeClr val="accent1"/>
              </a:solidFill>
              <a:latin typeface="+mj-lt"/>
              <a:ea typeface="Calibri"/>
              <a:cs typeface="Calibri"/>
            </a:endParaRPr>
          </a:p>
        </p:txBody>
      </p:sp>
      <p:sp>
        <p:nvSpPr>
          <p:cNvPr id="4" name="TextBox 3">
            <a:extLst>
              <a:ext uri="{FF2B5EF4-FFF2-40B4-BE49-F238E27FC236}">
                <a16:creationId xmlns:a16="http://schemas.microsoft.com/office/drawing/2014/main" id="{AF77F505-B6FB-C06A-96D3-5FCA74E618AF}"/>
              </a:ext>
            </a:extLst>
          </p:cNvPr>
          <p:cNvSpPr txBox="1"/>
          <p:nvPr/>
        </p:nvSpPr>
        <p:spPr>
          <a:xfrm>
            <a:off x="2491976" y="1052833"/>
            <a:ext cx="6632227" cy="410128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914400">
              <a:lnSpc>
                <a:spcPct val="80000"/>
              </a:lnSpc>
              <a:spcAft>
                <a:spcPts val="600"/>
              </a:spcAft>
            </a:pPr>
            <a:r>
              <a:rPr lang="en-US" sz="2400" i="1" dirty="0"/>
              <a:t>The question of conditional approval inherent in interlocking and cross border restructuring is an example of how European restructuring expertise can be developed. This question has now been considered by Irish and Dutch courts in light of US approaches in the specific cases mentioned here, and in light of requirements under Chapter 15 of the US Bankruptcy Code. European courts have so far reacted pragmatically, positively and in a flexible manner to this question illustrating judicial collaboration in practise. Different European courts can learn from how these matters are approached in </a:t>
            </a:r>
            <a:r>
              <a:rPr lang="en-US" sz="2400" i="1" err="1"/>
              <a:t>neighbouring</a:t>
            </a:r>
            <a:r>
              <a:rPr lang="en-US" sz="2400" i="1"/>
              <a:t> courts. </a:t>
            </a:r>
            <a:endParaRPr lang="en-US" sz="2400" i="1" dirty="0">
              <a:ea typeface="Calibri"/>
              <a:cs typeface="Calibri"/>
            </a:endParaRPr>
          </a:p>
        </p:txBody>
      </p:sp>
    </p:spTree>
    <p:extLst>
      <p:ext uri="{BB962C8B-B14F-4D97-AF65-F5344CB8AC3E}">
        <p14:creationId xmlns:p14="http://schemas.microsoft.com/office/powerpoint/2010/main" val="890757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E0899-ED2D-7923-852C-9D0C359A919B}"/>
              </a:ext>
            </a:extLst>
          </p:cNvPr>
          <p:cNvSpPr>
            <a:spLocks noGrp="1"/>
          </p:cNvSpPr>
          <p:nvPr>
            <p:ph type="title"/>
          </p:nvPr>
        </p:nvSpPr>
        <p:spPr/>
        <p:txBody>
          <a:bodyPr>
            <a:normAutofit/>
          </a:bodyPr>
          <a:lstStyle/>
          <a:p>
            <a:r>
              <a:rPr lang="en-US" sz="3200" b="1" dirty="0">
                <a:solidFill>
                  <a:schemeClr val="accent1"/>
                </a:solidFill>
                <a:ea typeface="Calibri"/>
                <a:cs typeface="Calibri"/>
              </a:rPr>
              <a:t>However, different emphasis of approach.</a:t>
            </a:r>
          </a:p>
          <a:p>
            <a:endParaRPr lang="en-US" b="1" dirty="0">
              <a:ea typeface="Calibri"/>
              <a:cs typeface="Calibri"/>
            </a:endParaRPr>
          </a:p>
        </p:txBody>
      </p:sp>
      <p:sp>
        <p:nvSpPr>
          <p:cNvPr id="3" name="Content Placeholder 2">
            <a:extLst>
              <a:ext uri="{FF2B5EF4-FFF2-40B4-BE49-F238E27FC236}">
                <a16:creationId xmlns:a16="http://schemas.microsoft.com/office/drawing/2014/main" id="{86A9E8A9-8605-7726-F0A1-36B310FDDF40}"/>
              </a:ext>
            </a:extLst>
          </p:cNvPr>
          <p:cNvSpPr>
            <a:spLocks noGrp="1"/>
          </p:cNvSpPr>
          <p:nvPr>
            <p:ph idx="1"/>
          </p:nvPr>
        </p:nvSpPr>
        <p:spPr/>
        <p:txBody>
          <a:bodyPr vert="horz" lIns="91440" tIns="45720" rIns="91440" bIns="45720" rtlCol="0" anchor="t">
            <a:normAutofit fontScale="92500" lnSpcReduction="10000"/>
          </a:bodyPr>
          <a:lstStyle/>
          <a:p>
            <a:r>
              <a:rPr lang="en-US" dirty="0">
                <a:ea typeface="Calibri"/>
                <a:cs typeface="Calibri"/>
              </a:rPr>
              <a:t>As between Dutch and Irish courts, emphasis on financial details of compromise, voting and methodology as compared with Irish (and England and Wales) where there is less emphasis on this detail.</a:t>
            </a:r>
          </a:p>
          <a:p>
            <a:r>
              <a:rPr lang="en-US" dirty="0">
                <a:ea typeface="Calibri"/>
                <a:cs typeface="Calibri"/>
              </a:rPr>
              <a:t>In Irish courts there is a doctrinal consideration of principles around approval of conditionality, compared with reliance on the official observer and IP assurances in the Amsterdam court in Diebold. (</a:t>
            </a:r>
            <a:r>
              <a:rPr lang="en-US" dirty="0" err="1">
                <a:ea typeface="Calibri"/>
                <a:cs typeface="Calibri"/>
              </a:rPr>
              <a:t>fn</a:t>
            </a:r>
            <a:r>
              <a:rPr lang="en-US" dirty="0">
                <a:ea typeface="Calibri"/>
                <a:cs typeface="Calibri"/>
              </a:rPr>
              <a:t> 24 of article at p. 113).</a:t>
            </a:r>
          </a:p>
        </p:txBody>
      </p:sp>
    </p:spTree>
    <p:extLst>
      <p:ext uri="{BB962C8B-B14F-4D97-AF65-F5344CB8AC3E}">
        <p14:creationId xmlns:p14="http://schemas.microsoft.com/office/powerpoint/2010/main" val="11561200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6</Slides>
  <Notes>2</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Parallel Rescue Proceedings- Judicial consideration of conditionality around cross-border approvals. </vt:lpstr>
      <vt:lpstr>PowerPoint Presentation</vt:lpstr>
      <vt:lpstr>PowerPoint Presentation</vt:lpstr>
      <vt:lpstr>Principles around conditionality as part of the restructuring approval process. </vt:lpstr>
      <vt:lpstr>Conclusion </vt:lpstr>
      <vt:lpstr>However, different emphasis of approach. </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revision>110</cp:revision>
  <cp:lastPrinted>2012-12-11T14:08:32Z</cp:lastPrinted>
  <dcterms:created xsi:type="dcterms:W3CDTF">2012-03-12T16:08:15Z</dcterms:created>
  <dcterms:modified xsi:type="dcterms:W3CDTF">2025-09-25T15:46:07Z</dcterms:modified>
</cp:coreProperties>
</file>