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74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4E21C8-CBF5-4F21-8F46-474BD216658F}" v="11" dt="2025-10-07T12:04:11.2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/>
    <p:restoredTop sz="94721"/>
  </p:normalViewPr>
  <p:slideViewPr>
    <p:cSldViewPr snapToGrid="0" snapToObjects="1">
      <p:cViewPr varScale="1">
        <p:scale>
          <a:sx n="88" d="100"/>
          <a:sy n="88" d="100"/>
        </p:scale>
        <p:origin x="576" y="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Newson" userId="32da3c3e-ee74-41f2-9b74-650ae755bc4b" providerId="ADAL" clId="{542CA5B4-6A25-9649-B2AD-10B561C831E9}"/>
    <pc:docChg chg="custSel modMainMaster">
      <pc:chgData name="Paul Newson" userId="32da3c3e-ee74-41f2-9b74-650ae755bc4b" providerId="ADAL" clId="{542CA5B4-6A25-9649-B2AD-10B561C831E9}" dt="2024-04-12T09:54:05.042" v="5" actId="1440"/>
      <pc:docMkLst>
        <pc:docMk/>
      </pc:docMkLst>
      <pc:sldMasterChg chg="addSp delSp modSp mod">
        <pc:chgData name="Paul Newson" userId="32da3c3e-ee74-41f2-9b74-650ae755bc4b" providerId="ADAL" clId="{542CA5B4-6A25-9649-B2AD-10B561C831E9}" dt="2024-04-12T09:54:05.042" v="5" actId="1440"/>
        <pc:sldMasterMkLst>
          <pc:docMk/>
          <pc:sldMasterMk cId="0" sldId="2147483648"/>
        </pc:sldMasterMkLst>
      </pc:sldMasterChg>
    </pc:docChg>
  </pc:docChgLst>
  <pc:docChgLst>
    <pc:chgData name="Paul Newson" userId="32da3c3e-ee74-41f2-9b74-650ae755bc4b" providerId="ADAL" clId="{3D4D0DD3-5208-C64D-A81B-35314E6AA972}"/>
    <pc:docChg chg="custSel modMainMaster">
      <pc:chgData name="Paul Newson" userId="32da3c3e-ee74-41f2-9b74-650ae755bc4b" providerId="ADAL" clId="{3D4D0DD3-5208-C64D-A81B-35314E6AA972}" dt="2023-05-09T09:50:19.200" v="5" actId="1440"/>
      <pc:docMkLst>
        <pc:docMk/>
      </pc:docMkLst>
      <pc:sldMasterChg chg="addSp delSp modSp mod">
        <pc:chgData name="Paul Newson" userId="32da3c3e-ee74-41f2-9b74-650ae755bc4b" providerId="ADAL" clId="{3D4D0DD3-5208-C64D-A81B-35314E6AA972}" dt="2023-05-09T09:50:19.200" v="5" actId="1440"/>
        <pc:sldMasterMkLst>
          <pc:docMk/>
          <pc:sldMasterMk cId="0" sldId="2147483648"/>
        </pc:sldMasterMkLst>
      </pc:sldMasterChg>
    </pc:docChg>
  </pc:docChgLst>
  <pc:docChgLst>
    <pc:chgData name="Paul Newson" userId="32da3c3e-ee74-41f2-9b74-650ae755bc4b" providerId="ADAL" clId="{569B8235-7093-BD48-9947-00E94FA0E536}"/>
    <pc:docChg chg="custSel modMainMaster">
      <pc:chgData name="Paul Newson" userId="32da3c3e-ee74-41f2-9b74-650ae755bc4b" providerId="ADAL" clId="{569B8235-7093-BD48-9947-00E94FA0E536}" dt="2025-05-23T11:13:53.301" v="3" actId="1076"/>
      <pc:docMkLst>
        <pc:docMk/>
      </pc:docMkLst>
      <pc:sldMasterChg chg="addSp delSp modSp mod">
        <pc:chgData name="Paul Newson" userId="32da3c3e-ee74-41f2-9b74-650ae755bc4b" providerId="ADAL" clId="{569B8235-7093-BD48-9947-00E94FA0E536}" dt="2025-05-23T11:13:53.301" v="3" actId="1076"/>
        <pc:sldMasterMkLst>
          <pc:docMk/>
          <pc:sldMasterMk cId="0" sldId="2147483648"/>
        </pc:sldMasterMkLst>
      </pc:sldMasterChg>
    </pc:docChg>
  </pc:docChgLst>
  <pc:docChgLst>
    <pc:chgData name="Benjamin Herisset" userId="aae7e8b7-baed-4c31-a541-aa78a9db228e" providerId="ADAL" clId="{9B4E21C8-CBF5-4F21-8F46-474BD216658F}"/>
    <pc:docChg chg="undo custSel addSld delSld modSld sldOrd">
      <pc:chgData name="Benjamin Herisset" userId="aae7e8b7-baed-4c31-a541-aa78a9db228e" providerId="ADAL" clId="{9B4E21C8-CBF5-4F21-8F46-474BD216658F}" dt="2025-10-07T12:14:24.168" v="2522" actId="47"/>
      <pc:docMkLst>
        <pc:docMk/>
      </pc:docMkLst>
      <pc:sldChg chg="modSp mod">
        <pc:chgData name="Benjamin Herisset" userId="aae7e8b7-baed-4c31-a541-aa78a9db228e" providerId="ADAL" clId="{9B4E21C8-CBF5-4F21-8F46-474BD216658F}" dt="2025-10-06T09:14:14.861" v="111" actId="1076"/>
        <pc:sldMkLst>
          <pc:docMk/>
          <pc:sldMk cId="36474975" sldId="274"/>
        </pc:sldMkLst>
        <pc:spChg chg="mod">
          <ac:chgData name="Benjamin Herisset" userId="aae7e8b7-baed-4c31-a541-aa78a9db228e" providerId="ADAL" clId="{9B4E21C8-CBF5-4F21-8F46-474BD216658F}" dt="2025-10-06T09:14:09.206" v="110" actId="20577"/>
          <ac:spMkLst>
            <pc:docMk/>
            <pc:sldMk cId="36474975" sldId="274"/>
            <ac:spMk id="3" creationId="{00000000-0000-0000-0000-000000000000}"/>
          </ac:spMkLst>
        </pc:spChg>
        <pc:spChg chg="mod">
          <ac:chgData name="Benjamin Herisset" userId="aae7e8b7-baed-4c31-a541-aa78a9db228e" providerId="ADAL" clId="{9B4E21C8-CBF5-4F21-8F46-474BD216658F}" dt="2025-10-06T09:14:14.861" v="111" actId="1076"/>
          <ac:spMkLst>
            <pc:docMk/>
            <pc:sldMk cId="36474975" sldId="274"/>
            <ac:spMk id="7169" creationId="{00000000-0000-0000-0000-000000000000}"/>
          </ac:spMkLst>
        </pc:spChg>
      </pc:sldChg>
      <pc:sldChg chg="modSp del mod">
        <pc:chgData name="Benjamin Herisset" userId="aae7e8b7-baed-4c31-a541-aa78a9db228e" providerId="ADAL" clId="{9B4E21C8-CBF5-4F21-8F46-474BD216658F}" dt="2025-10-07T12:14:19.226" v="2519" actId="47"/>
        <pc:sldMkLst>
          <pc:docMk/>
          <pc:sldMk cId="619818341" sldId="275"/>
        </pc:sldMkLst>
        <pc:spChg chg="mod">
          <ac:chgData name="Benjamin Herisset" userId="aae7e8b7-baed-4c31-a541-aa78a9db228e" providerId="ADAL" clId="{9B4E21C8-CBF5-4F21-8F46-474BD216658F}" dt="2025-10-06T09:14:55.342" v="117" actId="27636"/>
          <ac:spMkLst>
            <pc:docMk/>
            <pc:sldMk cId="619818341" sldId="275"/>
            <ac:spMk id="3" creationId="{00000000-0000-0000-0000-000000000000}"/>
          </ac:spMkLst>
        </pc:spChg>
      </pc:sldChg>
      <pc:sldChg chg="modSp del mod">
        <pc:chgData name="Benjamin Herisset" userId="aae7e8b7-baed-4c31-a541-aa78a9db228e" providerId="ADAL" clId="{9B4E21C8-CBF5-4F21-8F46-474BD216658F}" dt="2025-10-07T12:14:24.168" v="2522" actId="47"/>
        <pc:sldMkLst>
          <pc:docMk/>
          <pc:sldMk cId="3733070036" sldId="276"/>
        </pc:sldMkLst>
        <pc:spChg chg="mod">
          <ac:chgData name="Benjamin Herisset" userId="aae7e8b7-baed-4c31-a541-aa78a9db228e" providerId="ADAL" clId="{9B4E21C8-CBF5-4F21-8F46-474BD216658F}" dt="2025-10-06T09:15:51.415" v="203" actId="27636"/>
          <ac:spMkLst>
            <pc:docMk/>
            <pc:sldMk cId="3733070036" sldId="276"/>
            <ac:spMk id="3" creationId="{DBB93A5C-13B6-913D-79F3-B7ABFA2E9E99}"/>
          </ac:spMkLst>
        </pc:spChg>
      </pc:sldChg>
      <pc:sldChg chg="modSp new del mod">
        <pc:chgData name="Benjamin Herisset" userId="aae7e8b7-baed-4c31-a541-aa78a9db228e" providerId="ADAL" clId="{9B4E21C8-CBF5-4F21-8F46-474BD216658F}" dt="2025-10-07T12:13:57.758" v="2516" actId="47"/>
        <pc:sldMkLst>
          <pc:docMk/>
          <pc:sldMk cId="986982437" sldId="277"/>
        </pc:sldMkLst>
        <pc:spChg chg="mod">
          <ac:chgData name="Benjamin Herisset" userId="aae7e8b7-baed-4c31-a541-aa78a9db228e" providerId="ADAL" clId="{9B4E21C8-CBF5-4F21-8F46-474BD216658F}" dt="2025-10-06T09:27:08.953" v="276" actId="20577"/>
          <ac:spMkLst>
            <pc:docMk/>
            <pc:sldMk cId="986982437" sldId="277"/>
            <ac:spMk id="2" creationId="{6BB6950A-7F04-0E0B-F3E1-C51EC90E8592}"/>
          </ac:spMkLst>
        </pc:spChg>
        <pc:spChg chg="mod">
          <ac:chgData name="Benjamin Herisset" userId="aae7e8b7-baed-4c31-a541-aa78a9db228e" providerId="ADAL" clId="{9B4E21C8-CBF5-4F21-8F46-474BD216658F}" dt="2025-10-06T09:27:04.581" v="249"/>
          <ac:spMkLst>
            <pc:docMk/>
            <pc:sldMk cId="986982437" sldId="277"/>
            <ac:spMk id="3" creationId="{6FAFFD84-5BCA-A353-B429-823B7CE1BBBF}"/>
          </ac:spMkLst>
        </pc:spChg>
      </pc:sldChg>
      <pc:sldChg chg="modSp add del mod">
        <pc:chgData name="Benjamin Herisset" userId="aae7e8b7-baed-4c31-a541-aa78a9db228e" providerId="ADAL" clId="{9B4E21C8-CBF5-4F21-8F46-474BD216658F}" dt="2025-10-07T12:14:21.275" v="2521" actId="47"/>
        <pc:sldMkLst>
          <pc:docMk/>
          <pc:sldMk cId="911144680" sldId="278"/>
        </pc:sldMkLst>
        <pc:spChg chg="mod">
          <ac:chgData name="Benjamin Herisset" userId="aae7e8b7-baed-4c31-a541-aa78a9db228e" providerId="ADAL" clId="{9B4E21C8-CBF5-4F21-8F46-474BD216658F}" dt="2025-10-06T09:17:15.516" v="210" actId="20577"/>
          <ac:spMkLst>
            <pc:docMk/>
            <pc:sldMk cId="911144680" sldId="278"/>
            <ac:spMk id="3" creationId="{7484F6DC-D153-B029-A3BC-1EAAED27DCFE}"/>
          </ac:spMkLst>
        </pc:spChg>
      </pc:sldChg>
      <pc:sldChg chg="modSp add del mod">
        <pc:chgData name="Benjamin Herisset" userId="aae7e8b7-baed-4c31-a541-aa78a9db228e" providerId="ADAL" clId="{9B4E21C8-CBF5-4F21-8F46-474BD216658F}" dt="2025-10-07T12:14:20.858" v="2520" actId="47"/>
        <pc:sldMkLst>
          <pc:docMk/>
          <pc:sldMk cId="3571746243" sldId="279"/>
        </pc:sldMkLst>
        <pc:spChg chg="mod">
          <ac:chgData name="Benjamin Herisset" userId="aae7e8b7-baed-4c31-a541-aa78a9db228e" providerId="ADAL" clId="{9B4E21C8-CBF5-4F21-8F46-474BD216658F}" dt="2025-10-06T09:18:24.651" v="229" actId="20577"/>
          <ac:spMkLst>
            <pc:docMk/>
            <pc:sldMk cId="3571746243" sldId="279"/>
            <ac:spMk id="3" creationId="{69ADE1EB-640F-AE82-9E0E-83A4AB416990}"/>
          </ac:spMkLst>
        </pc:spChg>
      </pc:sldChg>
      <pc:sldChg chg="modSp add del mod">
        <pc:chgData name="Benjamin Herisset" userId="aae7e8b7-baed-4c31-a541-aa78a9db228e" providerId="ADAL" clId="{9B4E21C8-CBF5-4F21-8F46-474BD216658F}" dt="2025-10-07T12:13:58.938" v="2517" actId="47"/>
        <pc:sldMkLst>
          <pc:docMk/>
          <pc:sldMk cId="2007641947" sldId="280"/>
        </pc:sldMkLst>
        <pc:spChg chg="mod">
          <ac:chgData name="Benjamin Herisset" userId="aae7e8b7-baed-4c31-a541-aa78a9db228e" providerId="ADAL" clId="{9B4E21C8-CBF5-4F21-8F46-474BD216658F}" dt="2025-10-06T09:21:27.445" v="245" actId="113"/>
          <ac:spMkLst>
            <pc:docMk/>
            <pc:sldMk cId="2007641947" sldId="280"/>
            <ac:spMk id="3" creationId="{18A1FA90-C9C4-6B7D-0FD7-D42CB18C840B}"/>
          </ac:spMkLst>
        </pc:spChg>
      </pc:sldChg>
      <pc:sldChg chg="modSp add del mod ord">
        <pc:chgData name="Benjamin Herisset" userId="aae7e8b7-baed-4c31-a541-aa78a9db228e" providerId="ADAL" clId="{9B4E21C8-CBF5-4F21-8F46-474BD216658F}" dt="2025-10-07T12:14:00.588" v="2518" actId="47"/>
        <pc:sldMkLst>
          <pc:docMk/>
          <pc:sldMk cId="3067268156" sldId="281"/>
        </pc:sldMkLst>
        <pc:spChg chg="mod">
          <ac:chgData name="Benjamin Herisset" userId="aae7e8b7-baed-4c31-a541-aa78a9db228e" providerId="ADAL" clId="{9B4E21C8-CBF5-4F21-8F46-474BD216658F}" dt="2025-10-06T09:26:51.065" v="248" actId="27636"/>
          <ac:spMkLst>
            <pc:docMk/>
            <pc:sldMk cId="3067268156" sldId="281"/>
            <ac:spMk id="3" creationId="{B10E5573-7624-3DA9-C404-6F89D591BD30}"/>
          </ac:spMkLst>
        </pc:spChg>
      </pc:sldChg>
      <pc:sldChg chg="modSp add del mod">
        <pc:chgData name="Benjamin Herisset" userId="aae7e8b7-baed-4c31-a541-aa78a9db228e" providerId="ADAL" clId="{9B4E21C8-CBF5-4F21-8F46-474BD216658F}" dt="2025-10-07T12:13:57.032" v="2515" actId="47"/>
        <pc:sldMkLst>
          <pc:docMk/>
          <pc:sldMk cId="3373241979" sldId="282"/>
        </pc:sldMkLst>
        <pc:spChg chg="mod">
          <ac:chgData name="Benjamin Herisset" userId="aae7e8b7-baed-4c31-a541-aa78a9db228e" providerId="ADAL" clId="{9B4E21C8-CBF5-4F21-8F46-474BD216658F}" dt="2025-10-06T09:27:32.389" v="319" actId="20577"/>
          <ac:spMkLst>
            <pc:docMk/>
            <pc:sldMk cId="3373241979" sldId="282"/>
            <ac:spMk id="2" creationId="{BC0A0AFB-8221-D8B0-A988-0D3AA281C4E3}"/>
          </ac:spMkLst>
        </pc:spChg>
        <pc:spChg chg="mod">
          <ac:chgData name="Benjamin Herisset" userId="aae7e8b7-baed-4c31-a541-aa78a9db228e" providerId="ADAL" clId="{9B4E21C8-CBF5-4F21-8F46-474BD216658F}" dt="2025-10-06T09:27:37.646" v="322" actId="20577"/>
          <ac:spMkLst>
            <pc:docMk/>
            <pc:sldMk cId="3373241979" sldId="282"/>
            <ac:spMk id="3" creationId="{0F148BC2-93AD-5B81-5EB0-86DC912E97B5}"/>
          </ac:spMkLst>
        </pc:spChg>
      </pc:sldChg>
      <pc:sldChg chg="modSp new mod">
        <pc:chgData name="Benjamin Herisset" userId="aae7e8b7-baed-4c31-a541-aa78a9db228e" providerId="ADAL" clId="{9B4E21C8-CBF5-4F21-8F46-474BD216658F}" dt="2025-10-07T11:54:37.631" v="716" actId="20577"/>
        <pc:sldMkLst>
          <pc:docMk/>
          <pc:sldMk cId="3042687225" sldId="283"/>
        </pc:sldMkLst>
        <pc:spChg chg="mod">
          <ac:chgData name="Benjamin Herisset" userId="aae7e8b7-baed-4c31-a541-aa78a9db228e" providerId="ADAL" clId="{9B4E21C8-CBF5-4F21-8F46-474BD216658F}" dt="2025-10-07T11:51:28.502" v="392" actId="20577"/>
          <ac:spMkLst>
            <pc:docMk/>
            <pc:sldMk cId="3042687225" sldId="283"/>
            <ac:spMk id="2" creationId="{764DBF77-00FC-8CD6-619C-D1ECD79A0459}"/>
          </ac:spMkLst>
        </pc:spChg>
        <pc:spChg chg="mod">
          <ac:chgData name="Benjamin Herisset" userId="aae7e8b7-baed-4c31-a541-aa78a9db228e" providerId="ADAL" clId="{9B4E21C8-CBF5-4F21-8F46-474BD216658F}" dt="2025-10-07T11:54:37.631" v="716" actId="20577"/>
          <ac:spMkLst>
            <pc:docMk/>
            <pc:sldMk cId="3042687225" sldId="283"/>
            <ac:spMk id="3" creationId="{CC3E0454-BA92-9C06-51AF-77B92887C246}"/>
          </ac:spMkLst>
        </pc:spChg>
      </pc:sldChg>
      <pc:sldChg chg="modSp new mod">
        <pc:chgData name="Benjamin Herisset" userId="aae7e8b7-baed-4c31-a541-aa78a9db228e" providerId="ADAL" clId="{9B4E21C8-CBF5-4F21-8F46-474BD216658F}" dt="2025-10-07T11:56:15.764" v="941" actId="20577"/>
        <pc:sldMkLst>
          <pc:docMk/>
          <pc:sldMk cId="4217870736" sldId="284"/>
        </pc:sldMkLst>
        <pc:spChg chg="mod">
          <ac:chgData name="Benjamin Herisset" userId="aae7e8b7-baed-4c31-a541-aa78a9db228e" providerId="ADAL" clId="{9B4E21C8-CBF5-4F21-8F46-474BD216658F}" dt="2025-10-07T11:54:56.494" v="721" actId="20577"/>
          <ac:spMkLst>
            <pc:docMk/>
            <pc:sldMk cId="4217870736" sldId="284"/>
            <ac:spMk id="2" creationId="{0692C6DF-9817-42AD-9DCE-8E3AFDEC81C1}"/>
          </ac:spMkLst>
        </pc:spChg>
        <pc:spChg chg="mod">
          <ac:chgData name="Benjamin Herisset" userId="aae7e8b7-baed-4c31-a541-aa78a9db228e" providerId="ADAL" clId="{9B4E21C8-CBF5-4F21-8F46-474BD216658F}" dt="2025-10-07T11:56:15.764" v="941" actId="20577"/>
          <ac:spMkLst>
            <pc:docMk/>
            <pc:sldMk cId="4217870736" sldId="284"/>
            <ac:spMk id="3" creationId="{632E5606-DE36-8BD7-3770-8512FB5EE30C}"/>
          </ac:spMkLst>
        </pc:spChg>
      </pc:sldChg>
      <pc:sldChg chg="modSp new mod">
        <pc:chgData name="Benjamin Herisset" userId="aae7e8b7-baed-4c31-a541-aa78a9db228e" providerId="ADAL" clId="{9B4E21C8-CBF5-4F21-8F46-474BD216658F}" dt="2025-10-07T12:00:42.088" v="1248" actId="5793"/>
        <pc:sldMkLst>
          <pc:docMk/>
          <pc:sldMk cId="3220478319" sldId="285"/>
        </pc:sldMkLst>
        <pc:spChg chg="mod">
          <ac:chgData name="Benjamin Herisset" userId="aae7e8b7-baed-4c31-a541-aa78a9db228e" providerId="ADAL" clId="{9B4E21C8-CBF5-4F21-8F46-474BD216658F}" dt="2025-10-07T11:56:53.605" v="1017" actId="20577"/>
          <ac:spMkLst>
            <pc:docMk/>
            <pc:sldMk cId="3220478319" sldId="285"/>
            <ac:spMk id="2" creationId="{39330282-1CD8-598D-8950-14D1DBE7108B}"/>
          </ac:spMkLst>
        </pc:spChg>
        <pc:spChg chg="mod">
          <ac:chgData name="Benjamin Herisset" userId="aae7e8b7-baed-4c31-a541-aa78a9db228e" providerId="ADAL" clId="{9B4E21C8-CBF5-4F21-8F46-474BD216658F}" dt="2025-10-07T12:00:42.088" v="1248" actId="5793"/>
          <ac:spMkLst>
            <pc:docMk/>
            <pc:sldMk cId="3220478319" sldId="285"/>
            <ac:spMk id="3" creationId="{901FC3DD-A54B-9600-2A97-50184EF68F0F}"/>
          </ac:spMkLst>
        </pc:spChg>
      </pc:sldChg>
      <pc:sldChg chg="modSp new mod">
        <pc:chgData name="Benjamin Herisset" userId="aae7e8b7-baed-4c31-a541-aa78a9db228e" providerId="ADAL" clId="{9B4E21C8-CBF5-4F21-8F46-474BD216658F}" dt="2025-10-07T12:02:31.737" v="1419" actId="114"/>
        <pc:sldMkLst>
          <pc:docMk/>
          <pc:sldMk cId="3250583445" sldId="286"/>
        </pc:sldMkLst>
        <pc:spChg chg="mod">
          <ac:chgData name="Benjamin Herisset" userId="aae7e8b7-baed-4c31-a541-aa78a9db228e" providerId="ADAL" clId="{9B4E21C8-CBF5-4F21-8F46-474BD216658F}" dt="2025-10-07T12:01:00.352" v="1289" actId="20577"/>
          <ac:spMkLst>
            <pc:docMk/>
            <pc:sldMk cId="3250583445" sldId="286"/>
            <ac:spMk id="2" creationId="{D7790898-F619-984C-7FA1-7CF194C9FC71}"/>
          </ac:spMkLst>
        </pc:spChg>
        <pc:spChg chg="mod">
          <ac:chgData name="Benjamin Herisset" userId="aae7e8b7-baed-4c31-a541-aa78a9db228e" providerId="ADAL" clId="{9B4E21C8-CBF5-4F21-8F46-474BD216658F}" dt="2025-10-07T12:02:31.737" v="1419" actId="114"/>
          <ac:spMkLst>
            <pc:docMk/>
            <pc:sldMk cId="3250583445" sldId="286"/>
            <ac:spMk id="3" creationId="{D06B934E-DD8A-A143-AE29-1AC03E8A0413}"/>
          </ac:spMkLst>
        </pc:spChg>
      </pc:sldChg>
      <pc:sldChg chg="modSp new mod">
        <pc:chgData name="Benjamin Herisset" userId="aae7e8b7-baed-4c31-a541-aa78a9db228e" providerId="ADAL" clId="{9B4E21C8-CBF5-4F21-8F46-474BD216658F}" dt="2025-10-07T12:05:05.421" v="1617" actId="20577"/>
        <pc:sldMkLst>
          <pc:docMk/>
          <pc:sldMk cId="1533504744" sldId="287"/>
        </pc:sldMkLst>
        <pc:spChg chg="mod">
          <ac:chgData name="Benjamin Herisset" userId="aae7e8b7-baed-4c31-a541-aa78a9db228e" providerId="ADAL" clId="{9B4E21C8-CBF5-4F21-8F46-474BD216658F}" dt="2025-10-07T12:03:24.651" v="1498" actId="20577"/>
          <ac:spMkLst>
            <pc:docMk/>
            <pc:sldMk cId="1533504744" sldId="287"/>
            <ac:spMk id="2" creationId="{B343D230-9710-C679-D8F4-7243CFA07D36}"/>
          </ac:spMkLst>
        </pc:spChg>
        <pc:spChg chg="mod">
          <ac:chgData name="Benjamin Herisset" userId="aae7e8b7-baed-4c31-a541-aa78a9db228e" providerId="ADAL" clId="{9B4E21C8-CBF5-4F21-8F46-474BD216658F}" dt="2025-10-07T12:05:05.421" v="1617" actId="20577"/>
          <ac:spMkLst>
            <pc:docMk/>
            <pc:sldMk cId="1533504744" sldId="287"/>
            <ac:spMk id="3" creationId="{AE67542F-6110-18DC-9B57-D802CAEA093F}"/>
          </ac:spMkLst>
        </pc:spChg>
      </pc:sldChg>
      <pc:sldChg chg="modSp new mod">
        <pc:chgData name="Benjamin Herisset" userId="aae7e8b7-baed-4c31-a541-aa78a9db228e" providerId="ADAL" clId="{9B4E21C8-CBF5-4F21-8F46-474BD216658F}" dt="2025-10-07T12:06:13.277" v="1762" actId="20577"/>
        <pc:sldMkLst>
          <pc:docMk/>
          <pc:sldMk cId="3478673273" sldId="288"/>
        </pc:sldMkLst>
        <pc:spChg chg="mod">
          <ac:chgData name="Benjamin Herisset" userId="aae7e8b7-baed-4c31-a541-aa78a9db228e" providerId="ADAL" clId="{9B4E21C8-CBF5-4F21-8F46-474BD216658F}" dt="2025-10-07T12:05:34.388" v="1657" actId="20577"/>
          <ac:spMkLst>
            <pc:docMk/>
            <pc:sldMk cId="3478673273" sldId="288"/>
            <ac:spMk id="2" creationId="{FDAE3FFD-F3E6-067D-6212-C0AF6F6EBE57}"/>
          </ac:spMkLst>
        </pc:spChg>
        <pc:spChg chg="mod">
          <ac:chgData name="Benjamin Herisset" userId="aae7e8b7-baed-4c31-a541-aa78a9db228e" providerId="ADAL" clId="{9B4E21C8-CBF5-4F21-8F46-474BD216658F}" dt="2025-10-07T12:06:13.277" v="1762" actId="20577"/>
          <ac:spMkLst>
            <pc:docMk/>
            <pc:sldMk cId="3478673273" sldId="288"/>
            <ac:spMk id="3" creationId="{FD8EBCCB-A598-D113-F78B-6E1A56559B87}"/>
          </ac:spMkLst>
        </pc:spChg>
      </pc:sldChg>
      <pc:sldChg chg="modSp new mod">
        <pc:chgData name="Benjamin Herisset" userId="aae7e8b7-baed-4c31-a541-aa78a9db228e" providerId="ADAL" clId="{9B4E21C8-CBF5-4F21-8F46-474BD216658F}" dt="2025-10-07T12:11:57.203" v="2224" actId="1076"/>
        <pc:sldMkLst>
          <pc:docMk/>
          <pc:sldMk cId="779514199" sldId="289"/>
        </pc:sldMkLst>
        <pc:spChg chg="mod">
          <ac:chgData name="Benjamin Herisset" userId="aae7e8b7-baed-4c31-a541-aa78a9db228e" providerId="ADAL" clId="{9B4E21C8-CBF5-4F21-8F46-474BD216658F}" dt="2025-10-07T12:07:38.013" v="1890" actId="20577"/>
          <ac:spMkLst>
            <pc:docMk/>
            <pc:sldMk cId="779514199" sldId="289"/>
            <ac:spMk id="2" creationId="{CF12D94A-102D-77A6-BF38-11C2EA9775E8}"/>
          </ac:spMkLst>
        </pc:spChg>
        <pc:spChg chg="mod">
          <ac:chgData name="Benjamin Herisset" userId="aae7e8b7-baed-4c31-a541-aa78a9db228e" providerId="ADAL" clId="{9B4E21C8-CBF5-4F21-8F46-474BD216658F}" dt="2025-10-07T12:11:57.203" v="2224" actId="1076"/>
          <ac:spMkLst>
            <pc:docMk/>
            <pc:sldMk cId="779514199" sldId="289"/>
            <ac:spMk id="3" creationId="{03D2AE8E-705C-2725-01A8-98534058FFB9}"/>
          </ac:spMkLst>
        </pc:spChg>
      </pc:sldChg>
      <pc:sldChg chg="modSp new mod">
        <pc:chgData name="Benjamin Herisset" userId="aae7e8b7-baed-4c31-a541-aa78a9db228e" providerId="ADAL" clId="{9B4E21C8-CBF5-4F21-8F46-474BD216658F}" dt="2025-10-07T12:13:47.952" v="2514" actId="20577"/>
        <pc:sldMkLst>
          <pc:docMk/>
          <pc:sldMk cId="400006335" sldId="290"/>
        </pc:sldMkLst>
        <pc:spChg chg="mod">
          <ac:chgData name="Benjamin Herisset" userId="aae7e8b7-baed-4c31-a541-aa78a9db228e" providerId="ADAL" clId="{9B4E21C8-CBF5-4F21-8F46-474BD216658F}" dt="2025-10-07T12:12:21.409" v="2318" actId="20577"/>
          <ac:spMkLst>
            <pc:docMk/>
            <pc:sldMk cId="400006335" sldId="290"/>
            <ac:spMk id="2" creationId="{71DB2BE1-942E-3D88-1D66-1C69666A1A92}"/>
          </ac:spMkLst>
        </pc:spChg>
        <pc:spChg chg="mod">
          <ac:chgData name="Benjamin Herisset" userId="aae7e8b7-baed-4c31-a541-aa78a9db228e" providerId="ADAL" clId="{9B4E21C8-CBF5-4F21-8F46-474BD216658F}" dt="2025-10-07T12:13:47.952" v="2514" actId="20577"/>
          <ac:spMkLst>
            <pc:docMk/>
            <pc:sldMk cId="400006335" sldId="290"/>
            <ac:spMk id="3" creationId="{44CD2B54-6BF5-5564-3802-D804A5645932}"/>
          </ac:spMkLst>
        </pc:spChg>
      </pc:sldChg>
    </pc:docChg>
  </pc:docChgLst>
  <pc:docChgLst>
    <pc:chgData name="Paul Newson" userId="32da3c3e-ee74-41f2-9b74-650ae755bc4b" providerId="ADAL" clId="{4B5D8039-9923-514B-9CE3-A16EC6C0519D}"/>
    <pc:docChg chg="custSel modMainMaster">
      <pc:chgData name="Paul Newson" userId="32da3c3e-ee74-41f2-9b74-650ae755bc4b" providerId="ADAL" clId="{4B5D8039-9923-514B-9CE3-A16EC6C0519D}" dt="2023-05-09T09:42:27.722" v="4" actId="1440"/>
      <pc:docMkLst>
        <pc:docMk/>
      </pc:docMkLst>
      <pc:sldMasterChg chg="addSp delSp modSp mod">
        <pc:chgData name="Paul Newson" userId="32da3c3e-ee74-41f2-9b74-650ae755bc4b" providerId="ADAL" clId="{4B5D8039-9923-514B-9CE3-A16EC6C0519D}" dt="2023-05-09T09:42:27.722" v="4" actId="1440"/>
        <pc:sldMasterMkLst>
          <pc:docMk/>
          <pc:sldMasterMk cId="0" sldId="2147483648"/>
        </pc:sldMasterMkLst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508377"/>
            <a:ext cx="5829300" cy="1102519"/>
          </a:xfrm>
        </p:spPr>
        <p:txBody>
          <a:bodyPr>
            <a:normAutofit fontScale="90000"/>
          </a:bodyPr>
          <a:lstStyle/>
          <a:p>
            <a:r>
              <a:rPr lang="en-US" dirty="0"/>
              <a:t>The Gabriel Moss Memorial Lecture  Insolvency law in the digital age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endParaRPr lang="en-US" sz="2700" b="1" dirty="0"/>
          </a:p>
          <a:p>
            <a:pPr>
              <a:defRPr/>
            </a:pPr>
            <a:r>
              <a:rPr lang="en-US" sz="2700" b="1" dirty="0"/>
              <a:t>Anna </a:t>
            </a:r>
            <a:r>
              <a:rPr lang="en-US" sz="2700" b="1" dirty="0" err="1"/>
              <a:t>Joubin</a:t>
            </a:r>
            <a:r>
              <a:rPr lang="en-US" sz="2700" b="1" dirty="0"/>
              <a:t> Bret, Secretary, UNCITRAL</a:t>
            </a: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DBF77-00FC-8CD6-619C-D1ECD79A0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Traditional frameworks vs. digital assets and digital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E0454-BA92-9C06-51AF-77B92887C2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Challenges in insolvency law, but not only </a:t>
            </a:r>
          </a:p>
          <a:p>
            <a:r>
              <a:rPr lang="en-US" dirty="0"/>
              <a:t>Other UNCITRAL areas: e-commerce and digital economy, secured transactions, trade finance... </a:t>
            </a:r>
          </a:p>
          <a:p>
            <a:pPr lvl="1"/>
            <a:r>
              <a:rPr lang="en-US" dirty="0"/>
              <a:t>Dispute resolution in the digital economy</a:t>
            </a:r>
          </a:p>
          <a:p>
            <a:pPr lvl="1"/>
            <a:r>
              <a:rPr lang="en-US" dirty="0"/>
              <a:t>Data provision contracts</a:t>
            </a:r>
          </a:p>
          <a:p>
            <a:pPr lvl="1"/>
            <a:r>
              <a:rPr lang="en-GB" dirty="0"/>
              <a:t>Convention on multimodal and negotiable document of transport</a:t>
            </a:r>
          </a:p>
          <a:p>
            <a:pPr lvl="1"/>
            <a:r>
              <a:rPr lang="en-US" dirty="0"/>
              <a:t>Digital finance, including VCC (voluntary carbon credits)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2687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2C6DF-9817-42AD-9DCE-8E3AFDEC8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to deal with new digital actors in an insolvency proceedings?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2E5606-DE36-8BD7-3770-8512FB5EE3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 DAOs be subject to insolvency proceedings? </a:t>
            </a:r>
          </a:p>
          <a:p>
            <a:r>
              <a:rPr lang="en-US" dirty="0"/>
              <a:t>What is the qualification for governance tokens? </a:t>
            </a:r>
          </a:p>
          <a:p>
            <a:r>
              <a:rPr lang="en-US" dirty="0"/>
              <a:t>Are automated restructuring processes the new insolvency norm? </a:t>
            </a:r>
          </a:p>
          <a:p>
            <a:r>
              <a:rPr lang="en-US" dirty="0"/>
              <a:t>Are digital platforms custodians, holders, providers, or else? </a:t>
            </a:r>
          </a:p>
        </p:txBody>
      </p:sp>
    </p:spTree>
    <p:extLst>
      <p:ext uri="{BB962C8B-B14F-4D97-AF65-F5344CB8AC3E}">
        <p14:creationId xmlns:p14="http://schemas.microsoft.com/office/powerpoint/2010/main" val="4217870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30282-1CD8-598D-8950-14D1DBE71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Can digital assets be assets of the insolvency estate?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FC3DD-A54B-9600-2A97-50184EF68F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i="1" dirty="0"/>
              <a:t>lex </a:t>
            </a:r>
            <a:r>
              <a:rPr lang="en-US" i="1" dirty="0" err="1"/>
              <a:t>fori</a:t>
            </a:r>
            <a:r>
              <a:rPr lang="en-US" i="1" dirty="0"/>
              <a:t> concursus</a:t>
            </a:r>
            <a:r>
              <a:rPr lang="en-US" dirty="0"/>
              <a:t> will tell (current work of WG V on applicable law in insolvency proceedings)</a:t>
            </a:r>
          </a:p>
          <a:p>
            <a:r>
              <a:rPr lang="en-US" dirty="0"/>
              <a:t>Who owns what is more fact-specific (contractual terms)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478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90898-F619-984C-7FA1-7CF194C9F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issue of post commencement finance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B934E-DD8A-A143-AE29-1AC03E8A04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Recommendation 65 of the Legislative Guide: </a:t>
            </a:r>
            <a:r>
              <a:rPr lang="en-US" i="1" dirty="0"/>
              <a:t>Insolvency law should enable a security interest to be granted for repayment of post commencement finance</a:t>
            </a:r>
            <a:endParaRPr lang="en-US" dirty="0"/>
          </a:p>
          <a:p>
            <a:r>
              <a:rPr lang="en-US" dirty="0"/>
              <a:t>But creating secured rights on digital assets remains challenging</a:t>
            </a:r>
          </a:p>
        </p:txBody>
      </p:sp>
    </p:spTree>
    <p:extLst>
      <p:ext uri="{BB962C8B-B14F-4D97-AF65-F5344CB8AC3E}">
        <p14:creationId xmlns:p14="http://schemas.microsoft.com/office/powerpoint/2010/main" val="3250583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3D230-9710-C679-D8F4-7243CFA07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areas where digitalization is disruptive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7542F-6110-18DC-9B57-D802CAEA09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Valuation : no benchmark, no regulation, price volatility...</a:t>
            </a:r>
          </a:p>
          <a:p>
            <a:r>
              <a:rPr lang="en-US" dirty="0"/>
              <a:t>Creditor identification (anonymous, pseudonymous) and rights (e.g., priorities)</a:t>
            </a:r>
          </a:p>
        </p:txBody>
      </p:sp>
    </p:spTree>
    <p:extLst>
      <p:ext uri="{BB962C8B-B14F-4D97-AF65-F5344CB8AC3E}">
        <p14:creationId xmlns:p14="http://schemas.microsoft.com/office/powerpoint/2010/main" val="1533504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E3FFD-F3E6-067D-6212-C0AF6F6EB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Cross-border insolvency aspects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EBCCB-A598-D113-F78B-6E1A56559B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Digital assets are not nowhere – there are everywhere! </a:t>
            </a:r>
          </a:p>
          <a:p>
            <a:r>
              <a:rPr lang="en-US" dirty="0"/>
              <a:t>Private international law is challenged </a:t>
            </a:r>
          </a:p>
        </p:txBody>
      </p:sp>
    </p:spTree>
    <p:extLst>
      <p:ext uri="{BB962C8B-B14F-4D97-AF65-F5344CB8AC3E}">
        <p14:creationId xmlns:p14="http://schemas.microsoft.com/office/powerpoint/2010/main" val="3478673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2D94A-102D-77A6-BF38-11C2EA977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An instrument that stood the test of time: UNCITRAL Model Law on Cross-Border Insolvency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2AE8E-705C-2725-01A8-98534058FF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07717"/>
            <a:ext cx="8229600" cy="2363516"/>
          </a:xfrm>
        </p:spPr>
        <p:txBody>
          <a:bodyPr/>
          <a:lstStyle/>
          <a:p>
            <a:r>
              <a:rPr lang="en-US" dirty="0"/>
              <a:t>COMI identification works well in the digital space</a:t>
            </a:r>
          </a:p>
          <a:p>
            <a:r>
              <a:rPr lang="en-US" dirty="0"/>
              <a:t>Relief is available in a digital setting</a:t>
            </a:r>
          </a:p>
          <a:p>
            <a:r>
              <a:rPr lang="en-US" dirty="0"/>
              <a:t>Asset tracing and recovery in the digital world is facilitated </a:t>
            </a:r>
          </a:p>
          <a:p>
            <a:r>
              <a:rPr lang="en-US" dirty="0"/>
              <a:t>The much-needed cooperation is enabled </a:t>
            </a:r>
          </a:p>
        </p:txBody>
      </p:sp>
    </p:spTree>
    <p:extLst>
      <p:ext uri="{BB962C8B-B14F-4D97-AF65-F5344CB8AC3E}">
        <p14:creationId xmlns:p14="http://schemas.microsoft.com/office/powerpoint/2010/main" val="779514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B2BE1-942E-3D88-1D66-1C69666A1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UNCITRAL texts relevant to CBI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CD2B54-6BF5-5564-3802-D804A56459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Model Law on Enterprise Group Insolvency (2019)</a:t>
            </a:r>
          </a:p>
          <a:p>
            <a:r>
              <a:rPr lang="en-US" dirty="0"/>
              <a:t>Toolkit and Background Notes on Asset Tracing and Recovery in Insolvency Proceedings (</a:t>
            </a:r>
            <a:r>
              <a:rPr lang="en-US" dirty="0">
                <a:highlight>
                  <a:srgbClr val="FFFF00"/>
                </a:highlight>
              </a:rPr>
              <a:t>2025!</a:t>
            </a:r>
            <a:r>
              <a:rPr lang="en-US" dirty="0"/>
              <a:t>)</a:t>
            </a:r>
          </a:p>
          <a:p>
            <a:r>
              <a:rPr lang="en-US" dirty="0"/>
              <a:t>Forthcoming text on applicable law in </a:t>
            </a:r>
            <a:r>
              <a:rPr lang="en-US"/>
              <a:t>insolvency proceedings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006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FBC434140BFB4F8C0920F7C08F8836" ma:contentTypeVersion="26" ma:contentTypeDescription="Create a new document." ma:contentTypeScope="" ma:versionID="52c0e1bc2ad07871d779dc254e196b86">
  <xsd:schema xmlns:xsd="http://www.w3.org/2001/XMLSchema" xmlns:xs="http://www.w3.org/2001/XMLSchema" xmlns:p="http://schemas.microsoft.com/office/2006/metadata/properties" xmlns:ns2="1df04fd7-7c47-4838-8290-c52492add04a" xmlns:ns3="4798ff29-8bf1-47a9-abe4-3ab95d3a1097" xmlns:ns4="985ec44e-1bab-4c0b-9df0-6ba128686fc9" xmlns:ns5="http://schemas.microsoft.com/sharepoint/v4" targetNamespace="http://schemas.microsoft.com/office/2006/metadata/properties" ma:root="true" ma:fieldsID="87345ea7799d9ea5db0d423ad6c04e16" ns2:_="" ns3:_="" ns4:_="" ns5:_="">
    <xsd:import namespace="1df04fd7-7c47-4838-8290-c52492add04a"/>
    <xsd:import namespace="4798ff29-8bf1-47a9-abe4-3ab95d3a1097"/>
    <xsd:import namespace="985ec44e-1bab-4c0b-9df0-6ba128686fc9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b2nc" minOccurs="0"/>
                <xsd:element ref="ns2:_x0070_hf7" minOccurs="0"/>
                <xsd:element ref="ns2:s5jh" minOccurs="0"/>
                <xsd:element ref="ns2:MediaLengthInSeconds" minOccurs="0"/>
                <xsd:element ref="ns2:ContentandPurpose" minOccurs="0"/>
                <xsd:element ref="ns2:Presenter" minOccurs="0"/>
                <xsd:element ref="ns2:lcf76f155ced4ddcb4097134ff3c332f" minOccurs="0"/>
                <xsd:element ref="ns4:TaxCatchAll" minOccurs="0"/>
                <xsd:element ref="ns5:IconOverlay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f04fd7-7c47-4838-8290-c52492add04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b2nc" ma:index="20" nillable="true" ma:displayName="Title (Short)" ma:internalName="b2nc">
      <xsd:simpleType>
        <xsd:restriction base="dms:Text"/>
      </xsd:simpleType>
    </xsd:element>
    <xsd:element name="_x0070_hf7" ma:index="21" nillable="true" ma:displayName="Topic (Short)" ma:format="Dropdown" ma:internalName="_x0070_hf7">
      <xsd:complexType>
        <xsd:complexContent>
          <xsd:extension base="dms:MultiChoiceFillIn">
            <xsd:sequence>
              <xsd:element name="Value" maxOccurs="unbounded" minOccurs="0" nillable="true">
                <xsd:simpleType>
                  <xsd:union memberTypes="dms:Text">
                    <xsd:simpleType>
                      <xsd:restriction base="dms:Choice">
                        <xsd:enumeration value="CISG"/>
                        <xsd:enumeration value="UNCITRAL"/>
                        <xsd:enumeration value="Mediation"/>
                        <xsd:enumeration value="MSMEs"/>
                        <xsd:enumeration value="ISDS"/>
                        <xsd:enumeration value="Arbitration"/>
                        <xsd:enumeration value="Security"/>
                        <xsd:enumeration value="Procurement/PPPs"/>
                        <xsd:enumeration value="ODR"/>
                        <xsd:enumeration value="Transport"/>
                      </xsd:restriction>
                    </xsd:simpleType>
                  </xsd:union>
                </xsd:simpleType>
              </xsd:element>
            </xsd:sequence>
          </xsd:extension>
        </xsd:complexContent>
      </xsd:complexType>
    </xsd:element>
    <xsd:element name="s5jh" ma:index="22" nillable="true" ma:displayName="Presented" ma:format="DateOnly" ma:internalName="s5jh">
      <xsd:simpleType>
        <xsd:restriction base="dms:DateTime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ContentandPurpose" ma:index="24" nillable="true" ma:displayName="Event" ma:format="Dropdown" ma:internalName="ContentandPurpose">
      <xsd:simpleType>
        <xsd:restriction base="dms:Note">
          <xsd:maxLength value="255"/>
        </xsd:restriction>
      </xsd:simpleType>
    </xsd:element>
    <xsd:element name="Presenter" ma:index="25" nillable="true" ma:displayName="Presenter" ma:internalName="Presenter">
      <xsd:complexType>
        <xsd:complexContent>
          <xsd:extension base="dms:MultiChoiceFillIn">
            <xsd:sequence>
              <xsd:element name="Value" maxOccurs="unbounded" minOccurs="0" nillable="true">
                <xsd:simpleType>
                  <xsd:union memberTypes="dms:Text">
                    <xsd:simpleType>
                      <xsd:restriction base="dms:Choice">
                        <xsd:enumeration value="CASTELLANI, Luca"/>
                        <xsd:enumeration value="KOMINDR, Athita"/>
                        <xsd:enumeration value="JOUBIN-BRET, Anna"/>
                        <xsd:enumeration value="CANAFOGLIA, Monica"/>
                        <xsd:enumeration value="BRUNO POLLERO, Marianela"/>
                        <xsd:enumeration value="MONTINERI, Corinne"/>
                        <xsd:enumeration value="PROBST, David"/>
                        <xsd:enumeration value="LEE, Jae Sung"/>
                        <xsd:enumeration value="SCHEIDL-KORNIS, Lucia"/>
                        <xsd:enumeration value="MUSAYEVA, Samira"/>
                        <xsd:enumeration value="NICHOLAS, Caroline"/>
                        <xsd:enumeration value="KNIEPER, Judith"/>
                        <xsd:enumeration value="PARK, Issey"/>
                        <xsd:enumeration value="ESTRELLA FARIA, Angelo"/>
                      </xsd:restriction>
                    </xsd:simpleType>
                  </xsd:union>
                </xsd:simpleType>
              </xsd:element>
            </xsd:sequence>
          </xsd:extension>
        </xsd:complexContent>
      </xsd:complexType>
    </xsd:element>
    <xsd:element name="lcf76f155ced4ddcb4097134ff3c332f" ma:index="27" nillable="true" ma:taxonomy="true" ma:internalName="lcf76f155ced4ddcb4097134ff3c332f" ma:taxonomyFieldName="MediaServiceImageTags" ma:displayName="Image Tags" ma:readOnly="false" ma:fieldId="{5cf76f15-5ced-4ddc-b409-7134ff3c332f}" ma:taxonomyMulti="true" ma:sspId="78175662-8596-484a-92c7-351d01561e2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0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98ff29-8bf1-47a9-abe4-3ab95d3a109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5ec44e-1bab-4c0b-9df0-6ba128686fc9" elementFormDefault="qualified">
    <xsd:import namespace="http://schemas.microsoft.com/office/2006/documentManagement/types"/>
    <xsd:import namespace="http://schemas.microsoft.com/office/infopath/2007/PartnerControls"/>
    <xsd:element name="TaxCatchAll" ma:index="28" nillable="true" ma:displayName="Taxonomy Catch All Column" ma:hidden="true" ma:list="{5e6fb967-ab67-4e86-83b6-9be08f868a75}" ma:internalName="TaxCatchAll" ma:showField="CatchAllData" ma:web="4798ff29-8bf1-47a9-abe4-3ab95d3a10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9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x0070_hf7 xmlns="1df04fd7-7c47-4838-8290-c52492add04a" xsi:nil="true"/>
    <IconOverlay xmlns="http://schemas.microsoft.com/sharepoint/v4" xsi:nil="true"/>
    <s5jh xmlns="1df04fd7-7c47-4838-8290-c52492add04a" xsi:nil="true"/>
    <TaxCatchAll xmlns="985ec44e-1bab-4c0b-9df0-6ba128686fc9" xsi:nil="true"/>
    <lcf76f155ced4ddcb4097134ff3c332f xmlns="1df04fd7-7c47-4838-8290-c52492add04a">
      <Terms xmlns="http://schemas.microsoft.com/office/infopath/2007/PartnerControls"/>
    </lcf76f155ced4ddcb4097134ff3c332f>
    <b2nc xmlns="1df04fd7-7c47-4838-8290-c52492add04a" xsi:nil="true"/>
    <Presenter xmlns="1df04fd7-7c47-4838-8290-c52492add04a" xsi:nil="true"/>
    <ContentandPurpose xmlns="1df04fd7-7c47-4838-8290-c52492add04a" xsi:nil="true"/>
  </documentManagement>
</p:properties>
</file>

<file path=customXml/itemProps1.xml><?xml version="1.0" encoding="utf-8"?>
<ds:datastoreItem xmlns:ds="http://schemas.openxmlformats.org/officeDocument/2006/customXml" ds:itemID="{180002B0-C821-4A76-9A50-06B479AE4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f04fd7-7c47-4838-8290-c52492add04a"/>
    <ds:schemaRef ds:uri="4798ff29-8bf1-47a9-abe4-3ab95d3a1097"/>
    <ds:schemaRef ds:uri="985ec44e-1bab-4c0b-9df0-6ba128686fc9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0F5322-3ACB-40BC-B328-328B543347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1C5464-4BEC-4FE7-B87A-4D5A8EFE0A33}">
  <ds:schemaRefs>
    <ds:schemaRef ds:uri="http://schemas.microsoft.com/office/2006/metadata/properties"/>
    <ds:schemaRef ds:uri="http://schemas.microsoft.com/office/infopath/2007/PartnerControls"/>
    <ds:schemaRef ds:uri="1df04fd7-7c47-4838-8290-c52492add04a"/>
    <ds:schemaRef ds:uri="http://schemas.microsoft.com/sharepoint/v4"/>
    <ds:schemaRef ds:uri="985ec44e-1bab-4c0b-9df0-6ba128686fc9"/>
  </ds:schemaRefs>
</ds:datastoreItem>
</file>

<file path=docMetadata/LabelInfo.xml><?xml version="1.0" encoding="utf-8"?>
<clbl:labelList xmlns:clbl="http://schemas.microsoft.com/office/2020/mipLabelMetadata">
  <clbl:label id="{8b77875e-5908-45a0-9cb4-dec9ae074618}" enabled="1" method="Privileged" siteId="{0f9e35db-544f-4f60-bdcc-5ea416e6dc70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1751</TotalTime>
  <Words>337</Words>
  <Application>Microsoft Office PowerPoint</Application>
  <PresentationFormat>On-screen Show (16:9)</PresentationFormat>
  <Paragraphs>36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The Gabriel Moss Memorial Lecture  Insolvency law in the digital age</vt:lpstr>
      <vt:lpstr>Traditional frameworks vs. digital assets and digital models</vt:lpstr>
      <vt:lpstr>How to deal with new digital actors in an insolvency proceedings?</vt:lpstr>
      <vt:lpstr>Can digital assets be assets of the insolvency estate?</vt:lpstr>
      <vt:lpstr>The issue of post commencement finance</vt:lpstr>
      <vt:lpstr>Other areas where digitalization is disruptive</vt:lpstr>
      <vt:lpstr>Cross-border insolvency aspects</vt:lpstr>
      <vt:lpstr>An instrument that stood the test of time: UNCITRAL Model Law on Cross-Border Insolvency </vt:lpstr>
      <vt:lpstr>Other UNCITRAL texts relevant to CBI 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Benjamin Herisset</cp:lastModifiedBy>
  <cp:revision>34</cp:revision>
  <cp:lastPrinted>2012-12-11T14:08:32Z</cp:lastPrinted>
  <dcterms:created xsi:type="dcterms:W3CDTF">2012-03-12T16:08:15Z</dcterms:created>
  <dcterms:modified xsi:type="dcterms:W3CDTF">2025-10-08T07:35:58Z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0x0101001DFBC434140BFB4F8C0920F7C08F8836</vt:lpwstr>
  </property>
  <property fmtid="{D5CDD505-2E9C-101B-9397-08002B2CF9AE}" pid="3" name="MediaServiceImageTags">
    <vt:lpwstr/>
  </property>
</Properties>
</file>