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77" r:id="rId2"/>
    <p:sldId id="322" r:id="rId3"/>
    <p:sldId id="278" r:id="rId4"/>
    <p:sldId id="279" r:id="rId5"/>
    <p:sldId id="280" r:id="rId6"/>
    <p:sldId id="281" r:id="rId7"/>
    <p:sldId id="299" r:id="rId8"/>
    <p:sldId id="324" r:id="rId9"/>
    <p:sldId id="325" r:id="rId10"/>
    <p:sldId id="285" r:id="rId11"/>
    <p:sldId id="289" r:id="rId12"/>
    <p:sldId id="327" r:id="rId13"/>
    <p:sldId id="328" r:id="rId14"/>
    <p:sldId id="329" r:id="rId15"/>
    <p:sldId id="330" r:id="rId16"/>
    <p:sldId id="331" r:id="rId17"/>
    <p:sldId id="293" r:id="rId18"/>
    <p:sldId id="319" r:id="rId19"/>
    <p:sldId id="292" r:id="rId20"/>
    <p:sldId id="326" r:id="rId21"/>
    <p:sldId id="307" r:id="rId22"/>
    <p:sldId id="323" r:id="rId23"/>
    <p:sldId id="296" r:id="rId2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7F0A7E-0ADD-A64B-8615-7065F2A41D18}" v="12" dt="2025-10-08T09:40:19.7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458"/>
    <p:restoredTop sz="94681"/>
  </p:normalViewPr>
  <p:slideViewPr>
    <p:cSldViewPr snapToGrid="0" snapToObjects="1">
      <p:cViewPr varScale="1">
        <p:scale>
          <a:sx n="87" d="100"/>
          <a:sy n="87" d="100"/>
        </p:scale>
        <p:origin x="67" y="30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Newson" userId="32da3c3e-ee74-41f2-9b74-650ae755bc4b" providerId="ADAL" clId="{6D7C01E3-BFD5-864D-9C99-139035E83B24}"/>
    <pc:docChg chg="undo custSel addSld delSld modSld modMainMaster">
      <pc:chgData name="Paul Newson" userId="32da3c3e-ee74-41f2-9b74-650ae755bc4b" providerId="ADAL" clId="{6D7C01E3-BFD5-864D-9C99-139035E83B24}" dt="2024-09-19T08:22:55.142" v="369" actId="14826"/>
      <pc:docMkLst>
        <pc:docMk/>
      </pc:docMkLst>
      <pc:sldChg chg="addSp delSp modSp mod">
        <pc:chgData name="Paul Newson" userId="32da3c3e-ee74-41f2-9b74-650ae755bc4b" providerId="ADAL" clId="{6D7C01E3-BFD5-864D-9C99-139035E83B24}" dt="2024-09-17T14:30:31.279" v="22" actId="1076"/>
        <pc:sldMkLst>
          <pc:docMk/>
          <pc:sldMk cId="36474975" sldId="274"/>
        </pc:sldMkLst>
      </pc:sldChg>
      <pc:sldChg chg="addSp delSp modSp mod">
        <pc:chgData name="Paul Newson" userId="32da3c3e-ee74-41f2-9b74-650ae755bc4b" providerId="ADAL" clId="{6D7C01E3-BFD5-864D-9C99-139035E83B24}" dt="2024-09-17T14:29:27.254" v="19" actId="1076"/>
        <pc:sldMkLst>
          <pc:docMk/>
          <pc:sldMk cId="539894180" sldId="278"/>
        </pc:sldMkLst>
      </pc:sldChg>
      <pc:sldChg chg="addSp delSp modSp mod">
        <pc:chgData name="Paul Newson" userId="32da3c3e-ee74-41f2-9b74-650ae755bc4b" providerId="ADAL" clId="{6D7C01E3-BFD5-864D-9C99-139035E83B24}" dt="2024-09-17T14:42:17.773" v="139" actId="1076"/>
        <pc:sldMkLst>
          <pc:docMk/>
          <pc:sldMk cId="1062005162" sldId="279"/>
        </pc:sldMkLst>
      </pc:sldChg>
      <pc:sldChg chg="addSp delSp modSp mod">
        <pc:chgData name="Paul Newson" userId="32da3c3e-ee74-41f2-9b74-650ae755bc4b" providerId="ADAL" clId="{6D7C01E3-BFD5-864D-9C99-139035E83B24}" dt="2024-09-17T14:40:06.789" v="116" actId="1076"/>
        <pc:sldMkLst>
          <pc:docMk/>
          <pc:sldMk cId="567135753" sldId="280"/>
        </pc:sldMkLst>
      </pc:sldChg>
      <pc:sldChg chg="addSp delSp modSp mod">
        <pc:chgData name="Paul Newson" userId="32da3c3e-ee74-41f2-9b74-650ae755bc4b" providerId="ADAL" clId="{6D7C01E3-BFD5-864D-9C99-139035E83B24}" dt="2024-09-17T14:49:26.622" v="205" actId="1038"/>
        <pc:sldMkLst>
          <pc:docMk/>
          <pc:sldMk cId="780568134" sldId="281"/>
        </pc:sldMkLst>
      </pc:sldChg>
      <pc:sldChg chg="delSp modSp mod">
        <pc:chgData name="Paul Newson" userId="32da3c3e-ee74-41f2-9b74-650ae755bc4b" providerId="ADAL" clId="{6D7C01E3-BFD5-864D-9C99-139035E83B24}" dt="2024-09-17T14:48:38.409" v="198" actId="1076"/>
        <pc:sldMkLst>
          <pc:docMk/>
          <pc:sldMk cId="810267031" sldId="289"/>
        </pc:sldMkLst>
      </pc:sldChg>
      <pc:sldChg chg="addSp delSp modSp mod">
        <pc:chgData name="Paul Newson" userId="32da3c3e-ee74-41f2-9b74-650ae755bc4b" providerId="ADAL" clId="{6D7C01E3-BFD5-864D-9C99-139035E83B24}" dt="2024-09-17T14:53:42.389" v="244" actId="14826"/>
        <pc:sldMkLst>
          <pc:docMk/>
          <pc:sldMk cId="1392198348" sldId="291"/>
        </pc:sldMkLst>
      </pc:sldChg>
      <pc:sldChg chg="addSp delSp modSp mod">
        <pc:chgData name="Paul Newson" userId="32da3c3e-ee74-41f2-9b74-650ae755bc4b" providerId="ADAL" clId="{6D7C01E3-BFD5-864D-9C99-139035E83B24}" dt="2024-09-17T15:00:26.190" v="287" actId="1037"/>
        <pc:sldMkLst>
          <pc:docMk/>
          <pc:sldMk cId="1704556091" sldId="292"/>
        </pc:sldMkLst>
      </pc:sldChg>
      <pc:sldChg chg="delSp modSp mod">
        <pc:chgData name="Paul Newson" userId="32da3c3e-ee74-41f2-9b74-650ae755bc4b" providerId="ADAL" clId="{6D7C01E3-BFD5-864D-9C99-139035E83B24}" dt="2024-09-17T14:54:11.018" v="247" actId="1076"/>
        <pc:sldMkLst>
          <pc:docMk/>
          <pc:sldMk cId="1323185197" sldId="293"/>
        </pc:sldMkLst>
      </pc:sldChg>
      <pc:sldChg chg="del">
        <pc:chgData name="Paul Newson" userId="32da3c3e-ee74-41f2-9b74-650ae755bc4b" providerId="ADAL" clId="{6D7C01E3-BFD5-864D-9C99-139035E83B24}" dt="2024-09-17T15:00:52.415" v="288" actId="2696"/>
        <pc:sldMkLst>
          <pc:docMk/>
          <pc:sldMk cId="207219146" sldId="294"/>
        </pc:sldMkLst>
      </pc:sldChg>
      <pc:sldChg chg="delSp modSp mod">
        <pc:chgData name="Paul Newson" userId="32da3c3e-ee74-41f2-9b74-650ae755bc4b" providerId="ADAL" clId="{6D7C01E3-BFD5-864D-9C99-139035E83B24}" dt="2024-09-19T08:22:55.142" v="369" actId="14826"/>
        <pc:sldMkLst>
          <pc:docMk/>
          <pc:sldMk cId="2047258343" sldId="295"/>
        </pc:sldMkLst>
      </pc:sldChg>
      <pc:sldChg chg="delSp modSp mod">
        <pc:chgData name="Paul Newson" userId="32da3c3e-ee74-41f2-9b74-650ae755bc4b" providerId="ADAL" clId="{6D7C01E3-BFD5-864D-9C99-139035E83B24}" dt="2024-09-17T14:31:55.350" v="55" actId="1076"/>
        <pc:sldMkLst>
          <pc:docMk/>
          <pc:sldMk cId="82334091" sldId="296"/>
        </pc:sldMkLst>
      </pc:sldChg>
      <pc:sldChg chg="delSp modSp mod">
        <pc:chgData name="Paul Newson" userId="32da3c3e-ee74-41f2-9b74-650ae755bc4b" providerId="ADAL" clId="{6D7C01E3-BFD5-864D-9C99-139035E83B24}" dt="2024-09-17T14:47:46.793" v="195" actId="1076"/>
        <pc:sldMkLst>
          <pc:docMk/>
          <pc:sldMk cId="1029469693" sldId="299"/>
        </pc:sldMkLst>
      </pc:sldChg>
      <pc:sldChg chg="del">
        <pc:chgData name="Paul Newson" userId="32da3c3e-ee74-41f2-9b74-650ae755bc4b" providerId="ADAL" clId="{6D7C01E3-BFD5-864D-9C99-139035E83B24}" dt="2024-09-17T14:27:03.858" v="6" actId="2696"/>
        <pc:sldMkLst>
          <pc:docMk/>
          <pc:sldMk cId="1659684217" sldId="304"/>
        </pc:sldMkLst>
      </pc:sldChg>
      <pc:sldChg chg="del">
        <pc:chgData name="Paul Newson" userId="32da3c3e-ee74-41f2-9b74-650ae755bc4b" providerId="ADAL" clId="{6D7C01E3-BFD5-864D-9C99-139035E83B24}" dt="2024-09-17T14:30:20.252" v="21" actId="2696"/>
        <pc:sldMkLst>
          <pc:docMk/>
          <pc:sldMk cId="2733568093" sldId="305"/>
        </pc:sldMkLst>
      </pc:sldChg>
      <pc:sldChg chg="addSp delSp modSp mod">
        <pc:chgData name="Paul Newson" userId="32da3c3e-ee74-41f2-9b74-650ae755bc4b" providerId="ADAL" clId="{6D7C01E3-BFD5-864D-9C99-139035E83B24}" dt="2024-09-17T14:41:22.164" v="133" actId="1076"/>
        <pc:sldMkLst>
          <pc:docMk/>
          <pc:sldMk cId="4270589442" sldId="306"/>
        </pc:sldMkLst>
      </pc:sldChg>
      <pc:sldChg chg="addSp delSp modSp mod">
        <pc:chgData name="Paul Newson" userId="32da3c3e-ee74-41f2-9b74-650ae755bc4b" providerId="ADAL" clId="{6D7C01E3-BFD5-864D-9C99-139035E83B24}" dt="2024-09-17T14:30:40.520" v="24"/>
        <pc:sldMkLst>
          <pc:docMk/>
          <pc:sldMk cId="3768614549" sldId="307"/>
        </pc:sldMkLst>
      </pc:sldChg>
      <pc:sldChg chg="del">
        <pc:chgData name="Paul Newson" userId="32da3c3e-ee74-41f2-9b74-650ae755bc4b" providerId="ADAL" clId="{6D7C01E3-BFD5-864D-9C99-139035E83B24}" dt="2024-09-17T14:32:11.226" v="56" actId="2696"/>
        <pc:sldMkLst>
          <pc:docMk/>
          <pc:sldMk cId="2894643234" sldId="318"/>
        </pc:sldMkLst>
      </pc:sldChg>
      <pc:sldChg chg="add">
        <pc:chgData name="Paul Newson" userId="32da3c3e-ee74-41f2-9b74-650ae755bc4b" providerId="ADAL" clId="{6D7C01E3-BFD5-864D-9C99-139035E83B24}" dt="2024-09-17T14:30:18.050" v="20"/>
        <pc:sldMkLst>
          <pc:docMk/>
          <pc:sldMk cId="287369989" sldId="319"/>
        </pc:sldMkLst>
      </pc:sldChg>
      <pc:sldChg chg="modSp add mod">
        <pc:chgData name="Paul Newson" userId="32da3c3e-ee74-41f2-9b74-650ae755bc4b" providerId="ADAL" clId="{6D7C01E3-BFD5-864D-9C99-139035E83B24}" dt="2024-09-17T15:05:48.862" v="319" actId="14826"/>
        <pc:sldMkLst>
          <pc:docMk/>
          <pc:sldMk cId="3374076888" sldId="320"/>
        </pc:sldMkLst>
      </pc:sldChg>
      <pc:sldChg chg="addSp delSp modSp add mod">
        <pc:chgData name="Paul Newson" userId="32da3c3e-ee74-41f2-9b74-650ae755bc4b" providerId="ADAL" clId="{6D7C01E3-BFD5-864D-9C99-139035E83B24}" dt="2024-09-17T15:09:37.721" v="365" actId="20577"/>
        <pc:sldMkLst>
          <pc:docMk/>
          <pc:sldMk cId="3489868013" sldId="321"/>
        </pc:sldMkLst>
      </pc:sldChg>
      <pc:sldMasterChg chg="addSp delSp modSp mod delSldLayout">
        <pc:chgData name="Paul Newson" userId="32da3c3e-ee74-41f2-9b74-650ae755bc4b" providerId="ADAL" clId="{6D7C01E3-BFD5-864D-9C99-139035E83B24}" dt="2024-09-17T14:32:11.226" v="56" actId="2696"/>
        <pc:sldMasterMkLst>
          <pc:docMk/>
          <pc:sldMasterMk cId="0" sldId="2147483648"/>
        </pc:sldMasterMkLst>
        <pc:sldLayoutChg chg="del">
          <pc:chgData name="Paul Newson" userId="32da3c3e-ee74-41f2-9b74-650ae755bc4b" providerId="ADAL" clId="{6D7C01E3-BFD5-864D-9C99-139035E83B24}" dt="2024-09-17T14:32:11.226" v="56" actId="2696"/>
          <pc:sldLayoutMkLst>
            <pc:docMk/>
            <pc:sldMasterMk cId="0" sldId="2147483648"/>
            <pc:sldLayoutMk cId="4127337274" sldId="2147483651"/>
          </pc:sldLayoutMkLst>
        </pc:sldLayoutChg>
      </pc:sldMasterChg>
    </pc:docChg>
  </pc:docChgLst>
  <pc:docChgLst>
    <pc:chgData name="Paul Newson" userId="32da3c3e-ee74-41f2-9b74-650ae755bc4b" providerId="ADAL" clId="{4AEA3B69-E866-2C45-80FD-9B906673670A}"/>
    <pc:docChg chg="addSld modSld">
      <pc:chgData name="Paul Newson" userId="32da3c3e-ee74-41f2-9b74-650ae755bc4b" providerId="ADAL" clId="{4AEA3B69-E866-2C45-80FD-9B906673670A}" dt="2024-10-08T08:27:06.388" v="3"/>
      <pc:docMkLst>
        <pc:docMk/>
      </pc:docMkLst>
      <pc:sldChg chg="add">
        <pc:chgData name="Paul Newson" userId="32da3c3e-ee74-41f2-9b74-650ae755bc4b" providerId="ADAL" clId="{4AEA3B69-E866-2C45-80FD-9B906673670A}" dt="2024-10-08T08:26:01.857" v="1"/>
        <pc:sldMkLst>
          <pc:docMk/>
          <pc:sldMk cId="427724160" sldId="276"/>
        </pc:sldMkLst>
      </pc:sldChg>
      <pc:sldChg chg="modSp">
        <pc:chgData name="Paul Newson" userId="32da3c3e-ee74-41f2-9b74-650ae755bc4b" providerId="ADAL" clId="{4AEA3B69-E866-2C45-80FD-9B906673670A}" dt="2024-10-04T12:39:33.332" v="0" actId="14826"/>
        <pc:sldMkLst>
          <pc:docMk/>
          <pc:sldMk cId="1392198348" sldId="291"/>
        </pc:sldMkLst>
      </pc:sldChg>
      <pc:sldChg chg="add">
        <pc:chgData name="Paul Newson" userId="32da3c3e-ee74-41f2-9b74-650ae755bc4b" providerId="ADAL" clId="{4AEA3B69-E866-2C45-80FD-9B906673670A}" dt="2024-10-08T08:26:22.689" v="2"/>
        <pc:sldMkLst>
          <pc:docMk/>
          <pc:sldMk cId="307293091" sldId="322"/>
        </pc:sldMkLst>
      </pc:sldChg>
      <pc:sldChg chg="add">
        <pc:chgData name="Paul Newson" userId="32da3c3e-ee74-41f2-9b74-650ae755bc4b" providerId="ADAL" clId="{4AEA3B69-E866-2C45-80FD-9B906673670A}" dt="2024-10-08T08:27:06.388" v="3"/>
        <pc:sldMkLst>
          <pc:docMk/>
          <pc:sldMk cId="3902025122" sldId="323"/>
        </pc:sldMkLst>
      </pc:sldChg>
    </pc:docChg>
  </pc:docChgLst>
  <pc:docChgLst>
    <pc:chgData name="Paul Newson" userId="32da3c3e-ee74-41f2-9b74-650ae755bc4b" providerId="ADAL" clId="{18A23FD4-3DB9-024E-B8E9-009036BB9862}"/>
    <pc:docChg chg="undo custSel addSld delSld modSld sldOrd modMainMaster">
      <pc:chgData name="Paul Newson" userId="32da3c3e-ee74-41f2-9b74-650ae755bc4b" providerId="ADAL" clId="{18A23FD4-3DB9-024E-B8E9-009036BB9862}" dt="2025-10-02T08:22:21.875" v="675" actId="20577"/>
      <pc:docMkLst>
        <pc:docMk/>
      </pc:docMkLst>
      <pc:sldChg chg="del">
        <pc:chgData name="Paul Newson" userId="32da3c3e-ee74-41f2-9b74-650ae755bc4b" providerId="ADAL" clId="{18A23FD4-3DB9-024E-B8E9-009036BB9862}" dt="2025-09-26T10:44:36.727" v="10" actId="2696"/>
        <pc:sldMkLst>
          <pc:docMk/>
          <pc:sldMk cId="36474975" sldId="274"/>
        </pc:sldMkLst>
      </pc:sldChg>
      <pc:sldChg chg="del">
        <pc:chgData name="Paul Newson" userId="32da3c3e-ee74-41f2-9b74-650ae755bc4b" providerId="ADAL" clId="{18A23FD4-3DB9-024E-B8E9-009036BB9862}" dt="2025-09-26T10:43:43.582" v="0" actId="2696"/>
        <pc:sldMkLst>
          <pc:docMk/>
          <pc:sldMk cId="427724160" sldId="276"/>
        </pc:sldMkLst>
      </pc:sldChg>
      <pc:sldChg chg="addSp delSp modSp add mod">
        <pc:chgData name="Paul Newson" userId="32da3c3e-ee74-41f2-9b74-650ae755bc4b" providerId="ADAL" clId="{18A23FD4-3DB9-024E-B8E9-009036BB9862}" dt="2025-09-29T10:48:01.396" v="664" actId="478"/>
        <pc:sldMkLst>
          <pc:docMk/>
          <pc:sldMk cId="684211564" sldId="277"/>
        </pc:sldMkLst>
      </pc:sldChg>
      <pc:sldChg chg="addSp delSp modSp mod">
        <pc:chgData name="Paul Newson" userId="32da3c3e-ee74-41f2-9b74-650ae755bc4b" providerId="ADAL" clId="{18A23FD4-3DB9-024E-B8E9-009036BB9862}" dt="2025-09-26T10:54:59.023" v="32" actId="1076"/>
        <pc:sldMkLst>
          <pc:docMk/>
          <pc:sldMk cId="539894180" sldId="278"/>
        </pc:sldMkLst>
        <pc:picChg chg="add mod">
          <ac:chgData name="Paul Newson" userId="32da3c3e-ee74-41f2-9b74-650ae755bc4b" providerId="ADAL" clId="{18A23FD4-3DB9-024E-B8E9-009036BB9862}" dt="2025-09-26T10:54:59.023" v="32" actId="1076"/>
          <ac:picMkLst>
            <pc:docMk/>
            <pc:sldMk cId="539894180" sldId="278"/>
            <ac:picMk id="5" creationId="{FD607449-2505-54C2-0AD2-AE4F32ED12A8}"/>
          </ac:picMkLst>
        </pc:picChg>
      </pc:sldChg>
      <pc:sldChg chg="addSp delSp modSp mod">
        <pc:chgData name="Paul Newson" userId="32da3c3e-ee74-41f2-9b74-650ae755bc4b" providerId="ADAL" clId="{18A23FD4-3DB9-024E-B8E9-009036BB9862}" dt="2025-10-02T08:21:35.186" v="670" actId="1076"/>
        <pc:sldMkLst>
          <pc:docMk/>
          <pc:sldMk cId="1062005162" sldId="279"/>
        </pc:sldMkLst>
        <pc:spChg chg="mod">
          <ac:chgData name="Paul Newson" userId="32da3c3e-ee74-41f2-9b74-650ae755bc4b" providerId="ADAL" clId="{18A23FD4-3DB9-024E-B8E9-009036BB9862}" dt="2025-09-29T09:13:49.584" v="362" actId="20577"/>
          <ac:spMkLst>
            <pc:docMk/>
            <pc:sldMk cId="1062005162" sldId="279"/>
            <ac:spMk id="6" creationId="{B1BE6231-5096-5FB9-C350-C1BB8A6EC27C}"/>
          </ac:spMkLst>
        </pc:spChg>
        <pc:spChg chg="add mod">
          <ac:chgData name="Paul Newson" userId="32da3c3e-ee74-41f2-9b74-650ae755bc4b" providerId="ADAL" clId="{18A23FD4-3DB9-024E-B8E9-009036BB9862}" dt="2025-10-02T08:21:35.186" v="670" actId="1076"/>
          <ac:spMkLst>
            <pc:docMk/>
            <pc:sldMk cId="1062005162" sldId="279"/>
            <ac:spMk id="8" creationId="{4507456C-854B-9F92-299F-0E3A5E3FAD3B}"/>
          </ac:spMkLst>
        </pc:spChg>
        <pc:spChg chg="mod">
          <ac:chgData name="Paul Newson" userId="32da3c3e-ee74-41f2-9b74-650ae755bc4b" providerId="ADAL" clId="{18A23FD4-3DB9-024E-B8E9-009036BB9862}" dt="2025-09-26T11:00:42.749" v="153" actId="20577"/>
          <ac:spMkLst>
            <pc:docMk/>
            <pc:sldMk cId="1062005162" sldId="279"/>
            <ac:spMk id="11" creationId="{27665F2A-02F6-CF0E-56A7-7C1039C60BFC}"/>
          </ac:spMkLst>
        </pc:spChg>
        <pc:spChg chg="mod">
          <ac:chgData name="Paul Newson" userId="32da3c3e-ee74-41f2-9b74-650ae755bc4b" providerId="ADAL" clId="{18A23FD4-3DB9-024E-B8E9-009036BB9862}" dt="2025-09-26T11:01:16.616" v="170" actId="1076"/>
          <ac:spMkLst>
            <pc:docMk/>
            <pc:sldMk cId="1062005162" sldId="279"/>
            <ac:spMk id="12" creationId="{88072F19-D259-E4AD-1356-32A81543B70F}"/>
          </ac:spMkLst>
        </pc:spChg>
        <pc:spChg chg="add mod">
          <ac:chgData name="Paul Newson" userId="32da3c3e-ee74-41f2-9b74-650ae755bc4b" providerId="ADAL" clId="{18A23FD4-3DB9-024E-B8E9-009036BB9862}" dt="2025-10-02T08:21:30.899" v="669" actId="1076"/>
          <ac:spMkLst>
            <pc:docMk/>
            <pc:sldMk cId="1062005162" sldId="279"/>
            <ac:spMk id="13" creationId="{77927343-4261-89CA-0790-F6071CFF5249}"/>
          </ac:spMkLst>
        </pc:spChg>
        <pc:picChg chg="add mod">
          <ac:chgData name="Paul Newson" userId="32da3c3e-ee74-41f2-9b74-650ae755bc4b" providerId="ADAL" clId="{18A23FD4-3DB9-024E-B8E9-009036BB9862}" dt="2025-10-02T08:21:30.899" v="669" actId="1076"/>
          <ac:picMkLst>
            <pc:docMk/>
            <pc:sldMk cId="1062005162" sldId="279"/>
            <ac:picMk id="2" creationId="{0D7E3730-C4EF-FFB5-055C-BB9AF490B6CE}"/>
          </ac:picMkLst>
        </pc:picChg>
        <pc:picChg chg="mod">
          <ac:chgData name="Paul Newson" userId="32da3c3e-ee74-41f2-9b74-650ae755bc4b" providerId="ADAL" clId="{18A23FD4-3DB9-024E-B8E9-009036BB9862}" dt="2025-09-26T11:01:51.026" v="187" actId="14826"/>
          <ac:picMkLst>
            <pc:docMk/>
            <pc:sldMk cId="1062005162" sldId="279"/>
            <ac:picMk id="5" creationId="{DC856A9E-143B-2A98-208F-8E7C341C9C16}"/>
          </ac:picMkLst>
        </pc:picChg>
        <pc:picChg chg="add mod">
          <ac:chgData name="Paul Newson" userId="32da3c3e-ee74-41f2-9b74-650ae755bc4b" providerId="ADAL" clId="{18A23FD4-3DB9-024E-B8E9-009036BB9862}" dt="2025-10-02T08:21:35.186" v="670" actId="1076"/>
          <ac:picMkLst>
            <pc:docMk/>
            <pc:sldMk cId="1062005162" sldId="279"/>
            <ac:picMk id="7" creationId="{33923BC4-DF64-6247-CF76-61AB62BCBD84}"/>
          </ac:picMkLst>
        </pc:picChg>
        <pc:picChg chg="mod">
          <ac:chgData name="Paul Newson" userId="32da3c3e-ee74-41f2-9b74-650ae755bc4b" providerId="ADAL" clId="{18A23FD4-3DB9-024E-B8E9-009036BB9862}" dt="2025-09-26T11:00:37.991" v="152" actId="14826"/>
          <ac:picMkLst>
            <pc:docMk/>
            <pc:sldMk cId="1062005162" sldId="279"/>
            <ac:picMk id="18" creationId="{D486E16B-D556-8981-AAE1-6D15354F341E}"/>
          </ac:picMkLst>
        </pc:picChg>
        <pc:picChg chg="mod">
          <ac:chgData name="Paul Newson" userId="32da3c3e-ee74-41f2-9b74-650ae755bc4b" providerId="ADAL" clId="{18A23FD4-3DB9-024E-B8E9-009036BB9862}" dt="2025-09-26T11:01:22.484" v="171" actId="14826"/>
          <ac:picMkLst>
            <pc:docMk/>
            <pc:sldMk cId="1062005162" sldId="279"/>
            <ac:picMk id="20" creationId="{A097A0BE-2DEF-65BC-5EEB-98D3466A591A}"/>
          </ac:picMkLst>
        </pc:picChg>
      </pc:sldChg>
      <pc:sldChg chg="addSp delSp modSp mod">
        <pc:chgData name="Paul Newson" userId="32da3c3e-ee74-41f2-9b74-650ae755bc4b" providerId="ADAL" clId="{18A23FD4-3DB9-024E-B8E9-009036BB9862}" dt="2025-09-26T11:04:22.572" v="200" actId="1076"/>
        <pc:sldMkLst>
          <pc:docMk/>
          <pc:sldMk cId="567135753" sldId="280"/>
        </pc:sldMkLst>
        <pc:spChg chg="mod">
          <ac:chgData name="Paul Newson" userId="32da3c3e-ee74-41f2-9b74-650ae755bc4b" providerId="ADAL" clId="{18A23FD4-3DB9-024E-B8E9-009036BB9862}" dt="2025-09-26T11:04:22.572" v="200" actId="1076"/>
          <ac:spMkLst>
            <pc:docMk/>
            <pc:sldMk cId="567135753" sldId="280"/>
            <ac:spMk id="4097" creationId="{00000000-0000-0000-0000-000000000000}"/>
          </ac:spMkLst>
        </pc:spChg>
        <pc:picChg chg="add mod">
          <ac:chgData name="Paul Newson" userId="32da3c3e-ee74-41f2-9b74-650ae755bc4b" providerId="ADAL" clId="{18A23FD4-3DB9-024E-B8E9-009036BB9862}" dt="2025-09-26T11:04:13.325" v="199" actId="1076"/>
          <ac:picMkLst>
            <pc:docMk/>
            <pc:sldMk cId="567135753" sldId="280"/>
            <ac:picMk id="4" creationId="{8CE10F98-727E-60CD-ABE9-7319F05041F0}"/>
          </ac:picMkLst>
        </pc:picChg>
      </pc:sldChg>
      <pc:sldChg chg="delSp modSp mod">
        <pc:chgData name="Paul Newson" userId="32da3c3e-ee74-41f2-9b74-650ae755bc4b" providerId="ADAL" clId="{18A23FD4-3DB9-024E-B8E9-009036BB9862}" dt="2025-09-26T11:11:55.921" v="227" actId="1076"/>
        <pc:sldMkLst>
          <pc:docMk/>
          <pc:sldMk cId="780568134" sldId="281"/>
        </pc:sldMkLst>
        <pc:spChg chg="mod">
          <ac:chgData name="Paul Newson" userId="32da3c3e-ee74-41f2-9b74-650ae755bc4b" providerId="ADAL" clId="{18A23FD4-3DB9-024E-B8E9-009036BB9862}" dt="2025-09-26T11:11:55.921" v="227" actId="1076"/>
          <ac:spMkLst>
            <pc:docMk/>
            <pc:sldMk cId="780568134" sldId="281"/>
            <ac:spMk id="11" creationId="{C701F232-C6C0-C80D-DD39-3AC9C7B0610A}"/>
          </ac:spMkLst>
        </pc:spChg>
        <pc:spChg chg="mod">
          <ac:chgData name="Paul Newson" userId="32da3c3e-ee74-41f2-9b74-650ae755bc4b" providerId="ADAL" clId="{18A23FD4-3DB9-024E-B8E9-009036BB9862}" dt="2025-09-26T11:11:55.921" v="227" actId="1076"/>
          <ac:spMkLst>
            <pc:docMk/>
            <pc:sldMk cId="780568134" sldId="281"/>
            <ac:spMk id="12" creationId="{657AE2B5-4BFF-839C-B0EE-DA434092648B}"/>
          </ac:spMkLst>
        </pc:spChg>
        <pc:spChg chg="mod">
          <ac:chgData name="Paul Newson" userId="32da3c3e-ee74-41f2-9b74-650ae755bc4b" providerId="ADAL" clId="{18A23FD4-3DB9-024E-B8E9-009036BB9862}" dt="2025-09-26T11:11:55.921" v="227" actId="1076"/>
          <ac:spMkLst>
            <pc:docMk/>
            <pc:sldMk cId="780568134" sldId="281"/>
            <ac:spMk id="13" creationId="{C6B1F1A9-198F-3702-57A4-8A81813DBC49}"/>
          </ac:spMkLst>
        </pc:spChg>
        <pc:spChg chg="mod">
          <ac:chgData name="Paul Newson" userId="32da3c3e-ee74-41f2-9b74-650ae755bc4b" providerId="ADAL" clId="{18A23FD4-3DB9-024E-B8E9-009036BB9862}" dt="2025-09-26T11:11:55.921" v="227" actId="1076"/>
          <ac:spMkLst>
            <pc:docMk/>
            <pc:sldMk cId="780568134" sldId="281"/>
            <ac:spMk id="15" creationId="{5CF7B3A7-37F8-75A9-A92E-5CDEE95E9254}"/>
          </ac:spMkLst>
        </pc:spChg>
        <pc:spChg chg="mod">
          <ac:chgData name="Paul Newson" userId="32da3c3e-ee74-41f2-9b74-650ae755bc4b" providerId="ADAL" clId="{18A23FD4-3DB9-024E-B8E9-009036BB9862}" dt="2025-09-26T11:04:52.045" v="203" actId="27636"/>
          <ac:spMkLst>
            <pc:docMk/>
            <pc:sldMk cId="780568134" sldId="281"/>
            <ac:spMk id="4097" creationId="{00000000-0000-0000-0000-000000000000}"/>
          </ac:spMkLst>
        </pc:spChg>
        <pc:picChg chg="mod">
          <ac:chgData name="Paul Newson" userId="32da3c3e-ee74-41f2-9b74-650ae755bc4b" providerId="ADAL" clId="{18A23FD4-3DB9-024E-B8E9-009036BB9862}" dt="2025-09-26T11:11:55.921" v="227" actId="1076"/>
          <ac:picMkLst>
            <pc:docMk/>
            <pc:sldMk cId="780568134" sldId="281"/>
            <ac:picMk id="2" creationId="{3D7D6F1A-BA76-0652-DEAD-C961FA61EA3E}"/>
          </ac:picMkLst>
        </pc:picChg>
        <pc:picChg chg="mod">
          <ac:chgData name="Paul Newson" userId="32da3c3e-ee74-41f2-9b74-650ae755bc4b" providerId="ADAL" clId="{18A23FD4-3DB9-024E-B8E9-009036BB9862}" dt="2025-09-26T11:11:55.921" v="227" actId="1076"/>
          <ac:picMkLst>
            <pc:docMk/>
            <pc:sldMk cId="780568134" sldId="281"/>
            <ac:picMk id="4" creationId="{B267B467-2C50-8AFF-9D97-CEF65592E972}"/>
          </ac:picMkLst>
        </pc:picChg>
        <pc:picChg chg="mod">
          <ac:chgData name="Paul Newson" userId="32da3c3e-ee74-41f2-9b74-650ae755bc4b" providerId="ADAL" clId="{18A23FD4-3DB9-024E-B8E9-009036BB9862}" dt="2025-09-26T11:11:55.921" v="227" actId="1076"/>
          <ac:picMkLst>
            <pc:docMk/>
            <pc:sldMk cId="780568134" sldId="281"/>
            <ac:picMk id="5" creationId="{05462569-B7C2-FF3C-DF7E-31ED05C26027}"/>
          </ac:picMkLst>
        </pc:picChg>
        <pc:picChg chg="mod">
          <ac:chgData name="Paul Newson" userId="32da3c3e-ee74-41f2-9b74-650ae755bc4b" providerId="ADAL" clId="{18A23FD4-3DB9-024E-B8E9-009036BB9862}" dt="2025-09-26T11:11:55.921" v="227" actId="1076"/>
          <ac:picMkLst>
            <pc:docMk/>
            <pc:sldMk cId="780568134" sldId="281"/>
            <ac:picMk id="6" creationId="{EBAB619D-AFDB-6AA8-03D5-090AF7D65123}"/>
          </ac:picMkLst>
        </pc:picChg>
      </pc:sldChg>
      <pc:sldChg chg="modSp mod">
        <pc:chgData name="Paul Newson" userId="32da3c3e-ee74-41f2-9b74-650ae755bc4b" providerId="ADAL" clId="{18A23FD4-3DB9-024E-B8E9-009036BB9862}" dt="2025-09-29T09:08:10.452" v="318" actId="14100"/>
        <pc:sldMkLst>
          <pc:docMk/>
          <pc:sldMk cId="1132056987" sldId="285"/>
        </pc:sldMkLst>
        <pc:spChg chg="mod">
          <ac:chgData name="Paul Newson" userId="32da3c3e-ee74-41f2-9b74-650ae755bc4b" providerId="ADAL" clId="{18A23FD4-3DB9-024E-B8E9-009036BB9862}" dt="2025-09-29T09:08:10.452" v="318" actId="14100"/>
          <ac:spMkLst>
            <pc:docMk/>
            <pc:sldMk cId="1132056987" sldId="285"/>
            <ac:spMk id="4097" creationId="{00000000-0000-0000-0000-000000000000}"/>
          </ac:spMkLst>
        </pc:spChg>
      </pc:sldChg>
      <pc:sldChg chg="addSp delSp modSp mod">
        <pc:chgData name="Paul Newson" userId="32da3c3e-ee74-41f2-9b74-650ae755bc4b" providerId="ADAL" clId="{18A23FD4-3DB9-024E-B8E9-009036BB9862}" dt="2025-09-29T10:45:03.469" v="649" actId="732"/>
        <pc:sldMkLst>
          <pc:docMk/>
          <pc:sldMk cId="810267031" sldId="289"/>
        </pc:sldMkLst>
        <pc:picChg chg="add mod modCrop">
          <ac:chgData name="Paul Newson" userId="32da3c3e-ee74-41f2-9b74-650ae755bc4b" providerId="ADAL" clId="{18A23FD4-3DB9-024E-B8E9-009036BB9862}" dt="2025-09-29T10:45:03.469" v="649" actId="732"/>
          <ac:picMkLst>
            <pc:docMk/>
            <pc:sldMk cId="810267031" sldId="289"/>
            <ac:picMk id="4" creationId="{5D25C7FA-FD0D-ECA5-35C7-81F5C1421914}"/>
          </ac:picMkLst>
        </pc:picChg>
      </pc:sldChg>
      <pc:sldChg chg="del">
        <pc:chgData name="Paul Newson" userId="32da3c3e-ee74-41f2-9b74-650ae755bc4b" providerId="ADAL" clId="{18A23FD4-3DB9-024E-B8E9-009036BB9862}" dt="2025-09-29T09:08:59.189" v="319" actId="2696"/>
        <pc:sldMkLst>
          <pc:docMk/>
          <pc:sldMk cId="1392198348" sldId="291"/>
        </pc:sldMkLst>
      </pc:sldChg>
      <pc:sldChg chg="delSp modSp mod">
        <pc:chgData name="Paul Newson" userId="32da3c3e-ee74-41f2-9b74-650ae755bc4b" providerId="ADAL" clId="{18A23FD4-3DB9-024E-B8E9-009036BB9862}" dt="2025-09-29T09:12:49.442" v="347" actId="1076"/>
        <pc:sldMkLst>
          <pc:docMk/>
          <pc:sldMk cId="1704556091" sldId="292"/>
        </pc:sldMkLst>
        <pc:spChg chg="mod">
          <ac:chgData name="Paul Newson" userId="32da3c3e-ee74-41f2-9b74-650ae755bc4b" providerId="ADAL" clId="{18A23FD4-3DB9-024E-B8E9-009036BB9862}" dt="2025-09-29T09:11:12.162" v="332" actId="14100"/>
          <ac:spMkLst>
            <pc:docMk/>
            <pc:sldMk cId="1704556091" sldId="292"/>
            <ac:spMk id="4" creationId="{E083B838-FB5F-EA17-8F1A-BE0EEFB4FAD8}"/>
          </ac:spMkLst>
        </pc:spChg>
        <pc:spChg chg="mod">
          <ac:chgData name="Paul Newson" userId="32da3c3e-ee74-41f2-9b74-650ae755bc4b" providerId="ADAL" clId="{18A23FD4-3DB9-024E-B8E9-009036BB9862}" dt="2025-09-29T09:12:49.442" v="347" actId="1076"/>
          <ac:spMkLst>
            <pc:docMk/>
            <pc:sldMk cId="1704556091" sldId="292"/>
            <ac:spMk id="10" creationId="{5A6BCCB8-5C72-9E8D-B751-80EE1366CC41}"/>
          </ac:spMkLst>
        </pc:spChg>
        <pc:spChg chg="mod">
          <ac:chgData name="Paul Newson" userId="32da3c3e-ee74-41f2-9b74-650ae755bc4b" providerId="ADAL" clId="{18A23FD4-3DB9-024E-B8E9-009036BB9862}" dt="2025-09-29T09:12:49.442" v="347" actId="1076"/>
          <ac:spMkLst>
            <pc:docMk/>
            <pc:sldMk cId="1704556091" sldId="292"/>
            <ac:spMk id="14" creationId="{DEB0F8EB-8EE7-3B7E-FE65-FCB72D9F40C1}"/>
          </ac:spMkLst>
        </pc:spChg>
        <pc:picChg chg="mod">
          <ac:chgData name="Paul Newson" userId="32da3c3e-ee74-41f2-9b74-650ae755bc4b" providerId="ADAL" clId="{18A23FD4-3DB9-024E-B8E9-009036BB9862}" dt="2025-09-29T09:12:49.442" v="347" actId="1076"/>
          <ac:picMkLst>
            <pc:docMk/>
            <pc:sldMk cId="1704556091" sldId="292"/>
            <ac:picMk id="6" creationId="{680C60E1-6F9D-FF67-0062-F8567A496F19}"/>
          </ac:picMkLst>
        </pc:picChg>
        <pc:picChg chg="mod">
          <ac:chgData name="Paul Newson" userId="32da3c3e-ee74-41f2-9b74-650ae755bc4b" providerId="ADAL" clId="{18A23FD4-3DB9-024E-B8E9-009036BB9862}" dt="2025-09-29T09:12:49.442" v="347" actId="1076"/>
          <ac:picMkLst>
            <pc:docMk/>
            <pc:sldMk cId="1704556091" sldId="292"/>
            <ac:picMk id="7" creationId="{07B843B9-BD7E-20E8-1771-2BBE48788A35}"/>
          </ac:picMkLst>
        </pc:picChg>
      </pc:sldChg>
      <pc:sldChg chg="ord">
        <pc:chgData name="Paul Newson" userId="32da3c3e-ee74-41f2-9b74-650ae755bc4b" providerId="ADAL" clId="{18A23FD4-3DB9-024E-B8E9-009036BB9862}" dt="2025-09-29T09:09:24.527" v="320" actId="20578"/>
        <pc:sldMkLst>
          <pc:docMk/>
          <pc:sldMk cId="1323185197" sldId="293"/>
        </pc:sldMkLst>
      </pc:sldChg>
      <pc:sldChg chg="del">
        <pc:chgData name="Paul Newson" userId="32da3c3e-ee74-41f2-9b74-650ae755bc4b" providerId="ADAL" clId="{18A23FD4-3DB9-024E-B8E9-009036BB9862}" dt="2025-09-29T09:09:44.303" v="322" actId="2696"/>
        <pc:sldMkLst>
          <pc:docMk/>
          <pc:sldMk cId="2047258343" sldId="295"/>
        </pc:sldMkLst>
      </pc:sldChg>
      <pc:sldChg chg="del">
        <pc:chgData name="Paul Newson" userId="32da3c3e-ee74-41f2-9b74-650ae755bc4b" providerId="ADAL" clId="{18A23FD4-3DB9-024E-B8E9-009036BB9862}" dt="2025-09-26T11:04:32.998" v="201" actId="2696"/>
        <pc:sldMkLst>
          <pc:docMk/>
          <pc:sldMk cId="4270589442" sldId="306"/>
        </pc:sldMkLst>
      </pc:sldChg>
      <pc:sldChg chg="addSp delSp modSp mod">
        <pc:chgData name="Paul Newson" userId="32da3c3e-ee74-41f2-9b74-650ae755bc4b" providerId="ADAL" clId="{18A23FD4-3DB9-024E-B8E9-009036BB9862}" dt="2025-09-29T10:48:12.043" v="666"/>
        <pc:sldMkLst>
          <pc:docMk/>
          <pc:sldMk cId="3768614549" sldId="307"/>
        </pc:sldMkLst>
        <pc:spChg chg="add mod">
          <ac:chgData name="Paul Newson" userId="32da3c3e-ee74-41f2-9b74-650ae755bc4b" providerId="ADAL" clId="{18A23FD4-3DB9-024E-B8E9-009036BB9862}" dt="2025-09-26T10:57:20.276" v="47"/>
          <ac:spMkLst>
            <pc:docMk/>
            <pc:sldMk cId="3768614549" sldId="307"/>
            <ac:spMk id="4" creationId="{8F27055B-0FCA-DECC-7763-EEC19970B0DE}"/>
          </ac:spMkLst>
        </pc:spChg>
      </pc:sldChg>
      <pc:sldChg chg="addSp delSp modSp mod">
        <pc:chgData name="Paul Newson" userId="32da3c3e-ee74-41f2-9b74-650ae755bc4b" providerId="ADAL" clId="{18A23FD4-3DB9-024E-B8E9-009036BB9862}" dt="2025-09-26T10:56:50.128" v="45"/>
        <pc:sldMkLst>
          <pc:docMk/>
          <pc:sldMk cId="287369989" sldId="319"/>
        </pc:sldMkLst>
        <pc:picChg chg="add mod">
          <ac:chgData name="Paul Newson" userId="32da3c3e-ee74-41f2-9b74-650ae755bc4b" providerId="ADAL" clId="{18A23FD4-3DB9-024E-B8E9-009036BB9862}" dt="2025-09-26T10:56:50.128" v="45"/>
          <ac:picMkLst>
            <pc:docMk/>
            <pc:sldMk cId="287369989" sldId="319"/>
            <ac:picMk id="3" creationId="{7D1564BF-8650-7118-9016-4D669C8C9C2D}"/>
          </ac:picMkLst>
        </pc:picChg>
      </pc:sldChg>
      <pc:sldChg chg="del">
        <pc:chgData name="Paul Newson" userId="32da3c3e-ee74-41f2-9b74-650ae755bc4b" providerId="ADAL" clId="{18A23FD4-3DB9-024E-B8E9-009036BB9862}" dt="2025-09-29T09:09:42.060" v="321" actId="2696"/>
        <pc:sldMkLst>
          <pc:docMk/>
          <pc:sldMk cId="3374076888" sldId="320"/>
        </pc:sldMkLst>
      </pc:sldChg>
      <pc:sldChg chg="del">
        <pc:chgData name="Paul Newson" userId="32da3c3e-ee74-41f2-9b74-650ae755bc4b" providerId="ADAL" clId="{18A23FD4-3DB9-024E-B8E9-009036BB9862}" dt="2025-09-29T09:09:48.021" v="323" actId="2696"/>
        <pc:sldMkLst>
          <pc:docMk/>
          <pc:sldMk cId="3489868013" sldId="321"/>
        </pc:sldMkLst>
      </pc:sldChg>
      <pc:sldChg chg="addSp delSp modSp mod">
        <pc:chgData name="Paul Newson" userId="32da3c3e-ee74-41f2-9b74-650ae755bc4b" providerId="ADAL" clId="{18A23FD4-3DB9-024E-B8E9-009036BB9862}" dt="2025-09-26T10:52:59.241" v="24" actId="1076"/>
        <pc:sldMkLst>
          <pc:docMk/>
          <pc:sldMk cId="307293091" sldId="322"/>
        </pc:sldMkLst>
        <pc:spChg chg="mod">
          <ac:chgData name="Paul Newson" userId="32da3c3e-ee74-41f2-9b74-650ae755bc4b" providerId="ADAL" clId="{18A23FD4-3DB9-024E-B8E9-009036BB9862}" dt="2025-09-26T10:43:47.049" v="6" actId="20577"/>
          <ac:spMkLst>
            <pc:docMk/>
            <pc:sldMk cId="307293091" sldId="322"/>
            <ac:spMk id="2" creationId="{9AB1552E-B4D0-709F-10ED-5CF902106A89}"/>
          </ac:spMkLst>
        </pc:spChg>
        <pc:picChg chg="add mod">
          <ac:chgData name="Paul Newson" userId="32da3c3e-ee74-41f2-9b74-650ae755bc4b" providerId="ADAL" clId="{18A23FD4-3DB9-024E-B8E9-009036BB9862}" dt="2025-09-26T10:49:10.651" v="17" actId="1076"/>
          <ac:picMkLst>
            <pc:docMk/>
            <pc:sldMk cId="307293091" sldId="322"/>
            <ac:picMk id="4" creationId="{52C8EDB7-290D-7EF6-90DE-FC4B5FB2083F}"/>
          </ac:picMkLst>
        </pc:picChg>
        <pc:picChg chg="add mod">
          <ac:chgData name="Paul Newson" userId="32da3c3e-ee74-41f2-9b74-650ae755bc4b" providerId="ADAL" clId="{18A23FD4-3DB9-024E-B8E9-009036BB9862}" dt="2025-09-26T10:52:59.241" v="24" actId="1076"/>
          <ac:picMkLst>
            <pc:docMk/>
            <pc:sldMk cId="307293091" sldId="322"/>
            <ac:picMk id="6" creationId="{5D36B5C5-30CE-0793-8570-0367CAFA876C}"/>
          </ac:picMkLst>
        </pc:picChg>
      </pc:sldChg>
      <pc:sldChg chg="modSp mod">
        <pc:chgData name="Paul Newson" userId="32da3c3e-ee74-41f2-9b74-650ae755bc4b" providerId="ADAL" clId="{18A23FD4-3DB9-024E-B8E9-009036BB9862}" dt="2025-09-26T10:58:05.238" v="65" actId="1076"/>
        <pc:sldMkLst>
          <pc:docMk/>
          <pc:sldMk cId="3902025122" sldId="323"/>
        </pc:sldMkLst>
        <pc:spChg chg="mod">
          <ac:chgData name="Paul Newson" userId="32da3c3e-ee74-41f2-9b74-650ae755bc4b" providerId="ADAL" clId="{18A23FD4-3DB9-024E-B8E9-009036BB9862}" dt="2025-09-26T10:58:05.238" v="65" actId="1076"/>
          <ac:spMkLst>
            <pc:docMk/>
            <pc:sldMk cId="3902025122" sldId="323"/>
            <ac:spMk id="2" creationId="{9AB1552E-B4D0-709F-10ED-5CF902106A89}"/>
          </ac:spMkLst>
        </pc:spChg>
      </pc:sldChg>
      <pc:sldChg chg="addSp modSp add mod">
        <pc:chgData name="Paul Newson" userId="32da3c3e-ee74-41f2-9b74-650ae755bc4b" providerId="ADAL" clId="{18A23FD4-3DB9-024E-B8E9-009036BB9862}" dt="2025-09-26T11:18:45.803" v="271" actId="20577"/>
        <pc:sldMkLst>
          <pc:docMk/>
          <pc:sldMk cId="953768537" sldId="324"/>
        </pc:sldMkLst>
        <pc:spChg chg="add mod">
          <ac:chgData name="Paul Newson" userId="32da3c3e-ee74-41f2-9b74-650ae755bc4b" providerId="ADAL" clId="{18A23FD4-3DB9-024E-B8E9-009036BB9862}" dt="2025-09-26T11:18:45.803" v="271" actId="20577"/>
          <ac:spMkLst>
            <pc:docMk/>
            <pc:sldMk cId="953768537" sldId="324"/>
            <ac:spMk id="7" creationId="{C5532564-59D2-AB8D-83C4-24CFB112138B}"/>
          </ac:spMkLst>
        </pc:spChg>
        <pc:spChg chg="mod">
          <ac:chgData name="Paul Newson" userId="32da3c3e-ee74-41f2-9b74-650ae755bc4b" providerId="ADAL" clId="{18A23FD4-3DB9-024E-B8E9-009036BB9862}" dt="2025-09-26T11:18:33.854" v="266" actId="1076"/>
          <ac:spMkLst>
            <pc:docMk/>
            <pc:sldMk cId="953768537" sldId="324"/>
            <ac:spMk id="11" creationId="{C701F232-C6C0-C80D-DD39-3AC9C7B0610A}"/>
          </ac:spMkLst>
        </pc:spChg>
        <pc:spChg chg="mod">
          <ac:chgData name="Paul Newson" userId="32da3c3e-ee74-41f2-9b74-650ae755bc4b" providerId="ADAL" clId="{18A23FD4-3DB9-024E-B8E9-009036BB9862}" dt="2025-09-26T11:18:33.854" v="266" actId="1076"/>
          <ac:spMkLst>
            <pc:docMk/>
            <pc:sldMk cId="953768537" sldId="324"/>
            <ac:spMk id="12" creationId="{657AE2B5-4BFF-839C-B0EE-DA434092648B}"/>
          </ac:spMkLst>
        </pc:spChg>
        <pc:spChg chg="mod">
          <ac:chgData name="Paul Newson" userId="32da3c3e-ee74-41f2-9b74-650ae755bc4b" providerId="ADAL" clId="{18A23FD4-3DB9-024E-B8E9-009036BB9862}" dt="2025-09-26T11:18:33.854" v="266" actId="1076"/>
          <ac:spMkLst>
            <pc:docMk/>
            <pc:sldMk cId="953768537" sldId="324"/>
            <ac:spMk id="13" creationId="{C6B1F1A9-198F-3702-57A4-8A81813DBC49}"/>
          </ac:spMkLst>
        </pc:spChg>
        <pc:spChg chg="mod">
          <ac:chgData name="Paul Newson" userId="32da3c3e-ee74-41f2-9b74-650ae755bc4b" providerId="ADAL" clId="{18A23FD4-3DB9-024E-B8E9-009036BB9862}" dt="2025-09-26T11:18:42.675" v="269" actId="20577"/>
          <ac:spMkLst>
            <pc:docMk/>
            <pc:sldMk cId="953768537" sldId="324"/>
            <ac:spMk id="15" creationId="{5CF7B3A7-37F8-75A9-A92E-5CDEE95E9254}"/>
          </ac:spMkLst>
        </pc:spChg>
        <pc:spChg chg="mod">
          <ac:chgData name="Paul Newson" userId="32da3c3e-ee74-41f2-9b74-650ae755bc4b" providerId="ADAL" clId="{18A23FD4-3DB9-024E-B8E9-009036BB9862}" dt="2025-09-26T11:18:39.398" v="268" actId="20577"/>
          <ac:spMkLst>
            <pc:docMk/>
            <pc:sldMk cId="953768537" sldId="324"/>
            <ac:spMk id="4097" creationId="{00000000-0000-0000-0000-000000000000}"/>
          </ac:spMkLst>
        </pc:spChg>
        <pc:picChg chg="mod">
          <ac:chgData name="Paul Newson" userId="32da3c3e-ee74-41f2-9b74-650ae755bc4b" providerId="ADAL" clId="{18A23FD4-3DB9-024E-B8E9-009036BB9862}" dt="2025-09-26T11:18:33.854" v="266" actId="1076"/>
          <ac:picMkLst>
            <pc:docMk/>
            <pc:sldMk cId="953768537" sldId="324"/>
            <ac:picMk id="2" creationId="{3D7D6F1A-BA76-0652-DEAD-C961FA61EA3E}"/>
          </ac:picMkLst>
        </pc:picChg>
        <pc:picChg chg="add mod">
          <ac:chgData name="Paul Newson" userId="32da3c3e-ee74-41f2-9b74-650ae755bc4b" providerId="ADAL" clId="{18A23FD4-3DB9-024E-B8E9-009036BB9862}" dt="2025-09-26T11:18:33.854" v="266" actId="1076"/>
          <ac:picMkLst>
            <pc:docMk/>
            <pc:sldMk cId="953768537" sldId="324"/>
            <ac:picMk id="3" creationId="{4F1FA57F-F192-5989-ED67-A04AAFC8FD66}"/>
          </ac:picMkLst>
        </pc:picChg>
        <pc:picChg chg="mod">
          <ac:chgData name="Paul Newson" userId="32da3c3e-ee74-41f2-9b74-650ae755bc4b" providerId="ADAL" clId="{18A23FD4-3DB9-024E-B8E9-009036BB9862}" dt="2025-09-26T11:18:33.854" v="266" actId="1076"/>
          <ac:picMkLst>
            <pc:docMk/>
            <pc:sldMk cId="953768537" sldId="324"/>
            <ac:picMk id="4" creationId="{B267B467-2C50-8AFF-9D97-CEF65592E972}"/>
          </ac:picMkLst>
        </pc:picChg>
        <pc:picChg chg="mod">
          <ac:chgData name="Paul Newson" userId="32da3c3e-ee74-41f2-9b74-650ae755bc4b" providerId="ADAL" clId="{18A23FD4-3DB9-024E-B8E9-009036BB9862}" dt="2025-09-26T11:18:33.854" v="266" actId="1076"/>
          <ac:picMkLst>
            <pc:docMk/>
            <pc:sldMk cId="953768537" sldId="324"/>
            <ac:picMk id="5" creationId="{05462569-B7C2-FF3C-DF7E-31ED05C26027}"/>
          </ac:picMkLst>
        </pc:picChg>
        <pc:picChg chg="mod">
          <ac:chgData name="Paul Newson" userId="32da3c3e-ee74-41f2-9b74-650ae755bc4b" providerId="ADAL" clId="{18A23FD4-3DB9-024E-B8E9-009036BB9862}" dt="2025-09-26T11:18:33.854" v="266" actId="1076"/>
          <ac:picMkLst>
            <pc:docMk/>
            <pc:sldMk cId="953768537" sldId="324"/>
            <ac:picMk id="6" creationId="{EBAB619D-AFDB-6AA8-03D5-090AF7D65123}"/>
          </ac:picMkLst>
        </pc:picChg>
      </pc:sldChg>
      <pc:sldChg chg="modSp add mod">
        <pc:chgData name="Paul Newson" userId="32da3c3e-ee74-41f2-9b74-650ae755bc4b" providerId="ADAL" clId="{18A23FD4-3DB9-024E-B8E9-009036BB9862}" dt="2025-09-26T14:27:33.528" v="294" actId="14826"/>
        <pc:sldMkLst>
          <pc:docMk/>
          <pc:sldMk cId="2467216006" sldId="325"/>
        </pc:sldMkLst>
        <pc:spChg chg="mod">
          <ac:chgData name="Paul Newson" userId="32da3c3e-ee74-41f2-9b74-650ae755bc4b" providerId="ADAL" clId="{18A23FD4-3DB9-024E-B8E9-009036BB9862}" dt="2025-09-26T14:27:19.672" v="293" actId="20577"/>
          <ac:spMkLst>
            <pc:docMk/>
            <pc:sldMk cId="2467216006" sldId="325"/>
            <ac:spMk id="7" creationId="{C5532564-59D2-AB8D-83C4-24CFB112138B}"/>
          </ac:spMkLst>
        </pc:spChg>
        <pc:spChg chg="mod">
          <ac:chgData name="Paul Newson" userId="32da3c3e-ee74-41f2-9b74-650ae755bc4b" providerId="ADAL" clId="{18A23FD4-3DB9-024E-B8E9-009036BB9862}" dt="2025-09-26T14:26:50.447" v="290" actId="20577"/>
          <ac:spMkLst>
            <pc:docMk/>
            <pc:sldMk cId="2467216006" sldId="325"/>
            <ac:spMk id="11" creationId="{C701F232-C6C0-C80D-DD39-3AC9C7B0610A}"/>
          </ac:spMkLst>
        </pc:spChg>
        <pc:spChg chg="mod">
          <ac:chgData name="Paul Newson" userId="32da3c3e-ee74-41f2-9b74-650ae755bc4b" providerId="ADAL" clId="{18A23FD4-3DB9-024E-B8E9-009036BB9862}" dt="2025-09-26T14:25:30.400" v="279"/>
          <ac:spMkLst>
            <pc:docMk/>
            <pc:sldMk cId="2467216006" sldId="325"/>
            <ac:spMk id="12" creationId="{657AE2B5-4BFF-839C-B0EE-DA434092648B}"/>
          </ac:spMkLst>
        </pc:spChg>
        <pc:spChg chg="mod">
          <ac:chgData name="Paul Newson" userId="32da3c3e-ee74-41f2-9b74-650ae755bc4b" providerId="ADAL" clId="{18A23FD4-3DB9-024E-B8E9-009036BB9862}" dt="2025-09-26T14:25:54.294" v="281"/>
          <ac:spMkLst>
            <pc:docMk/>
            <pc:sldMk cId="2467216006" sldId="325"/>
            <ac:spMk id="13" creationId="{C6B1F1A9-198F-3702-57A4-8A81813DBC49}"/>
          </ac:spMkLst>
        </pc:spChg>
        <pc:spChg chg="mod">
          <ac:chgData name="Paul Newson" userId="32da3c3e-ee74-41f2-9b74-650ae755bc4b" providerId="ADAL" clId="{18A23FD4-3DB9-024E-B8E9-009036BB9862}" dt="2025-09-26T14:26:37.295" v="288" actId="20577"/>
          <ac:spMkLst>
            <pc:docMk/>
            <pc:sldMk cId="2467216006" sldId="325"/>
            <ac:spMk id="15" creationId="{5CF7B3A7-37F8-75A9-A92E-5CDEE95E9254}"/>
          </ac:spMkLst>
        </pc:spChg>
        <pc:spChg chg="mod">
          <ac:chgData name="Paul Newson" userId="32da3c3e-ee74-41f2-9b74-650ae755bc4b" providerId="ADAL" clId="{18A23FD4-3DB9-024E-B8E9-009036BB9862}" dt="2025-09-26T14:24:27.364" v="274" actId="27636"/>
          <ac:spMkLst>
            <pc:docMk/>
            <pc:sldMk cId="2467216006" sldId="325"/>
            <ac:spMk id="4097" creationId="{00000000-0000-0000-0000-000000000000}"/>
          </ac:spMkLst>
        </pc:spChg>
        <pc:picChg chg="mod">
          <ac:chgData name="Paul Newson" userId="32da3c3e-ee74-41f2-9b74-650ae755bc4b" providerId="ADAL" clId="{18A23FD4-3DB9-024E-B8E9-009036BB9862}" dt="2025-09-26T14:26:46.160" v="289" actId="14826"/>
          <ac:picMkLst>
            <pc:docMk/>
            <pc:sldMk cId="2467216006" sldId="325"/>
            <ac:picMk id="2" creationId="{3D7D6F1A-BA76-0652-DEAD-C961FA61EA3E}"/>
          </ac:picMkLst>
        </pc:picChg>
        <pc:picChg chg="mod">
          <ac:chgData name="Paul Newson" userId="32da3c3e-ee74-41f2-9b74-650ae755bc4b" providerId="ADAL" clId="{18A23FD4-3DB9-024E-B8E9-009036BB9862}" dt="2025-09-26T14:27:33.528" v="294" actId="14826"/>
          <ac:picMkLst>
            <pc:docMk/>
            <pc:sldMk cId="2467216006" sldId="325"/>
            <ac:picMk id="3" creationId="{4F1FA57F-F192-5989-ED67-A04AAFC8FD66}"/>
          </ac:picMkLst>
        </pc:picChg>
        <pc:picChg chg="mod">
          <ac:chgData name="Paul Newson" userId="32da3c3e-ee74-41f2-9b74-650ae755bc4b" providerId="ADAL" clId="{18A23FD4-3DB9-024E-B8E9-009036BB9862}" dt="2025-09-26T14:26:14.358" v="283" actId="14826"/>
          <ac:picMkLst>
            <pc:docMk/>
            <pc:sldMk cId="2467216006" sldId="325"/>
            <ac:picMk id="4" creationId="{B267B467-2C50-8AFF-9D97-CEF65592E972}"/>
          </ac:picMkLst>
        </pc:picChg>
        <pc:picChg chg="mod">
          <ac:chgData name="Paul Newson" userId="32da3c3e-ee74-41f2-9b74-650ae755bc4b" providerId="ADAL" clId="{18A23FD4-3DB9-024E-B8E9-009036BB9862}" dt="2025-09-26T14:26:07.720" v="282" actId="14826"/>
          <ac:picMkLst>
            <pc:docMk/>
            <pc:sldMk cId="2467216006" sldId="325"/>
            <ac:picMk id="5" creationId="{05462569-B7C2-FF3C-DF7E-31ED05C26027}"/>
          </ac:picMkLst>
        </pc:picChg>
        <pc:picChg chg="mod">
          <ac:chgData name="Paul Newson" userId="32da3c3e-ee74-41f2-9b74-650ae755bc4b" providerId="ADAL" clId="{18A23FD4-3DB9-024E-B8E9-009036BB9862}" dt="2025-09-26T14:25:01.757" v="277" actId="14826"/>
          <ac:picMkLst>
            <pc:docMk/>
            <pc:sldMk cId="2467216006" sldId="325"/>
            <ac:picMk id="6" creationId="{EBAB619D-AFDB-6AA8-03D5-090AF7D65123}"/>
          </ac:picMkLst>
        </pc:picChg>
      </pc:sldChg>
      <pc:sldChg chg="addSp delSp modSp add mod">
        <pc:chgData name="Paul Newson" userId="32da3c3e-ee74-41f2-9b74-650ae755bc4b" providerId="ADAL" clId="{18A23FD4-3DB9-024E-B8E9-009036BB9862}" dt="2025-10-02T08:22:21.875" v="675" actId="20577"/>
        <pc:sldMkLst>
          <pc:docMk/>
          <pc:sldMk cId="3977085741" sldId="326"/>
        </pc:sldMkLst>
        <pc:spChg chg="add mod">
          <ac:chgData name="Paul Newson" userId="32da3c3e-ee74-41f2-9b74-650ae755bc4b" providerId="ADAL" clId="{18A23FD4-3DB9-024E-B8E9-009036BB9862}" dt="2025-10-02T08:22:19.343" v="674" actId="1076"/>
          <ac:spMkLst>
            <pc:docMk/>
            <pc:sldMk cId="3977085741" sldId="326"/>
            <ac:spMk id="6" creationId="{D0CC1ED8-5568-35E0-F01F-59AA4F2FA54A}"/>
          </ac:spMkLst>
        </pc:spChg>
        <pc:spChg chg="mod">
          <ac:chgData name="Paul Newson" userId="32da3c3e-ee74-41f2-9b74-650ae755bc4b" providerId="ADAL" clId="{18A23FD4-3DB9-024E-B8E9-009036BB9862}" dt="2025-10-02T08:22:21.875" v="675" actId="20577"/>
          <ac:spMkLst>
            <pc:docMk/>
            <pc:sldMk cId="3977085741" sldId="326"/>
            <ac:spMk id="4097" creationId="{00000000-0000-0000-0000-000000000000}"/>
          </ac:spMkLst>
        </pc:spChg>
        <pc:picChg chg="add mod">
          <ac:chgData name="Paul Newson" userId="32da3c3e-ee74-41f2-9b74-650ae755bc4b" providerId="ADAL" clId="{18A23FD4-3DB9-024E-B8E9-009036BB9862}" dt="2025-10-02T08:22:19.343" v="674" actId="1076"/>
          <ac:picMkLst>
            <pc:docMk/>
            <pc:sldMk cId="3977085741" sldId="326"/>
            <ac:picMk id="2" creationId="{B1DF87E4-6D26-440B-5EB2-730B6A4FD68E}"/>
          </ac:picMkLst>
        </pc:picChg>
      </pc:sldChg>
      <pc:sldChg chg="modSp add mod">
        <pc:chgData name="Paul Newson" userId="32da3c3e-ee74-41f2-9b74-650ae755bc4b" providerId="ADAL" clId="{18A23FD4-3DB9-024E-B8E9-009036BB9862}" dt="2025-09-29T09:15:29.899" v="367" actId="20577"/>
        <pc:sldMkLst>
          <pc:docMk/>
          <pc:sldMk cId="482280568" sldId="327"/>
        </pc:sldMkLst>
        <pc:spChg chg="mod">
          <ac:chgData name="Paul Newson" userId="32da3c3e-ee74-41f2-9b74-650ae755bc4b" providerId="ADAL" clId="{18A23FD4-3DB9-024E-B8E9-009036BB9862}" dt="2025-09-29T09:15:29.899" v="367" actId="20577"/>
          <ac:spMkLst>
            <pc:docMk/>
            <pc:sldMk cId="482280568" sldId="327"/>
            <ac:spMk id="4097" creationId="{00000000-0000-0000-0000-000000000000}"/>
          </ac:spMkLst>
        </pc:spChg>
      </pc:sldChg>
      <pc:sldMasterChg chg="addSp delSp modSp mod">
        <pc:chgData name="Paul Newson" userId="32da3c3e-ee74-41f2-9b74-650ae755bc4b" providerId="ADAL" clId="{18A23FD4-3DB9-024E-B8E9-009036BB9862}" dt="2025-09-26T10:44:12.110" v="8"/>
        <pc:sldMasterMkLst>
          <pc:docMk/>
          <pc:sldMasterMk cId="0" sldId="2147483648"/>
        </pc:sldMasterMkLst>
      </pc:sldMasterChg>
    </pc:docChg>
  </pc:docChgLst>
  <pc:docChgLst>
    <pc:chgData name="Paul Newson" userId="32da3c3e-ee74-41f2-9b74-650ae755bc4b" providerId="ADAL" clId="{CD01AE13-55D5-DE4C-B84B-240F8BEB92A8}"/>
    <pc:docChg chg="undo custSel addSld delSld modSld modMainMaster">
      <pc:chgData name="Paul Newson" userId="32da3c3e-ee74-41f2-9b74-650ae755bc4b" providerId="ADAL" clId="{CD01AE13-55D5-DE4C-B84B-240F8BEB92A8}" dt="2023-10-06T08:14:57.703" v="842" actId="478"/>
      <pc:docMkLst>
        <pc:docMk/>
      </pc:docMkLst>
      <pc:sldChg chg="modSp add del mod">
        <pc:chgData name="Paul Newson" userId="32da3c3e-ee74-41f2-9b74-650ae755bc4b" providerId="ADAL" clId="{CD01AE13-55D5-DE4C-B84B-240F8BEB92A8}" dt="2023-10-03T09:21:52.002" v="820"/>
        <pc:sldMkLst>
          <pc:docMk/>
          <pc:sldMk cId="36474975" sldId="274"/>
        </pc:sldMkLst>
      </pc:sldChg>
      <pc:sldChg chg="addSp delSp modSp mod">
        <pc:chgData name="Paul Newson" userId="32da3c3e-ee74-41f2-9b74-650ae755bc4b" providerId="ADAL" clId="{CD01AE13-55D5-DE4C-B84B-240F8BEB92A8}" dt="2023-10-03T09:14:11.279" v="816" actId="20577"/>
        <pc:sldMkLst>
          <pc:docMk/>
          <pc:sldMk cId="539894180" sldId="278"/>
        </pc:sldMkLst>
      </pc:sldChg>
      <pc:sldChg chg="addSp delSp modSp mod">
        <pc:chgData name="Paul Newson" userId="32da3c3e-ee74-41f2-9b74-650ae755bc4b" providerId="ADAL" clId="{CD01AE13-55D5-DE4C-B84B-240F8BEB92A8}" dt="2023-10-03T13:44:44.944" v="825" actId="165"/>
        <pc:sldMkLst>
          <pc:docMk/>
          <pc:sldMk cId="1062005162" sldId="279"/>
        </pc:sldMkLst>
      </pc:sldChg>
      <pc:sldChg chg="addSp delSp modSp mod">
        <pc:chgData name="Paul Newson" userId="32da3c3e-ee74-41f2-9b74-650ae755bc4b" providerId="ADAL" clId="{CD01AE13-55D5-DE4C-B84B-240F8BEB92A8}" dt="2023-10-02T14:49:38.768" v="287" actId="1076"/>
        <pc:sldMkLst>
          <pc:docMk/>
          <pc:sldMk cId="567135753" sldId="280"/>
        </pc:sldMkLst>
      </pc:sldChg>
      <pc:sldChg chg="addSp delSp modSp mod">
        <pc:chgData name="Paul Newson" userId="32da3c3e-ee74-41f2-9b74-650ae755bc4b" providerId="ADAL" clId="{CD01AE13-55D5-DE4C-B84B-240F8BEB92A8}" dt="2023-10-06T08:14:57.703" v="842" actId="478"/>
        <pc:sldMkLst>
          <pc:docMk/>
          <pc:sldMk cId="780568134" sldId="281"/>
        </pc:sldMkLst>
      </pc:sldChg>
      <pc:sldChg chg="addSp delSp modSp mod">
        <pc:chgData name="Paul Newson" userId="32da3c3e-ee74-41f2-9b74-650ae755bc4b" providerId="ADAL" clId="{CD01AE13-55D5-DE4C-B84B-240F8BEB92A8}" dt="2023-10-02T15:22:54.258" v="584" actId="478"/>
        <pc:sldMkLst>
          <pc:docMk/>
          <pc:sldMk cId="1392198348" sldId="291"/>
        </pc:sldMkLst>
      </pc:sldChg>
      <pc:sldChg chg="addSp delSp modSp mod">
        <pc:chgData name="Paul Newson" userId="32da3c3e-ee74-41f2-9b74-650ae755bc4b" providerId="ADAL" clId="{CD01AE13-55D5-DE4C-B84B-240F8BEB92A8}" dt="2023-10-02T15:30:12.117" v="658" actId="478"/>
        <pc:sldMkLst>
          <pc:docMk/>
          <pc:sldMk cId="1704556091" sldId="292"/>
        </pc:sldMkLst>
      </pc:sldChg>
      <pc:sldChg chg="addSp delSp modSp mod">
        <pc:chgData name="Paul Newson" userId="32da3c3e-ee74-41f2-9b74-650ae755bc4b" providerId="ADAL" clId="{CD01AE13-55D5-DE4C-B84B-240F8BEB92A8}" dt="2023-10-02T15:43:37.774" v="797" actId="20577"/>
        <pc:sldMkLst>
          <pc:docMk/>
          <pc:sldMk cId="207219146" sldId="294"/>
        </pc:sldMkLst>
      </pc:sldChg>
      <pc:sldChg chg="addSp delSp modSp mod">
        <pc:chgData name="Paul Newson" userId="32da3c3e-ee74-41f2-9b74-650ae755bc4b" providerId="ADAL" clId="{CD01AE13-55D5-DE4C-B84B-240F8BEB92A8}" dt="2023-10-02T15:31:23.082" v="673" actId="1076"/>
        <pc:sldMkLst>
          <pc:docMk/>
          <pc:sldMk cId="2047258343" sldId="295"/>
        </pc:sldMkLst>
      </pc:sldChg>
      <pc:sldChg chg="addSp delSp modSp mod">
        <pc:chgData name="Paul Newson" userId="32da3c3e-ee74-41f2-9b74-650ae755bc4b" providerId="ADAL" clId="{CD01AE13-55D5-DE4C-B84B-240F8BEB92A8}" dt="2023-10-02T14:40:23.171" v="78" actId="1076"/>
        <pc:sldMkLst>
          <pc:docMk/>
          <pc:sldMk cId="1029469693" sldId="299"/>
        </pc:sldMkLst>
      </pc:sldChg>
      <pc:sldChg chg="del">
        <pc:chgData name="Paul Newson" userId="32da3c3e-ee74-41f2-9b74-650ae755bc4b" providerId="ADAL" clId="{CD01AE13-55D5-DE4C-B84B-240F8BEB92A8}" dt="2023-10-02T14:29:44.474" v="2" actId="2696"/>
        <pc:sldMkLst>
          <pc:docMk/>
          <pc:sldMk cId="530952216" sldId="300"/>
        </pc:sldMkLst>
      </pc:sldChg>
      <pc:sldChg chg="del">
        <pc:chgData name="Paul Newson" userId="32da3c3e-ee74-41f2-9b74-650ae755bc4b" providerId="ADAL" clId="{CD01AE13-55D5-DE4C-B84B-240F8BEB92A8}" dt="2023-10-02T14:29:44.474" v="2" actId="2696"/>
        <pc:sldMkLst>
          <pc:docMk/>
          <pc:sldMk cId="9162254" sldId="301"/>
        </pc:sldMkLst>
      </pc:sldChg>
      <pc:sldChg chg="del">
        <pc:chgData name="Paul Newson" userId="32da3c3e-ee74-41f2-9b74-650ae755bc4b" providerId="ADAL" clId="{CD01AE13-55D5-DE4C-B84B-240F8BEB92A8}" dt="2023-10-02T14:34:33.616" v="22" actId="2696"/>
        <pc:sldMkLst>
          <pc:docMk/>
          <pc:sldMk cId="752812761" sldId="302"/>
        </pc:sldMkLst>
      </pc:sldChg>
      <pc:sldChg chg="del">
        <pc:chgData name="Paul Newson" userId="32da3c3e-ee74-41f2-9b74-650ae755bc4b" providerId="ADAL" clId="{CD01AE13-55D5-DE4C-B84B-240F8BEB92A8}" dt="2023-10-02T14:38:45.858" v="48" actId="2696"/>
        <pc:sldMkLst>
          <pc:docMk/>
          <pc:sldMk cId="1104553218" sldId="303"/>
        </pc:sldMkLst>
      </pc:sldChg>
      <pc:sldChg chg="add">
        <pc:chgData name="Paul Newson" userId="32da3c3e-ee74-41f2-9b74-650ae755bc4b" providerId="ADAL" clId="{CD01AE13-55D5-DE4C-B84B-240F8BEB92A8}" dt="2023-10-02T14:29:57.855" v="3"/>
        <pc:sldMkLst>
          <pc:docMk/>
          <pc:sldMk cId="1659684217" sldId="304"/>
        </pc:sldMkLst>
      </pc:sldChg>
      <pc:sldChg chg="modSp add mod">
        <pc:chgData name="Paul Newson" userId="32da3c3e-ee74-41f2-9b74-650ae755bc4b" providerId="ADAL" clId="{CD01AE13-55D5-DE4C-B84B-240F8BEB92A8}" dt="2023-10-03T09:14:04.818" v="815" actId="20577"/>
        <pc:sldMkLst>
          <pc:docMk/>
          <pc:sldMk cId="2733568093" sldId="305"/>
        </pc:sldMkLst>
      </pc:sldChg>
      <pc:sldChg chg="addSp modSp add mod">
        <pc:chgData name="Paul Newson" userId="32da3c3e-ee74-41f2-9b74-650ae755bc4b" providerId="ADAL" clId="{CD01AE13-55D5-DE4C-B84B-240F8BEB92A8}" dt="2023-10-02T14:50:29.788" v="292" actId="1076"/>
        <pc:sldMkLst>
          <pc:docMk/>
          <pc:sldMk cId="4270589442" sldId="306"/>
        </pc:sldMkLst>
      </pc:sldChg>
      <pc:sldChg chg="add del">
        <pc:chgData name="Paul Newson" userId="32da3c3e-ee74-41f2-9b74-650ae755bc4b" providerId="ADAL" clId="{CD01AE13-55D5-DE4C-B84B-240F8BEB92A8}" dt="2023-10-03T09:21:55.339" v="821" actId="2696"/>
        <pc:sldMkLst>
          <pc:docMk/>
          <pc:sldMk cId="427354877" sldId="307"/>
        </pc:sldMkLst>
      </pc:sldChg>
      <pc:sldChg chg="add">
        <pc:chgData name="Paul Newson" userId="32da3c3e-ee74-41f2-9b74-650ae755bc4b" providerId="ADAL" clId="{CD01AE13-55D5-DE4C-B84B-240F8BEB92A8}" dt="2023-10-03T09:21:57.715" v="822"/>
        <pc:sldMkLst>
          <pc:docMk/>
          <pc:sldMk cId="3768614549" sldId="307"/>
        </pc:sldMkLst>
      </pc:sldChg>
      <pc:sldChg chg="add">
        <pc:chgData name="Paul Newson" userId="32da3c3e-ee74-41f2-9b74-650ae755bc4b" providerId="ADAL" clId="{CD01AE13-55D5-DE4C-B84B-240F8BEB92A8}" dt="2023-10-04T11:01:09.855" v="826"/>
        <pc:sldMkLst>
          <pc:docMk/>
          <pc:sldMk cId="2894643234" sldId="318"/>
        </pc:sldMkLst>
      </pc:sldChg>
      <pc:sldMasterChg chg="addSp delSp modSp mod">
        <pc:chgData name="Paul Newson" userId="32da3c3e-ee74-41f2-9b74-650ae755bc4b" providerId="ADAL" clId="{CD01AE13-55D5-DE4C-B84B-240F8BEB92A8}" dt="2023-10-02T14:29:34.235" v="1"/>
        <pc:sldMasterMkLst>
          <pc:docMk/>
          <pc:sldMasterMk cId="0" sldId="2147483648"/>
        </pc:sldMasterMkLst>
      </pc:sldMasterChg>
    </pc:docChg>
  </pc:docChgLst>
  <pc:docChgLst>
    <pc:chgData name="Paul Newson" userId="32da3c3e-ee74-41f2-9b74-650ae755bc4b" providerId="ADAL" clId="{0A7F0A7E-0ADD-A64B-8615-7065F2A41D18}"/>
    <pc:docChg chg="custSel modSld modMainMaster">
      <pc:chgData name="Paul Newson" userId="32da3c3e-ee74-41f2-9b74-650ae755bc4b" providerId="ADAL" clId="{0A7F0A7E-0ADD-A64B-8615-7065F2A41D18}" dt="2025-10-08T09:40:19.786" v="40" actId="167"/>
      <pc:docMkLst>
        <pc:docMk/>
      </pc:docMkLst>
      <pc:sldChg chg="addSp delSp modSp mod">
        <pc:chgData name="Paul Newson" userId="32da3c3e-ee74-41f2-9b74-650ae755bc4b" providerId="ADAL" clId="{0A7F0A7E-0ADD-A64B-8615-7065F2A41D18}" dt="2025-10-08T09:34:13.662" v="28"/>
        <pc:sldMkLst>
          <pc:docMk/>
          <pc:sldMk cId="684211564" sldId="277"/>
        </pc:sldMkLst>
        <pc:spChg chg="add del mod">
          <ac:chgData name="Paul Newson" userId="32da3c3e-ee74-41f2-9b74-650ae755bc4b" providerId="ADAL" clId="{0A7F0A7E-0ADD-A64B-8615-7065F2A41D18}" dt="2025-10-08T09:17:48.795" v="2"/>
          <ac:spMkLst>
            <pc:docMk/>
            <pc:sldMk cId="684211564" sldId="277"/>
            <ac:spMk id="2" creationId="{F90102F0-7A07-0622-4C60-70E890656A0C}"/>
          </ac:spMkLst>
        </pc:spChg>
        <pc:picChg chg="add del mod">
          <ac:chgData name="Paul Newson" userId="32da3c3e-ee74-41f2-9b74-650ae755bc4b" providerId="ADAL" clId="{0A7F0A7E-0ADD-A64B-8615-7065F2A41D18}" dt="2025-10-08T09:33:05.333" v="25" actId="478"/>
          <ac:picMkLst>
            <pc:docMk/>
            <pc:sldMk cId="684211564" sldId="277"/>
            <ac:picMk id="3" creationId="{11816F9E-AE24-C94B-53AF-4DA1DD6E59BA}"/>
          </ac:picMkLst>
        </pc:picChg>
        <pc:picChg chg="add del mod">
          <ac:chgData name="Paul Newson" userId="32da3c3e-ee74-41f2-9b74-650ae755bc4b" providerId="ADAL" clId="{0A7F0A7E-0ADD-A64B-8615-7065F2A41D18}" dt="2025-10-08T09:34:12.783" v="27" actId="478"/>
          <ac:picMkLst>
            <pc:docMk/>
            <pc:sldMk cId="684211564" sldId="277"/>
            <ac:picMk id="4" creationId="{92341C93-A84E-40CF-AC00-291985E7157D}"/>
          </ac:picMkLst>
        </pc:picChg>
        <pc:picChg chg="del">
          <ac:chgData name="Paul Newson" userId="32da3c3e-ee74-41f2-9b74-650ae755bc4b" providerId="ADAL" clId="{0A7F0A7E-0ADD-A64B-8615-7065F2A41D18}" dt="2025-10-08T09:28:59.680" v="11" actId="478"/>
          <ac:picMkLst>
            <pc:docMk/>
            <pc:sldMk cId="684211564" sldId="277"/>
            <ac:picMk id="5" creationId="{FB83E1DD-F663-B09B-2A0E-4032E9EBD702}"/>
          </ac:picMkLst>
        </pc:picChg>
        <pc:picChg chg="add mod">
          <ac:chgData name="Paul Newson" userId="32da3c3e-ee74-41f2-9b74-650ae755bc4b" providerId="ADAL" clId="{0A7F0A7E-0ADD-A64B-8615-7065F2A41D18}" dt="2025-10-08T09:34:13.662" v="28"/>
          <ac:picMkLst>
            <pc:docMk/>
            <pc:sldMk cId="684211564" sldId="277"/>
            <ac:picMk id="6" creationId="{959CB829-C6FF-669C-7732-4DA73CD63C87}"/>
          </ac:picMkLst>
        </pc:picChg>
      </pc:sldChg>
      <pc:sldChg chg="addSp delSp modSp mod">
        <pc:chgData name="Paul Newson" userId="32da3c3e-ee74-41f2-9b74-650ae755bc4b" providerId="ADAL" clId="{0A7F0A7E-0ADD-A64B-8615-7065F2A41D18}" dt="2025-10-08T09:32:59.549" v="24" actId="1076"/>
        <pc:sldMkLst>
          <pc:docMk/>
          <pc:sldMk cId="3768614549" sldId="307"/>
        </pc:sldMkLst>
        <pc:picChg chg="del">
          <ac:chgData name="Paul Newson" userId="32da3c3e-ee74-41f2-9b74-650ae755bc4b" providerId="ADAL" clId="{0A7F0A7E-0ADD-A64B-8615-7065F2A41D18}" dt="2025-10-08T09:29:25.877" v="15" actId="478"/>
          <ac:picMkLst>
            <pc:docMk/>
            <pc:sldMk cId="3768614549" sldId="307"/>
            <ac:picMk id="2" creationId="{DFA79434-02D3-A741-9988-1C0E5FF16D01}"/>
          </ac:picMkLst>
        </pc:picChg>
        <pc:picChg chg="add del mod">
          <ac:chgData name="Paul Newson" userId="32da3c3e-ee74-41f2-9b74-650ae755bc4b" providerId="ADAL" clId="{0A7F0A7E-0ADD-A64B-8615-7065F2A41D18}" dt="2025-10-08T09:32:56.598" v="23" actId="478"/>
          <ac:picMkLst>
            <pc:docMk/>
            <pc:sldMk cId="3768614549" sldId="307"/>
            <ac:picMk id="3" creationId="{CA6145F6-0981-1867-74A7-071EEB5E3AEE}"/>
          </ac:picMkLst>
        </pc:picChg>
        <pc:picChg chg="add mod">
          <ac:chgData name="Paul Newson" userId="32da3c3e-ee74-41f2-9b74-650ae755bc4b" providerId="ADAL" clId="{0A7F0A7E-0ADD-A64B-8615-7065F2A41D18}" dt="2025-10-08T09:32:59.549" v="24" actId="1076"/>
          <ac:picMkLst>
            <pc:docMk/>
            <pc:sldMk cId="3768614549" sldId="307"/>
            <ac:picMk id="6" creationId="{8C02BBB2-B79B-434F-6D22-D1ED7AFCBA88}"/>
          </ac:picMkLst>
        </pc:picChg>
      </pc:sldChg>
      <pc:sldChg chg="addSp delSp modSp mod">
        <pc:chgData name="Paul Newson" userId="32da3c3e-ee74-41f2-9b74-650ae755bc4b" providerId="ADAL" clId="{0A7F0A7E-0ADD-A64B-8615-7065F2A41D18}" dt="2025-10-08T09:40:19.786" v="40" actId="167"/>
        <pc:sldMkLst>
          <pc:docMk/>
          <pc:sldMk cId="3902025122" sldId="323"/>
        </pc:sldMkLst>
        <pc:picChg chg="del">
          <ac:chgData name="Paul Newson" userId="32da3c3e-ee74-41f2-9b74-650ae755bc4b" providerId="ADAL" clId="{0A7F0A7E-0ADD-A64B-8615-7065F2A41D18}" dt="2025-10-08T09:39:46.831" v="29" actId="478"/>
          <ac:picMkLst>
            <pc:docMk/>
            <pc:sldMk cId="3902025122" sldId="323"/>
            <ac:picMk id="5" creationId="{90A2B016-EF48-ED88-1C6F-47BFA92D6E1F}"/>
          </ac:picMkLst>
        </pc:picChg>
        <pc:picChg chg="add mod">
          <ac:chgData name="Paul Newson" userId="32da3c3e-ee74-41f2-9b74-650ae755bc4b" providerId="ADAL" clId="{0A7F0A7E-0ADD-A64B-8615-7065F2A41D18}" dt="2025-10-08T09:40:19.786" v="40" actId="167"/>
          <ac:picMkLst>
            <pc:docMk/>
            <pc:sldMk cId="3902025122" sldId="323"/>
            <ac:picMk id="6" creationId="{9A03A2A4-0762-6996-5F07-A9159C0ABDE1}"/>
          </ac:picMkLst>
        </pc:picChg>
      </pc:sldChg>
      <pc:sldMasterChg chg="addSp delSp modSp mod">
        <pc:chgData name="Paul Newson" userId="32da3c3e-ee74-41f2-9b74-650ae755bc4b" providerId="ADAL" clId="{0A7F0A7E-0ADD-A64B-8615-7065F2A41D18}" dt="2025-10-08T09:21:06.691" v="7" actId="1076"/>
        <pc:sldMasterMkLst>
          <pc:docMk/>
          <pc:sldMasterMk cId="0" sldId="2147483648"/>
        </pc:sldMasterMkLst>
        <pc:picChg chg="del">
          <ac:chgData name="Paul Newson" userId="32da3c3e-ee74-41f2-9b74-650ae755bc4b" providerId="ADAL" clId="{0A7F0A7E-0ADD-A64B-8615-7065F2A41D18}" dt="2025-10-08T09:21:03.339" v="6" actId="478"/>
          <ac:picMkLst>
            <pc:docMk/>
            <pc:sldMasterMk cId="0" sldId="2147483648"/>
            <ac:picMk id="4" creationId="{A47922F8-EF49-7B83-320A-A40E446772C2}"/>
          </ac:picMkLst>
        </pc:picChg>
        <pc:picChg chg="add mod">
          <ac:chgData name="Paul Newson" userId="32da3c3e-ee74-41f2-9b74-650ae755bc4b" providerId="ADAL" clId="{0A7F0A7E-0ADD-A64B-8615-7065F2A41D18}" dt="2025-10-08T09:21:06.691" v="7" actId="1076"/>
          <ac:picMkLst>
            <pc:docMk/>
            <pc:sldMasterMk cId="0" sldId="2147483648"/>
            <ac:picMk id="6" creationId="{7E0FB420-395A-9BB1-2EB7-953A60A6723F}"/>
          </ac:picMkLst>
        </pc:pic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10/29/2025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83074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841675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18175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028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3863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59072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33829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241517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641843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757743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82463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653654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319097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832723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804412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586541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423704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111088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09598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tif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0FB420-395A-9BB1-2EB7-953A60A6723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jp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4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1D9DB49B-F65D-2833-F85F-E179301AC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2791" y="1215164"/>
            <a:ext cx="63984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1800" b="1" dirty="0">
                <a:latin typeface="Calibri"/>
                <a:cs typeface="Calibri"/>
              </a:rPr>
              <a:t>Thanks to all our 2025 Annual Congress Sponsors</a:t>
            </a:r>
          </a:p>
        </p:txBody>
      </p:sp>
      <p:pic>
        <p:nvPicPr>
          <p:cNvPr id="6" name="Picture 5" descr="A group of logos on a white background&#10;&#10;AI-generated content may be incorrect.">
            <a:extLst>
              <a:ext uri="{FF2B5EF4-FFF2-40B4-BE49-F238E27FC236}">
                <a16:creationId xmlns:a16="http://schemas.microsoft.com/office/drawing/2014/main" id="{959CB829-C6FF-669C-7732-4DA73CD63C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69" y="1549632"/>
            <a:ext cx="8986653" cy="3593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211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1552E-B4D0-709F-10ED-5CF902106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15489"/>
            <a:ext cx="8229600" cy="552104"/>
          </a:xfrm>
        </p:spPr>
        <p:txBody>
          <a:bodyPr>
            <a:normAutofit fontScale="90000"/>
          </a:bodyPr>
          <a:lstStyle/>
          <a:p>
            <a:r>
              <a:rPr lang="en-US" sz="3600" b="1" dirty="0"/>
              <a:t>Vienna Congress Website</a:t>
            </a:r>
            <a:endParaRPr lang="en-US" sz="3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89A687-9ACD-200F-A3D5-AC39EDF56A84}"/>
              </a:ext>
            </a:extLst>
          </p:cNvPr>
          <p:cNvSpPr txBox="1"/>
          <p:nvPr/>
        </p:nvSpPr>
        <p:spPr>
          <a:xfrm>
            <a:off x="693964" y="2085005"/>
            <a:ext cx="3094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General Information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1C6E66-2E3B-7E22-F843-FD19B7DA0D59}"/>
              </a:ext>
            </a:extLst>
          </p:cNvPr>
          <p:cNvSpPr txBox="1"/>
          <p:nvPr/>
        </p:nvSpPr>
        <p:spPr>
          <a:xfrm>
            <a:off x="5206093" y="2085005"/>
            <a:ext cx="3094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Programme &amp; Slides</a:t>
            </a:r>
          </a:p>
        </p:txBody>
      </p:sp>
      <p:pic>
        <p:nvPicPr>
          <p:cNvPr id="4" name="Picture 3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52C8EDB7-290D-7EF6-90DE-FC4B5FB208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9447" y="2571750"/>
            <a:ext cx="2277836" cy="2277836"/>
          </a:xfrm>
          <a:prstGeom prst="rect">
            <a:avLst/>
          </a:prstGeom>
        </p:spPr>
      </p:pic>
      <p:pic>
        <p:nvPicPr>
          <p:cNvPr id="6" name="Picture 5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5D36B5C5-30CE-0793-8570-0367CAFA87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176" y="2571750"/>
            <a:ext cx="2277837" cy="2277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93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296779" y="1344641"/>
            <a:ext cx="8213557" cy="673465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Technical Session Sponsors</a:t>
            </a:r>
            <a:endParaRPr lang="en-US" sz="18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180" y="3614102"/>
            <a:ext cx="3018266" cy="8771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"/>
          <a:stretch/>
        </p:blipFill>
        <p:spPr>
          <a:xfrm>
            <a:off x="517478" y="2326588"/>
            <a:ext cx="3563282" cy="648436"/>
          </a:xfrm>
          <a:prstGeom prst="rect">
            <a:avLst/>
          </a:prstGeom>
        </p:spPr>
      </p:pic>
      <p:pic>
        <p:nvPicPr>
          <p:cNvPr id="13" name="Picture 12" descr="A purple rectangular sign with white letters&#10;&#10;Description automatically generated">
            <a:extLst>
              <a:ext uri="{FF2B5EF4-FFF2-40B4-BE49-F238E27FC236}">
                <a16:creationId xmlns:a16="http://schemas.microsoft.com/office/drawing/2014/main" id="{02642F5A-22AD-088F-A076-132F6125FD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3242" y="2292696"/>
            <a:ext cx="3285166" cy="832699"/>
          </a:xfrm>
          <a:prstGeom prst="rect">
            <a:avLst/>
          </a:prstGeom>
        </p:spPr>
      </p:pic>
      <p:pic>
        <p:nvPicPr>
          <p:cNvPr id="5" name="Picture 4" descr="A blue text on a white background&#10;&#10;Description automatically generated">
            <a:extLst>
              <a:ext uri="{FF2B5EF4-FFF2-40B4-BE49-F238E27FC236}">
                <a16:creationId xmlns:a16="http://schemas.microsoft.com/office/drawing/2014/main" id="{FD607449-2505-54C2-0AD2-AE4F32ED12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7199" y="3399985"/>
            <a:ext cx="2937934" cy="126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894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993080" y="1193637"/>
            <a:ext cx="7137245" cy="749653"/>
          </a:xfrm>
        </p:spPr>
        <p:txBody>
          <a:bodyPr>
            <a:normAutofit fontScale="90000"/>
          </a:bodyPr>
          <a:lstStyle/>
          <a:p>
            <a:br>
              <a:rPr lang="en-GB" sz="3600" dirty="0"/>
            </a:br>
            <a:r>
              <a:rPr lang="en-GB" sz="3600" b="1" dirty="0"/>
              <a:t>Opening </a:t>
            </a:r>
            <a:r>
              <a:rPr lang="en-GB" sz="3600" b="1"/>
              <a:t>remarks of </a:t>
            </a:r>
            <a:r>
              <a:rPr lang="en-GB" sz="3600" b="1" dirty="0"/>
              <a:t>the </a:t>
            </a:r>
            <a:r>
              <a:rPr lang="en-GB" sz="3600" b="1"/>
              <a:t>Annual Congress</a:t>
            </a:r>
            <a:br>
              <a:rPr lang="en-GB" sz="3600" dirty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2906" y="1749425"/>
            <a:ext cx="6497594" cy="418784"/>
          </a:xfrm>
        </p:spPr>
        <p:txBody>
          <a:bodyPr rtlCol="0">
            <a:noAutofit/>
          </a:bodyPr>
          <a:lstStyle/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Joint Facilitators, President and Technical Committee Co-Chairs</a:t>
            </a:r>
            <a:r>
              <a:rPr lang="en-GB" sz="1400" dirty="0">
                <a:solidFill>
                  <a:schemeClr val="tx1"/>
                </a:solidFill>
                <a:effectLst/>
              </a:rPr>
              <a:t> </a:t>
            </a:r>
            <a:endParaRPr lang="en-GB" sz="1800" dirty="0"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097A0BE-2DEF-65BC-5EEB-98D3466A591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561347" y="2378282"/>
            <a:ext cx="1571580" cy="1571581"/>
          </a:xfrm>
          <a:prstGeom prst="ellipse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486E16B-D556-8981-AAE1-6D15354F341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81" r="1081"/>
          <a:stretch/>
        </p:blipFill>
        <p:spPr>
          <a:xfrm>
            <a:off x="3800931" y="2378282"/>
            <a:ext cx="1542137" cy="1571581"/>
          </a:xfrm>
          <a:prstGeom prst="ellipse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27665F2A-02F6-CF0E-56A7-7C1039C60BFC}"/>
              </a:ext>
            </a:extLst>
          </p:cNvPr>
          <p:cNvSpPr txBox="1">
            <a:spLocks/>
          </p:cNvSpPr>
          <p:nvPr/>
        </p:nvSpPr>
        <p:spPr>
          <a:xfrm>
            <a:off x="3713693" y="4026708"/>
            <a:ext cx="1696017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Alice van der Schee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Van Benthem &amp; Keulen, The Netherlands /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President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88072F19-D259-E4AD-1356-32A81543B70F}"/>
              </a:ext>
            </a:extLst>
          </p:cNvPr>
          <p:cNvSpPr txBox="1">
            <a:spLocks/>
          </p:cNvSpPr>
          <p:nvPr/>
        </p:nvSpPr>
        <p:spPr>
          <a:xfrm>
            <a:off x="5518847" y="4026708"/>
            <a:ext cx="1656580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Matthias Prior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Abel Rechtsanwälte, Austria / INSOL Europe Council member &amp; Country Coordinator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856A9E-143B-2A98-208F-8E7C341C9C1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8442" b="8442"/>
          <a:stretch/>
        </p:blipFill>
        <p:spPr>
          <a:xfrm>
            <a:off x="7320607" y="2378282"/>
            <a:ext cx="1571580" cy="1571581"/>
          </a:xfrm>
          <a:prstGeom prst="ellipse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1BE6231-5096-5FB9-C350-C1BB8A6EC27C}"/>
              </a:ext>
            </a:extLst>
          </p:cNvPr>
          <p:cNvSpPr txBox="1">
            <a:spLocks/>
          </p:cNvSpPr>
          <p:nvPr/>
        </p:nvSpPr>
        <p:spPr>
          <a:xfrm>
            <a:off x="7320607" y="4026708"/>
            <a:ext cx="157158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Christel Dumont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Dentons, Luxembourg / INSOL Europe Council member &amp; Country Coordinator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7E3730-C4EF-FFB5-055C-BB9AF490B6C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2041671" y="2378282"/>
            <a:ext cx="1571580" cy="1571581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923BC4-DF64-6247-CF76-61AB62BCBD8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254549" y="2378282"/>
            <a:ext cx="1571580" cy="1571581"/>
          </a:xfrm>
          <a:prstGeom prst="ellipse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4507456C-854B-9F92-299F-0E3A5E3FAD3B}"/>
              </a:ext>
            </a:extLst>
          </p:cNvPr>
          <p:cNvSpPr txBox="1">
            <a:spLocks/>
          </p:cNvSpPr>
          <p:nvPr/>
        </p:nvSpPr>
        <p:spPr>
          <a:xfrm>
            <a:off x="160709" y="4026708"/>
            <a:ext cx="175926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Klaudia Frątczak-Kospin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Westminster Polska, Poland / INSOL Europe YMG Co-Chair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7927343-4261-89CA-0790-F6071CFF5249}"/>
              </a:ext>
            </a:extLst>
          </p:cNvPr>
          <p:cNvSpPr txBox="1">
            <a:spLocks/>
          </p:cNvSpPr>
          <p:nvPr/>
        </p:nvSpPr>
        <p:spPr>
          <a:xfrm>
            <a:off x="1947831" y="4026708"/>
            <a:ext cx="1759261" cy="958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Robert Peldán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BORENIUS ATTORNEYS, Finland / Past INSOL Europe YMG Co-Chair</a:t>
            </a:r>
          </a:p>
        </p:txBody>
      </p:sp>
    </p:spTree>
    <p:extLst>
      <p:ext uri="{BB962C8B-B14F-4D97-AF65-F5344CB8AC3E}">
        <p14:creationId xmlns:p14="http://schemas.microsoft.com/office/powerpoint/2010/main" val="1062005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3556787" y="2393882"/>
            <a:ext cx="5587213" cy="1378819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Keynote Speaker: </a:t>
            </a:r>
            <a:br>
              <a:rPr lang="en-GB" sz="3600" b="1" dirty="0"/>
            </a:br>
            <a:br>
              <a:rPr lang="en-GB" sz="3600" b="1" dirty="0"/>
            </a:br>
            <a:r>
              <a:rPr lang="en-GB" sz="5300" b="1" dirty="0"/>
              <a:t>Christopher Pratt</a:t>
            </a:r>
            <a:br>
              <a:rPr lang="en-GB" sz="3600" b="1" dirty="0"/>
            </a:br>
            <a:r>
              <a:rPr lang="en-GB" sz="3600" b="1" dirty="0"/>
              <a:t> Professional Skipper,</a:t>
            </a:r>
            <a:br>
              <a:rPr lang="en-GB" sz="3600" b="1" dirty="0"/>
            </a:br>
            <a:r>
              <a:rPr lang="en-GB" sz="3600" b="1" dirty="0"/>
              <a:t>France</a:t>
            </a:r>
            <a:endParaRPr lang="en-US" sz="3600" b="1" dirty="0"/>
          </a:p>
        </p:txBody>
      </p:sp>
      <p:pic>
        <p:nvPicPr>
          <p:cNvPr id="4" name="Picture 3" descr="A person with wet hair wearing sunglasses&#10;&#10;Description automatically generated">
            <a:extLst>
              <a:ext uri="{FF2B5EF4-FFF2-40B4-BE49-F238E27FC236}">
                <a16:creationId xmlns:a16="http://schemas.microsoft.com/office/drawing/2014/main" id="{8CE10F98-727E-60CD-ABE9-7319F05041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636" y="1568336"/>
            <a:ext cx="3146285" cy="3146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1357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54379" y="1354216"/>
            <a:ext cx="8870868" cy="900994"/>
          </a:xfrm>
        </p:spPr>
        <p:txBody>
          <a:bodyPr>
            <a:normAutofit/>
          </a:bodyPr>
          <a:lstStyle/>
          <a:p>
            <a:r>
              <a:rPr lang="en-GB" sz="3200" b="1" dirty="0"/>
              <a:t>Happy 10th Anniversary Recast EIR!</a:t>
            </a:r>
            <a:endParaRPr lang="en-US" sz="32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D7D6F1A-BA76-0652-DEAD-C961FA61EA3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50229" y="2378282"/>
            <a:ext cx="1571580" cy="1571581"/>
          </a:xfrm>
          <a:prstGeom prst="ellipse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67B467-2C50-8AFF-9D97-CEF65592E97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37" r="937"/>
          <a:stretch/>
        </p:blipFill>
        <p:spPr>
          <a:xfrm>
            <a:off x="4589813" y="2378282"/>
            <a:ext cx="1542137" cy="1571581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462569-B7C2-FF3C-DF7E-31ED05C2602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770516" y="2378282"/>
            <a:ext cx="1571580" cy="1571581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AB619D-AFDB-6AA8-03D5-090AF7D6512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80663" y="2378282"/>
            <a:ext cx="1571580" cy="1571581"/>
          </a:xfrm>
          <a:prstGeom prst="ellipse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C701F232-C6C0-C80D-DD39-3AC9C7B0610A}"/>
              </a:ext>
            </a:extLst>
          </p:cNvPr>
          <p:cNvSpPr txBox="1">
            <a:spLocks/>
          </p:cNvSpPr>
          <p:nvPr/>
        </p:nvSpPr>
        <p:spPr>
          <a:xfrm>
            <a:off x="918442" y="4026708"/>
            <a:ext cx="1696016" cy="924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Judge Catarina Serra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Supreme Court / University of Minho, Portugal 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657AE2B5-4BFF-839C-B0EE-DA434092648B}"/>
              </a:ext>
            </a:extLst>
          </p:cNvPr>
          <p:cNvSpPr txBox="1">
            <a:spLocks/>
          </p:cNvSpPr>
          <p:nvPr/>
        </p:nvSpPr>
        <p:spPr>
          <a:xfrm>
            <a:off x="2676676" y="4026708"/>
            <a:ext cx="1759261" cy="958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Advocate General Rimvydas Norkus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European Court of Justice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C6B1F1A9-198F-3702-57A4-8A81813DBC49}"/>
              </a:ext>
            </a:extLst>
          </p:cNvPr>
          <p:cNvSpPr txBox="1">
            <a:spLocks/>
          </p:cNvSpPr>
          <p:nvPr/>
        </p:nvSpPr>
        <p:spPr>
          <a:xfrm>
            <a:off x="4481250" y="4026708"/>
            <a:ext cx="175926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Em. Prof. Reinhard Bork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University of Hamburg, Germany / INSOL Europe EIR Case Register Chair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CF7B3A7-37F8-75A9-A92E-5CDEE95E9254}"/>
              </a:ext>
            </a:extLst>
          </p:cNvPr>
          <p:cNvSpPr txBox="1">
            <a:spLocks/>
          </p:cNvSpPr>
          <p:nvPr/>
        </p:nvSpPr>
        <p:spPr>
          <a:xfrm>
            <a:off x="6350229" y="4026708"/>
            <a:ext cx="157158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Benjamin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Herisset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UNCITRAL</a:t>
            </a:r>
          </a:p>
        </p:txBody>
      </p:sp>
    </p:spTree>
    <p:extLst>
      <p:ext uri="{BB962C8B-B14F-4D97-AF65-F5344CB8AC3E}">
        <p14:creationId xmlns:p14="http://schemas.microsoft.com/office/powerpoint/2010/main" val="780568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45AFFF-617C-995A-4ACB-EAE9AE5AD9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424" y="1766807"/>
            <a:ext cx="8735576" cy="3813149"/>
          </a:xfrm>
          <a:prstGeom prst="rect">
            <a:avLst/>
          </a:prstGeom>
        </p:spPr>
      </p:pic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657350" y="1494320"/>
            <a:ext cx="5829300" cy="1378819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Coffee Break</a:t>
            </a:r>
            <a:br>
              <a:rPr lang="en-GB" sz="3000" b="1" dirty="0"/>
            </a:br>
            <a:br>
              <a:rPr lang="en-GB" sz="750" b="1" dirty="0"/>
            </a:br>
            <a:br>
              <a:rPr lang="en-GB" sz="750" b="1" dirty="0"/>
            </a:br>
            <a:br>
              <a:rPr lang="en-GB" sz="750" b="1" dirty="0"/>
            </a:br>
            <a:r>
              <a:rPr lang="en-GB" sz="1800" b="1" dirty="0"/>
              <a:t>Kindly Sponsored By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1029469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54379" y="1299972"/>
            <a:ext cx="8870868" cy="900994"/>
          </a:xfrm>
        </p:spPr>
        <p:txBody>
          <a:bodyPr>
            <a:normAutofit fontScale="90000"/>
          </a:bodyPr>
          <a:lstStyle/>
          <a:p>
            <a:r>
              <a:rPr lang="en-GB" sz="3200" b="1" dirty="0"/>
              <a:t>Between Brick and Debt: Restructuring Strategies </a:t>
            </a:r>
            <a:br>
              <a:rPr lang="en-GB" sz="3200" b="1" dirty="0"/>
            </a:br>
            <a:r>
              <a:rPr lang="en-GB" sz="3200" b="1" dirty="0"/>
              <a:t>for Real Estate Companies in a Downturn</a:t>
            </a:r>
            <a:endParaRPr lang="en-US" sz="32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D7D6F1A-BA76-0652-DEAD-C961FA61EA3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578188" y="2255210"/>
            <a:ext cx="1571580" cy="1571581"/>
          </a:xfrm>
          <a:prstGeom prst="ellipse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67B467-2C50-8AFF-9D97-CEF65592E97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37" r="937"/>
          <a:stretch/>
        </p:blipFill>
        <p:spPr>
          <a:xfrm>
            <a:off x="3817772" y="2255210"/>
            <a:ext cx="1542137" cy="1571581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462569-B7C2-FF3C-DF7E-31ED05C2602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998475" y="2255210"/>
            <a:ext cx="1571580" cy="1571581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AB619D-AFDB-6AA8-03D5-090AF7D6512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208622" y="2255210"/>
            <a:ext cx="1571580" cy="1571581"/>
          </a:xfrm>
          <a:prstGeom prst="ellipse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C701F232-C6C0-C80D-DD39-3AC9C7B0610A}"/>
              </a:ext>
            </a:extLst>
          </p:cNvPr>
          <p:cNvSpPr txBox="1">
            <a:spLocks/>
          </p:cNvSpPr>
          <p:nvPr/>
        </p:nvSpPr>
        <p:spPr>
          <a:xfrm>
            <a:off x="146401" y="3903636"/>
            <a:ext cx="1847830" cy="924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Matthias Prior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Abel Rechtsanwälte, Austria / INSOL Europe Council member &amp; Country Coordinator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657AE2B5-4BFF-839C-B0EE-DA434092648B}"/>
              </a:ext>
            </a:extLst>
          </p:cNvPr>
          <p:cNvSpPr txBox="1">
            <a:spLocks/>
          </p:cNvSpPr>
          <p:nvPr/>
        </p:nvSpPr>
        <p:spPr>
          <a:xfrm>
            <a:off x="1904635" y="3903636"/>
            <a:ext cx="1759261" cy="958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Christian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Bärenz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GÖRG Rechtsanwälte, Germany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C6B1F1A9-198F-3702-57A4-8A81813DBC49}"/>
              </a:ext>
            </a:extLst>
          </p:cNvPr>
          <p:cNvSpPr txBox="1">
            <a:spLocks/>
          </p:cNvSpPr>
          <p:nvPr/>
        </p:nvSpPr>
        <p:spPr>
          <a:xfrm>
            <a:off x="3709209" y="3903636"/>
            <a:ext cx="175926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Patrick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Gensbichler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Abel Rechtsanwälte, Austria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CF7B3A7-37F8-75A9-A92E-5CDEE95E9254}"/>
              </a:ext>
            </a:extLst>
          </p:cNvPr>
          <p:cNvSpPr txBox="1">
            <a:spLocks/>
          </p:cNvSpPr>
          <p:nvPr/>
        </p:nvSpPr>
        <p:spPr>
          <a:xfrm>
            <a:off x="5578188" y="3903636"/>
            <a:ext cx="157158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Max Mailliet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E2M,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Luxembourg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1FA57F-F192-5989-ED67-A04AAFC8FD6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7368047" y="2255210"/>
            <a:ext cx="1571580" cy="1571581"/>
          </a:xfrm>
          <a:prstGeom prst="ellipse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C5532564-59D2-AB8D-83C4-24CFB112138B}"/>
              </a:ext>
            </a:extLst>
          </p:cNvPr>
          <p:cNvSpPr txBox="1">
            <a:spLocks/>
          </p:cNvSpPr>
          <p:nvPr/>
        </p:nvSpPr>
        <p:spPr>
          <a:xfrm>
            <a:off x="7368047" y="3903636"/>
            <a:ext cx="157158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Markus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Fellner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Fellner</a:t>
            </a: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Wratzfeld</a:t>
            </a: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&amp; Partner,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Austria</a:t>
            </a:r>
          </a:p>
        </p:txBody>
      </p:sp>
    </p:spTree>
    <p:extLst>
      <p:ext uri="{BB962C8B-B14F-4D97-AF65-F5344CB8AC3E}">
        <p14:creationId xmlns:p14="http://schemas.microsoft.com/office/powerpoint/2010/main" val="953768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54379" y="1299972"/>
            <a:ext cx="8870868" cy="900994"/>
          </a:xfrm>
        </p:spPr>
        <p:txBody>
          <a:bodyPr>
            <a:normAutofit/>
          </a:bodyPr>
          <a:lstStyle/>
          <a:p>
            <a:r>
              <a:rPr lang="en-GB" sz="3200" b="1" dirty="0"/>
              <a:t>Shareholders Rights in Restructurings</a:t>
            </a:r>
            <a:endParaRPr lang="en-US" sz="32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D7D6F1A-BA76-0652-DEAD-C961FA61EA3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578188" y="2255210"/>
            <a:ext cx="1571580" cy="1571581"/>
          </a:xfrm>
          <a:prstGeom prst="ellipse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67B467-2C50-8AFF-9D97-CEF65592E97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37" r="937"/>
          <a:stretch/>
        </p:blipFill>
        <p:spPr>
          <a:xfrm>
            <a:off x="3817772" y="2255210"/>
            <a:ext cx="1542137" cy="1571581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462569-B7C2-FF3C-DF7E-31ED05C2602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998475" y="2255210"/>
            <a:ext cx="1571580" cy="1571581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AB619D-AFDB-6AA8-03D5-090AF7D6512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208622" y="2255210"/>
            <a:ext cx="1571580" cy="1571581"/>
          </a:xfrm>
          <a:prstGeom prst="ellipse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C701F232-C6C0-C80D-DD39-3AC9C7B0610A}"/>
              </a:ext>
            </a:extLst>
          </p:cNvPr>
          <p:cNvSpPr txBox="1">
            <a:spLocks/>
          </p:cNvSpPr>
          <p:nvPr/>
        </p:nvSpPr>
        <p:spPr>
          <a:xfrm>
            <a:off x="146401" y="3903636"/>
            <a:ext cx="1847830" cy="924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Joaquim Shearman 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Macedo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PLMJ, Portugal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657AE2B5-4BFF-839C-B0EE-DA434092648B}"/>
              </a:ext>
            </a:extLst>
          </p:cNvPr>
          <p:cNvSpPr txBox="1">
            <a:spLocks/>
          </p:cNvSpPr>
          <p:nvPr/>
        </p:nvSpPr>
        <p:spPr>
          <a:xfrm>
            <a:off x="1904635" y="3903636"/>
            <a:ext cx="1759261" cy="958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Ian Benjamin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Stephenson Harwood, UK / INSOL Europe Council member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C6B1F1A9-198F-3702-57A4-8A81813DBC49}"/>
              </a:ext>
            </a:extLst>
          </p:cNvPr>
          <p:cNvSpPr txBox="1">
            <a:spLocks/>
          </p:cNvSpPr>
          <p:nvPr/>
        </p:nvSpPr>
        <p:spPr>
          <a:xfrm>
            <a:off x="3709209" y="3903636"/>
            <a:ext cx="175926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Lukas Bopp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Kellerhals Carrard Basel, Switzerland / INSOL Europe Council member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CF7B3A7-37F8-75A9-A92E-5CDEE95E9254}"/>
              </a:ext>
            </a:extLst>
          </p:cNvPr>
          <p:cNvSpPr txBox="1">
            <a:spLocks/>
          </p:cNvSpPr>
          <p:nvPr/>
        </p:nvSpPr>
        <p:spPr>
          <a:xfrm>
            <a:off x="5578188" y="3903636"/>
            <a:ext cx="157158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Florian Bruder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DLA Piper,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Germany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1FA57F-F192-5989-ED67-A04AAFC8FD6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7368047" y="2255210"/>
            <a:ext cx="1571580" cy="1571581"/>
          </a:xfrm>
          <a:prstGeom prst="ellipse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C5532564-59D2-AB8D-83C4-24CFB112138B}"/>
              </a:ext>
            </a:extLst>
          </p:cNvPr>
          <p:cNvSpPr txBox="1">
            <a:spLocks/>
          </p:cNvSpPr>
          <p:nvPr/>
        </p:nvSpPr>
        <p:spPr>
          <a:xfrm>
            <a:off x="7368047" y="3903636"/>
            <a:ext cx="157158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Laura Ruiz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Pérez-</a:t>
            </a:r>
            <a:r>
              <a:rPr lang="en-GB" sz="1200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LLorca</a:t>
            </a: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Abogados, Spain</a:t>
            </a:r>
          </a:p>
        </p:txBody>
      </p:sp>
    </p:spTree>
    <p:extLst>
      <p:ext uri="{BB962C8B-B14F-4D97-AF65-F5344CB8AC3E}">
        <p14:creationId xmlns:p14="http://schemas.microsoft.com/office/powerpoint/2010/main" val="2467216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442686" y="1444171"/>
            <a:ext cx="7881257" cy="3447143"/>
          </a:xfrm>
        </p:spPr>
        <p:txBody>
          <a:bodyPr>
            <a:noAutofit/>
          </a:bodyPr>
          <a:lstStyle/>
          <a:p>
            <a:pPr algn="l"/>
            <a:br>
              <a:rPr lang="en-GB" sz="2600" b="1" dirty="0"/>
            </a:br>
            <a:r>
              <a:rPr lang="en-GB" sz="2600" b="1" dirty="0"/>
              <a:t>			Battle of the Break-out Sessions!</a:t>
            </a:r>
            <a:br>
              <a:rPr lang="en-GB" sz="2600" b="1" dirty="0"/>
            </a:br>
            <a:br>
              <a:rPr lang="en-GB" sz="2600" b="1" dirty="0"/>
            </a:br>
            <a:r>
              <a:rPr lang="en-GB" sz="2600" b="1" dirty="0"/>
              <a:t>BoS I</a:t>
            </a:r>
            <a:r>
              <a:rPr lang="en-US" sz="2600" b="1" dirty="0"/>
              <a:t>. Financiers’ Trends to Watch – Room Park Suite 7</a:t>
            </a:r>
            <a:br>
              <a:rPr lang="en-US" sz="2600" b="1" dirty="0"/>
            </a:br>
            <a:r>
              <a:rPr lang="en-US" sz="2600" b="1" dirty="0"/>
              <a:t>Bos II. Failure to Prevent! – Room Park Suite 8</a:t>
            </a:r>
            <a:br>
              <a:rPr lang="en-US" sz="2600" b="1" dirty="0"/>
            </a:br>
            <a:r>
              <a:rPr lang="en-US" sz="2600" b="1" dirty="0"/>
              <a:t>BoS III. </a:t>
            </a:r>
            <a:r>
              <a:rPr lang="en-GB" sz="2600" b="1" dirty="0"/>
              <a:t>Valuation in Restructuring </a:t>
            </a:r>
            <a:r>
              <a:rPr lang="en-GB" sz="2600" b="1"/>
              <a:t>– Grand </a:t>
            </a:r>
            <a:r>
              <a:rPr lang="en-GB" sz="2600" b="1" dirty="0"/>
              <a:t>Park Hall</a:t>
            </a:r>
            <a:br>
              <a:rPr lang="en-GB" sz="2600" b="1" dirty="0"/>
            </a:br>
            <a:r>
              <a:rPr lang="en-GB" sz="2600" b="1" dirty="0"/>
              <a:t>BoS IV. </a:t>
            </a:r>
            <a:r>
              <a:rPr lang="en-US" sz="2600" b="1" dirty="0"/>
              <a:t>Parallel Proceedings – Room Park Suite 9</a:t>
            </a:r>
            <a:br>
              <a:rPr lang="fr-FR" sz="2600" dirty="0"/>
            </a:br>
            <a:br>
              <a:rPr lang="en-GB" sz="2400" b="1" dirty="0"/>
            </a:b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320569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657350" y="1494320"/>
            <a:ext cx="5829300" cy="1378819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Delegate Lunch</a:t>
            </a:r>
            <a:br>
              <a:rPr lang="en-GB" sz="3000" b="1" dirty="0"/>
            </a:br>
            <a:br>
              <a:rPr lang="en-GB" sz="3000" b="1" dirty="0"/>
            </a:br>
            <a:r>
              <a:rPr lang="en-GB" sz="1800" b="1" dirty="0"/>
              <a:t>Kindly Sponsored By</a:t>
            </a:r>
            <a:endParaRPr lang="en-US" sz="1800" b="1" dirty="0"/>
          </a:p>
        </p:txBody>
      </p:sp>
      <p:pic>
        <p:nvPicPr>
          <p:cNvPr id="4" name="Picture 3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5D25C7FA-FD0D-ECA5-35C7-81F5C14219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477" t="36689" r="13689" b="36002"/>
          <a:stretch/>
        </p:blipFill>
        <p:spPr>
          <a:xfrm>
            <a:off x="1368000" y="3096000"/>
            <a:ext cx="6660000" cy="14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267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982133" y="1494320"/>
            <a:ext cx="7069667" cy="3026880"/>
          </a:xfrm>
        </p:spPr>
        <p:txBody>
          <a:bodyPr>
            <a:normAutofit/>
          </a:bodyPr>
          <a:lstStyle/>
          <a:p>
            <a:r>
              <a:rPr lang="en-GB" sz="4400" b="1" dirty="0"/>
              <a:t>Break-out Sessions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4822805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74929" y="1253572"/>
            <a:ext cx="8786191" cy="705531"/>
          </a:xfrm>
        </p:spPr>
        <p:txBody>
          <a:bodyPr>
            <a:noAutofit/>
          </a:bodyPr>
          <a:lstStyle/>
          <a:p>
            <a:r>
              <a:rPr lang="en-GB" sz="3200" b="1" dirty="0"/>
              <a:t>Breakout Session I. Financiers’ Trends to Watch</a:t>
            </a:r>
            <a:endParaRPr lang="en-US" sz="3200" b="1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CD4A5D9-6C5D-7B15-57A4-30597F460343}"/>
              </a:ext>
            </a:extLst>
          </p:cNvPr>
          <p:cNvGrpSpPr/>
          <p:nvPr/>
        </p:nvGrpSpPr>
        <p:grpSpPr>
          <a:xfrm>
            <a:off x="174928" y="2062358"/>
            <a:ext cx="8786191" cy="2071325"/>
            <a:chOff x="2486" y="2191952"/>
            <a:chExt cx="9141514" cy="2155092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218E72AD-0EA8-14BB-0B23-AB9944226A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93" b="93"/>
            <a:stretch/>
          </p:blipFill>
          <p:spPr>
            <a:xfrm>
              <a:off x="6249013" y="2193876"/>
              <a:ext cx="1350944" cy="1350944"/>
            </a:xfrm>
            <a:prstGeom prst="ellipse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49455CCC-E3C4-543F-5499-693213A7AE5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/>
            <a:stretch/>
          </p:blipFill>
          <p:spPr>
            <a:xfrm>
              <a:off x="4698781" y="2193876"/>
              <a:ext cx="1350944" cy="1350944"/>
            </a:xfrm>
            <a:prstGeom prst="ellipse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A90B066-B848-72A1-1429-5DE5674FD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81" r="181"/>
            <a:stretch/>
          </p:blipFill>
          <p:spPr>
            <a:xfrm>
              <a:off x="3163257" y="2193877"/>
              <a:ext cx="1350945" cy="1350945"/>
            </a:xfrm>
            <a:prstGeom prst="ellipse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76BD65D-23F9-DC9A-DAE3-AD55E673B9A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/>
            <a:stretch/>
          </p:blipFill>
          <p:spPr>
            <a:xfrm>
              <a:off x="77501" y="2193877"/>
              <a:ext cx="1350946" cy="1350946"/>
            </a:xfrm>
            <a:prstGeom prst="ellipse">
              <a:avLst/>
            </a:prstGeom>
          </p:spPr>
        </p:pic>
        <p:sp>
          <p:nvSpPr>
            <p:cNvPr id="8" name="Subtitle 2">
              <a:extLst>
                <a:ext uri="{FF2B5EF4-FFF2-40B4-BE49-F238E27FC236}">
                  <a16:creationId xmlns:a16="http://schemas.microsoft.com/office/drawing/2014/main" id="{9A414D02-13FF-CC06-A131-61367BF053C8}"/>
                </a:ext>
              </a:extLst>
            </p:cNvPr>
            <p:cNvSpPr txBox="1">
              <a:spLocks/>
            </p:cNvSpPr>
            <p:nvPr/>
          </p:nvSpPr>
          <p:spPr>
            <a:xfrm>
              <a:off x="2486" y="3610880"/>
              <a:ext cx="1414388" cy="73616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3429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1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7145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0574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24003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27432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0"/>
                </a:spcBef>
                <a:spcAft>
                  <a:spcPts val="900"/>
                </a:spcAft>
                <a:defRPr/>
              </a:pPr>
              <a: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Panel leader:  </a:t>
              </a:r>
              <a:b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Flavia Pezzetta</a:t>
              </a:r>
              <a:b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NATIXIS Bank, </a:t>
              </a:r>
              <a:b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France / INSOL </a:t>
              </a:r>
              <a:b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Europe Financiers Group Co-Chair </a:t>
              </a:r>
            </a:p>
          </p:txBody>
        </p:sp>
        <p:sp>
          <p:nvSpPr>
            <p:cNvPr id="9" name="Subtitle 2">
              <a:extLst>
                <a:ext uri="{FF2B5EF4-FFF2-40B4-BE49-F238E27FC236}">
                  <a16:creationId xmlns:a16="http://schemas.microsoft.com/office/drawing/2014/main" id="{C2C6F874-D53F-53AC-E613-A07E1BB53359}"/>
                </a:ext>
              </a:extLst>
            </p:cNvPr>
            <p:cNvSpPr txBox="1">
              <a:spLocks/>
            </p:cNvSpPr>
            <p:nvPr/>
          </p:nvSpPr>
          <p:spPr>
            <a:xfrm>
              <a:off x="1566076" y="3590792"/>
              <a:ext cx="1414388" cy="73616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3429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1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7145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0574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24003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27432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0"/>
                </a:spcBef>
                <a:spcAft>
                  <a:spcPts val="900"/>
                </a:spcAft>
                <a:defRPr/>
              </a:pPr>
              <a: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Panel leader: </a:t>
              </a:r>
              <a:b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Florian Joseph</a:t>
              </a:r>
              <a:b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GB" sz="1200" dirty="0" err="1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Helaba</a:t>
              </a:r>
              <a: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GB" sz="1200" dirty="0" err="1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Landesbank</a:t>
              </a:r>
              <a: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Hessen-Thüringen, Germany / INSOL Europe Financiers Group Co-Chair</a:t>
              </a:r>
            </a:p>
          </p:txBody>
        </p:sp>
        <p:sp>
          <p:nvSpPr>
            <p:cNvPr id="10" name="Subtitle 2">
              <a:extLst>
                <a:ext uri="{FF2B5EF4-FFF2-40B4-BE49-F238E27FC236}">
                  <a16:creationId xmlns:a16="http://schemas.microsoft.com/office/drawing/2014/main" id="{FBBDAAFA-C4F0-5D93-889D-BFF4E631405D}"/>
                </a:ext>
              </a:extLst>
            </p:cNvPr>
            <p:cNvSpPr txBox="1">
              <a:spLocks/>
            </p:cNvSpPr>
            <p:nvPr/>
          </p:nvSpPr>
          <p:spPr>
            <a:xfrm>
              <a:off x="3143082" y="3610880"/>
              <a:ext cx="1350945" cy="73616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3429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1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7145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0574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24003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27432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0"/>
                </a:spcBef>
                <a:spcAft>
                  <a:spcPts val="900"/>
                </a:spcAft>
                <a:defRPr/>
              </a:pPr>
              <a: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Johan Jol</a:t>
              </a:r>
              <a:b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ABN AMRO Bank, </a:t>
              </a:r>
              <a:b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The Netherlands</a:t>
              </a:r>
            </a:p>
          </p:txBody>
        </p:sp>
        <p:sp>
          <p:nvSpPr>
            <p:cNvPr id="11" name="Subtitle 2">
              <a:extLst>
                <a:ext uri="{FF2B5EF4-FFF2-40B4-BE49-F238E27FC236}">
                  <a16:creationId xmlns:a16="http://schemas.microsoft.com/office/drawing/2014/main" id="{F70C8B5D-9E83-5267-FA78-BB60C6F849BD}"/>
                </a:ext>
              </a:extLst>
            </p:cNvPr>
            <p:cNvSpPr txBox="1">
              <a:spLocks/>
            </p:cNvSpPr>
            <p:nvPr/>
          </p:nvSpPr>
          <p:spPr>
            <a:xfrm>
              <a:off x="4681658" y="3610880"/>
              <a:ext cx="1350945" cy="73616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3429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1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7145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0574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24003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27432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0"/>
                </a:spcBef>
                <a:spcAft>
                  <a:spcPts val="900"/>
                </a:spcAft>
                <a:defRPr/>
              </a:pPr>
              <a: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Philip Janis</a:t>
              </a:r>
              <a:b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European Investment Bank</a:t>
              </a:r>
            </a:p>
          </p:txBody>
        </p:sp>
        <p:sp>
          <p:nvSpPr>
            <p:cNvPr id="12" name="Subtitle 2">
              <a:extLst>
                <a:ext uri="{FF2B5EF4-FFF2-40B4-BE49-F238E27FC236}">
                  <a16:creationId xmlns:a16="http://schemas.microsoft.com/office/drawing/2014/main" id="{A18C9CC3-53FC-E245-4D9D-8FDD59DE2374}"/>
                </a:ext>
              </a:extLst>
            </p:cNvPr>
            <p:cNvSpPr txBox="1">
              <a:spLocks/>
            </p:cNvSpPr>
            <p:nvPr/>
          </p:nvSpPr>
          <p:spPr>
            <a:xfrm>
              <a:off x="6220233" y="3610880"/>
              <a:ext cx="1350945" cy="73616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3429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1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7145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0574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24003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27432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0"/>
                </a:spcBef>
                <a:spcAft>
                  <a:spcPts val="900"/>
                </a:spcAft>
                <a:defRPr/>
              </a:pPr>
              <a: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Catherine Marchal-</a:t>
              </a:r>
              <a:r>
                <a:rPr lang="en-GB" sz="1200" b="1" dirty="0" err="1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Gralitzer</a:t>
              </a:r>
              <a:br>
                <a:rPr lang="en-GB" sz="1200" b="1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GB" sz="120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Pristine, </a:t>
              </a:r>
              <a: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France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CB74DDBA-75A4-C7C3-126A-9951B2247F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/>
            <a:stretch/>
          </p:blipFill>
          <p:spPr>
            <a:xfrm>
              <a:off x="1604504" y="2191952"/>
              <a:ext cx="1350946" cy="1350946"/>
            </a:xfrm>
            <a:prstGeom prst="ellipse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ED5E2A6-F92B-F84E-12AF-22A6B5745EF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/>
            <a:stretch/>
          </p:blipFill>
          <p:spPr>
            <a:xfrm>
              <a:off x="7793056" y="2191952"/>
              <a:ext cx="1350944" cy="1350944"/>
            </a:xfrm>
            <a:prstGeom prst="ellipse">
              <a:avLst/>
            </a:prstGeom>
          </p:spPr>
        </p:pic>
        <p:sp>
          <p:nvSpPr>
            <p:cNvPr id="5" name="Subtitle 2">
              <a:extLst>
                <a:ext uri="{FF2B5EF4-FFF2-40B4-BE49-F238E27FC236}">
                  <a16:creationId xmlns:a16="http://schemas.microsoft.com/office/drawing/2014/main" id="{2AEA1392-14BD-9AA7-DDBB-89D28B1D1013}"/>
                </a:ext>
              </a:extLst>
            </p:cNvPr>
            <p:cNvSpPr txBox="1">
              <a:spLocks/>
            </p:cNvSpPr>
            <p:nvPr/>
          </p:nvSpPr>
          <p:spPr>
            <a:xfrm>
              <a:off x="7764276" y="3608956"/>
              <a:ext cx="1350945" cy="73616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3429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21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7145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0574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24003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2743200" indent="0" algn="ctr" defTabSz="342900" rtl="0" eaLnBrk="1" latinLnBrk="0" hangingPunct="1">
                <a:spcBef>
                  <a:spcPct val="20000"/>
                </a:spcBef>
                <a:buFont typeface="Arial"/>
                <a:buNone/>
                <a:defRPr sz="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0"/>
                </a:spcBef>
                <a:spcAft>
                  <a:spcPts val="900"/>
                </a:spcAft>
                <a:defRPr/>
              </a:pPr>
              <a: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Dana </a:t>
              </a:r>
              <a:r>
                <a:rPr lang="en-GB" sz="1200" b="1" dirty="0" err="1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Dulciu</a:t>
              </a:r>
              <a:r>
                <a:rPr lang="en-GB" sz="1200" b="1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GB" sz="1200" dirty="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Raiffeisen Bank International</a:t>
              </a:r>
              <a:r>
                <a:rPr lang="en-GB" sz="1200">
                  <a:solidFill>
                    <a:srgbClr val="26252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, Austria</a:t>
              </a:r>
              <a:endPara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6843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DED6D14D-A6C7-7E90-7BD3-6961B6DF65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750274" y="2229144"/>
            <a:ext cx="1851997" cy="1851997"/>
          </a:xfrm>
          <a:prstGeom prst="ellipse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687F57D-D2D9-8028-F7AB-B97CD45E29B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666138" y="2229147"/>
            <a:ext cx="1851996" cy="1851996"/>
          </a:xfrm>
          <a:prstGeom prst="ellipse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5E5E4D6-2A6B-D184-5BAB-5043409739B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32" r="532"/>
          <a:stretch/>
        </p:blipFill>
        <p:spPr>
          <a:xfrm>
            <a:off x="2547400" y="2233893"/>
            <a:ext cx="1851996" cy="1851996"/>
          </a:xfrm>
          <a:prstGeom prst="ellipse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35D7BCD-6058-6380-C547-7FFE1778F80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60790" y="2233893"/>
            <a:ext cx="1847249" cy="1847249"/>
          </a:xfrm>
          <a:prstGeom prst="ellipse">
            <a:avLst/>
          </a:prstGeom>
        </p:spPr>
      </p:pic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216977" y="1013505"/>
            <a:ext cx="8717796" cy="1378819"/>
          </a:xfrm>
        </p:spPr>
        <p:txBody>
          <a:bodyPr>
            <a:noAutofit/>
          </a:bodyPr>
          <a:lstStyle/>
          <a:p>
            <a:r>
              <a:rPr lang="en-GB" sz="3200" b="1" dirty="0"/>
              <a:t>Breakout Session II.</a:t>
            </a:r>
            <a:br>
              <a:rPr lang="en-GB" sz="3200" b="1" dirty="0"/>
            </a:br>
            <a:r>
              <a:rPr lang="en-GB" sz="3200" b="1" dirty="0"/>
              <a:t>﻿Anti-Fraud Forum: Failure to Prevent</a:t>
            </a:r>
            <a:endParaRPr lang="en-US" sz="3200" b="1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433D965-CF18-C8A8-A2A8-39F33C9C1C1E}"/>
              </a:ext>
            </a:extLst>
          </p:cNvPr>
          <p:cNvSpPr txBox="1">
            <a:spLocks/>
          </p:cNvSpPr>
          <p:nvPr/>
        </p:nvSpPr>
        <p:spPr>
          <a:xfrm>
            <a:off x="443590" y="4171666"/>
            <a:ext cx="1847249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Bart Heynickx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ALTIUS, Belgium /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Anti-Fraud Forum Co-Chair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05E4B116-E25C-8907-386A-146E57A467EE}"/>
              </a:ext>
            </a:extLst>
          </p:cNvPr>
          <p:cNvSpPr txBox="1">
            <a:spLocks/>
          </p:cNvSpPr>
          <p:nvPr/>
        </p:nvSpPr>
        <p:spPr>
          <a:xfrm>
            <a:off x="2547400" y="4171666"/>
            <a:ext cx="1847249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Louise Brittain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Azets, UK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F235FB7-6602-B833-1EC4-F1EAF84B4C4E}"/>
              </a:ext>
            </a:extLst>
          </p:cNvPr>
          <p:cNvSpPr txBox="1">
            <a:spLocks/>
          </p:cNvSpPr>
          <p:nvPr/>
        </p:nvSpPr>
        <p:spPr>
          <a:xfrm>
            <a:off x="4651213" y="4171666"/>
            <a:ext cx="1847249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Konstantinos S. Issaias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Kyriakides Georgopoulos Law Firm, Greece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ED85F1B4-A06D-1A89-ABB7-72C70EC43E9A}"/>
              </a:ext>
            </a:extLst>
          </p:cNvPr>
          <p:cNvSpPr txBox="1">
            <a:spLocks/>
          </p:cNvSpPr>
          <p:nvPr/>
        </p:nvSpPr>
        <p:spPr>
          <a:xfrm>
            <a:off x="6755023" y="4171666"/>
            <a:ext cx="1847249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Giorgio Corno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SCAI Legal, Italy</a:t>
            </a:r>
          </a:p>
        </p:txBody>
      </p:sp>
    </p:spTree>
    <p:extLst>
      <p:ext uri="{BB962C8B-B14F-4D97-AF65-F5344CB8AC3E}">
        <p14:creationId xmlns:p14="http://schemas.microsoft.com/office/powerpoint/2010/main" val="19505208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DED6D14D-A6C7-7E90-7BD3-6961B6DF65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780782" y="2229144"/>
            <a:ext cx="1851997" cy="1851997"/>
          </a:xfrm>
          <a:prstGeom prst="ellipse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687F57D-D2D9-8028-F7AB-B97CD45E29B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39" b="139"/>
          <a:stretch/>
        </p:blipFill>
        <p:spPr>
          <a:xfrm>
            <a:off x="4666138" y="2229147"/>
            <a:ext cx="1851996" cy="1851996"/>
          </a:xfrm>
          <a:prstGeom prst="ellipse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5E5E4D6-2A6B-D184-5BAB-5043409739B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547400" y="2233893"/>
            <a:ext cx="1851996" cy="1851996"/>
          </a:xfrm>
          <a:prstGeom prst="ellipse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35D7BCD-6058-6380-C547-7FFE1778F80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32654" y="2233893"/>
            <a:ext cx="1847249" cy="1847249"/>
          </a:xfrm>
          <a:prstGeom prst="ellipse">
            <a:avLst/>
          </a:prstGeom>
        </p:spPr>
      </p:pic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216977" y="1013506"/>
            <a:ext cx="8717796" cy="1284422"/>
          </a:xfrm>
        </p:spPr>
        <p:txBody>
          <a:bodyPr>
            <a:noAutofit/>
          </a:bodyPr>
          <a:lstStyle/>
          <a:p>
            <a:r>
              <a:rPr lang="en-GB" sz="3200" b="1" dirty="0"/>
              <a:t>Breakout Session III.</a:t>
            </a:r>
            <a:br>
              <a:rPr lang="en-GB" sz="3200" b="1" dirty="0"/>
            </a:br>
            <a:r>
              <a:rPr lang="en-GB" sz="3200" b="1" dirty="0"/>
              <a:t>﻿Valuation in Restructuring</a:t>
            </a:r>
            <a:endParaRPr lang="en-US" sz="3200" b="1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433D965-CF18-C8A8-A2A8-39F33C9C1C1E}"/>
              </a:ext>
            </a:extLst>
          </p:cNvPr>
          <p:cNvSpPr txBox="1">
            <a:spLocks/>
          </p:cNvSpPr>
          <p:nvPr/>
        </p:nvSpPr>
        <p:spPr>
          <a:xfrm>
            <a:off x="415454" y="4171666"/>
            <a:ext cx="1847249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Fedra Valencia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Cuatrecasas, Spain /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Council member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05E4B116-E25C-8907-386A-146E57A467EE}"/>
              </a:ext>
            </a:extLst>
          </p:cNvPr>
          <p:cNvSpPr txBox="1">
            <a:spLocks/>
          </p:cNvSpPr>
          <p:nvPr/>
        </p:nvSpPr>
        <p:spPr>
          <a:xfrm>
            <a:off x="2286169" y="4171666"/>
            <a:ext cx="2374457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Koos</a:t>
            </a: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Beke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PwC, The Netherlands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F235FB7-6602-B833-1EC4-F1EAF84B4C4E}"/>
              </a:ext>
            </a:extLst>
          </p:cNvPr>
          <p:cNvSpPr txBox="1">
            <a:spLocks/>
          </p:cNvSpPr>
          <p:nvPr/>
        </p:nvSpPr>
        <p:spPr>
          <a:xfrm>
            <a:off x="4651213" y="4171666"/>
            <a:ext cx="1847249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Friedrich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Andreae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Attestor, UK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ED85F1B4-A06D-1A89-ABB7-72C70EC43E9A}"/>
              </a:ext>
            </a:extLst>
          </p:cNvPr>
          <p:cNvSpPr txBox="1">
            <a:spLocks/>
          </p:cNvSpPr>
          <p:nvPr/>
        </p:nvSpPr>
        <p:spPr>
          <a:xfrm>
            <a:off x="6785531" y="4171666"/>
            <a:ext cx="1847249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Judge Flavius Motu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Cluj Specialized Court, Romania</a:t>
            </a:r>
          </a:p>
        </p:txBody>
      </p:sp>
    </p:spTree>
    <p:extLst>
      <p:ext uri="{BB962C8B-B14F-4D97-AF65-F5344CB8AC3E}">
        <p14:creationId xmlns:p14="http://schemas.microsoft.com/office/powerpoint/2010/main" val="28215470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216977" y="1013506"/>
            <a:ext cx="8717796" cy="1284422"/>
          </a:xfrm>
        </p:spPr>
        <p:txBody>
          <a:bodyPr>
            <a:noAutofit/>
          </a:bodyPr>
          <a:lstStyle/>
          <a:p>
            <a:r>
              <a:rPr lang="en-GB" sz="3200" b="1" dirty="0"/>
              <a:t>Breakout Session IV. Parallel Proceedings: </a:t>
            </a:r>
            <a:br>
              <a:rPr lang="en-GB" sz="3200" b="1" dirty="0"/>
            </a:br>
            <a:r>
              <a:rPr lang="en-GB" sz="3200" b="1" dirty="0"/>
              <a:t>The Restructuring Double Act</a:t>
            </a:r>
            <a:endParaRPr lang="en-US" sz="32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D42347-2510-5716-A54D-1B6929246B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34648" y="2102620"/>
            <a:ext cx="1548441" cy="1548441"/>
          </a:xfrm>
          <a:prstGeom prst="ellipse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712B24-7218-82FE-427D-A29E0405120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557784" y="2102620"/>
            <a:ext cx="1548441" cy="1548441"/>
          </a:xfrm>
          <a:prstGeom prst="ellipse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CB34D7-966A-44FE-60DE-22E9E8D0310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400" b="400"/>
          <a:stretch/>
        </p:blipFill>
        <p:spPr>
          <a:xfrm>
            <a:off x="3797779" y="2102621"/>
            <a:ext cx="1548442" cy="1548442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466854-A90E-8C93-E8BE-724812AA2F9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260911" y="2102621"/>
            <a:ext cx="1548443" cy="1548443"/>
          </a:xfrm>
          <a:prstGeom prst="ellipse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80FC851-F15C-8F79-9DFC-44581DB22140}"/>
              </a:ext>
            </a:extLst>
          </p:cNvPr>
          <p:cNvSpPr txBox="1">
            <a:spLocks/>
          </p:cNvSpPr>
          <p:nvPr/>
        </p:nvSpPr>
        <p:spPr>
          <a:xfrm>
            <a:off x="174929" y="3726779"/>
            <a:ext cx="1621160" cy="8437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 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Kat Burke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Maples, Ireland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7DDCDA10-359E-B544-03A1-05748D17043C}"/>
              </a:ext>
            </a:extLst>
          </p:cNvPr>
          <p:cNvSpPr txBox="1">
            <a:spLocks/>
          </p:cNvSpPr>
          <p:nvPr/>
        </p:nvSpPr>
        <p:spPr>
          <a:xfrm>
            <a:off x="2011150" y="3726779"/>
            <a:ext cx="1548442" cy="8437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Stacey </a:t>
            </a:r>
            <a:r>
              <a:rPr lang="en-GB" sz="1200" b="1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Lutkus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McDermott Will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&amp; Schulte, US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B6DCEEB5-8717-23E9-D8F6-6C232E46A375}"/>
              </a:ext>
            </a:extLst>
          </p:cNvPr>
          <p:cNvSpPr txBox="1">
            <a:spLocks/>
          </p:cNvSpPr>
          <p:nvPr/>
        </p:nvSpPr>
        <p:spPr>
          <a:xfrm>
            <a:off x="3774655" y="3726779"/>
            <a:ext cx="1548442" cy="8437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Judge Michael Quinn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High Court, Ireland / INSOL Europe Judicial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Wing Co-Chair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0E72CA76-AF6E-E4F7-89BB-44653F4E041F}"/>
              </a:ext>
            </a:extLst>
          </p:cNvPr>
          <p:cNvSpPr txBox="1">
            <a:spLocks/>
          </p:cNvSpPr>
          <p:nvPr/>
        </p:nvSpPr>
        <p:spPr>
          <a:xfrm>
            <a:off x="5538158" y="3726779"/>
            <a:ext cx="1548442" cy="8437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Garret Byrne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Bar of Ireland, Ireland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F3A89D00-5FA9-DC83-1D9D-C93FC975E4E5}"/>
              </a:ext>
            </a:extLst>
          </p:cNvPr>
          <p:cNvSpPr txBox="1">
            <a:spLocks/>
          </p:cNvSpPr>
          <p:nvPr/>
        </p:nvSpPr>
        <p:spPr>
          <a:xfrm>
            <a:off x="7301661" y="3726779"/>
            <a:ext cx="1548442" cy="8437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Carlo Ghia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Ministry for Enterprises and Made in Italy, Italy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4A93B28-23A7-F096-C1DD-2A08E0C7517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2011149" y="2100415"/>
            <a:ext cx="1548443" cy="1548443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478160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657350" y="1315998"/>
            <a:ext cx="5829300" cy="1378819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Coffee Break</a:t>
            </a:r>
            <a:br>
              <a:rPr lang="en-GB" sz="3000" b="1" dirty="0"/>
            </a:br>
            <a:br>
              <a:rPr lang="en-GB" sz="3000" b="1" dirty="0"/>
            </a:br>
            <a:r>
              <a:rPr lang="en-GB" sz="1800" b="1" dirty="0"/>
              <a:t>Kindly Sponsored By</a:t>
            </a:r>
            <a:endParaRPr lang="en-US" sz="18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00" y="2785694"/>
            <a:ext cx="7421999" cy="166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1851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296779" y="1344641"/>
            <a:ext cx="8213557" cy="673465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Technical Session Sponsors</a:t>
            </a:r>
            <a:endParaRPr lang="en-US" sz="18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180" y="3614102"/>
            <a:ext cx="3018266" cy="8771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"/>
          <a:stretch/>
        </p:blipFill>
        <p:spPr>
          <a:xfrm>
            <a:off x="517478" y="2326588"/>
            <a:ext cx="3563282" cy="648436"/>
          </a:xfrm>
          <a:prstGeom prst="rect">
            <a:avLst/>
          </a:prstGeom>
        </p:spPr>
      </p:pic>
      <p:pic>
        <p:nvPicPr>
          <p:cNvPr id="13" name="Picture 12" descr="A purple rectangular sign with white letters&#10;&#10;Description automatically generated">
            <a:extLst>
              <a:ext uri="{FF2B5EF4-FFF2-40B4-BE49-F238E27FC236}">
                <a16:creationId xmlns:a16="http://schemas.microsoft.com/office/drawing/2014/main" id="{02642F5A-22AD-088F-A076-132F6125FD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3242" y="2292696"/>
            <a:ext cx="3285166" cy="832699"/>
          </a:xfrm>
          <a:prstGeom prst="rect">
            <a:avLst/>
          </a:prstGeom>
        </p:spPr>
      </p:pic>
      <p:pic>
        <p:nvPicPr>
          <p:cNvPr id="3" name="Picture 2" descr="A blue text on a white background&#10;&#10;Description automatically generated">
            <a:extLst>
              <a:ext uri="{FF2B5EF4-FFF2-40B4-BE49-F238E27FC236}">
                <a16:creationId xmlns:a16="http://schemas.microsoft.com/office/drawing/2014/main" id="{7D1564BF-8650-7118-9016-4D669C8C9C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7199" y="3399985"/>
            <a:ext cx="2937934" cy="126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99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083B838-FB5F-EA17-8F1A-BE0EEFB4FA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379" y="1354216"/>
            <a:ext cx="8870868" cy="924202"/>
          </a:xfrm>
        </p:spPr>
        <p:txBody>
          <a:bodyPr>
            <a:normAutofit fontScale="90000"/>
          </a:bodyPr>
          <a:lstStyle/>
          <a:p>
            <a:r>
              <a:rPr lang="en-GB" sz="3200" b="1" dirty="0"/>
              <a:t>﻿ INSOL Europe Workout Game</a:t>
            </a:r>
            <a:br>
              <a:rPr lang="en-GB" sz="3200" b="1" dirty="0"/>
            </a:br>
            <a:r>
              <a:rPr lang="en-GB" sz="3200" b="1" dirty="0"/>
              <a:t>Let’s rescue the Utopia Hotel-Casino Group. Or not…?</a:t>
            </a:r>
            <a:endParaRPr lang="en-US" sz="3200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0C60E1-6F9D-FF67-0062-F8567A496F1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45" r="645"/>
          <a:stretch/>
        </p:blipFill>
        <p:spPr>
          <a:xfrm>
            <a:off x="4898838" y="2378282"/>
            <a:ext cx="1542137" cy="1571581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B843B9-BD7E-20E8-1771-2BBE48788A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000420" y="2378282"/>
            <a:ext cx="1571580" cy="1571581"/>
          </a:xfrm>
          <a:prstGeom prst="ellipse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5A6BCCB8-5C72-9E8D-B751-80EE1366CC41}"/>
              </a:ext>
            </a:extLst>
          </p:cNvPr>
          <p:cNvSpPr txBox="1">
            <a:spLocks/>
          </p:cNvSpPr>
          <p:nvPr/>
        </p:nvSpPr>
        <p:spPr>
          <a:xfrm>
            <a:off x="2906580" y="4026708"/>
            <a:ext cx="1759261" cy="958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Prof. Jan Adriaanse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Leiden University,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Netherlands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EB0F8EB-8EE7-3B7E-FE65-FCB72D9F40C1}"/>
              </a:ext>
            </a:extLst>
          </p:cNvPr>
          <p:cNvSpPr txBox="1">
            <a:spLocks/>
          </p:cNvSpPr>
          <p:nvPr/>
        </p:nvSpPr>
        <p:spPr>
          <a:xfrm>
            <a:off x="4790277" y="4026708"/>
            <a:ext cx="175926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Prof. Marc Broekema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University of Groningen, The Netherlands</a:t>
            </a:r>
          </a:p>
        </p:txBody>
      </p:sp>
    </p:spTree>
    <p:extLst>
      <p:ext uri="{BB962C8B-B14F-4D97-AF65-F5344CB8AC3E}">
        <p14:creationId xmlns:p14="http://schemas.microsoft.com/office/powerpoint/2010/main" val="17045560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575733" y="1349392"/>
            <a:ext cx="7984067" cy="749653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Closing remarks of the day by the Facilitator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9C3F44-3637-4C07-149F-024957F495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786210" y="2171549"/>
            <a:ext cx="1571580" cy="1571581"/>
          </a:xfrm>
          <a:prstGeom prst="ellipse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9E37967D-1ECF-50D4-3E1E-C98991F22677}"/>
              </a:ext>
            </a:extLst>
          </p:cNvPr>
          <p:cNvSpPr txBox="1">
            <a:spLocks/>
          </p:cNvSpPr>
          <p:nvPr/>
        </p:nvSpPr>
        <p:spPr>
          <a:xfrm>
            <a:off x="3692370" y="3819975"/>
            <a:ext cx="175926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Klaudia Frątczak-Kospin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Westminster Polska, Poland / INSOL Europe YMG Co-Chair</a:t>
            </a:r>
          </a:p>
        </p:txBody>
      </p:sp>
    </p:spTree>
    <p:extLst>
      <p:ext uri="{BB962C8B-B14F-4D97-AF65-F5344CB8AC3E}">
        <p14:creationId xmlns:p14="http://schemas.microsoft.com/office/powerpoint/2010/main" val="39770857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8F27055B-0FCA-DECC-7763-EEC19970B0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2791" y="1215164"/>
            <a:ext cx="63984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1800" b="1" dirty="0">
                <a:latin typeface="Calibri"/>
                <a:cs typeface="Calibri"/>
              </a:rPr>
              <a:t>Thanks to all our 2025 Annual Congress Sponsors</a:t>
            </a:r>
          </a:p>
        </p:txBody>
      </p:sp>
      <p:pic>
        <p:nvPicPr>
          <p:cNvPr id="6" name="Picture 5" descr="A group of logos on a white background&#10;&#10;AI-generated content may be incorrect.">
            <a:extLst>
              <a:ext uri="{FF2B5EF4-FFF2-40B4-BE49-F238E27FC236}">
                <a16:creationId xmlns:a16="http://schemas.microsoft.com/office/drawing/2014/main" id="{8C02BBB2-B79B-434F-6D22-D1ED7AFCBA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69" y="1549632"/>
            <a:ext cx="8986653" cy="3593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6145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running&#10;&#10;AI-generated content may be incorrect.">
            <a:extLst>
              <a:ext uri="{FF2B5EF4-FFF2-40B4-BE49-F238E27FC236}">
                <a16:creationId xmlns:a16="http://schemas.microsoft.com/office/drawing/2014/main" id="{9A03A2A4-0762-6996-5F07-A9159C0ABD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72" y="1779098"/>
            <a:ext cx="4536130" cy="27906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B1552E-B4D0-709F-10ED-5CF902106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0147" y="1592927"/>
            <a:ext cx="4382407" cy="1414798"/>
          </a:xfrm>
        </p:spPr>
        <p:txBody>
          <a:bodyPr>
            <a:normAutofit fontScale="90000"/>
          </a:bodyPr>
          <a:lstStyle/>
          <a:p>
            <a:r>
              <a:rPr lang="en-US" sz="5300" b="1" dirty="0"/>
              <a:t>5km run</a:t>
            </a:r>
            <a:br>
              <a:rPr lang="en-US" sz="3600" b="1" dirty="0"/>
            </a:br>
            <a:r>
              <a:rPr lang="en-US" sz="2700" b="1" dirty="0"/>
              <a:t>Saturday 11 October </a:t>
            </a:r>
            <a:br>
              <a:rPr lang="en-US" sz="2700" b="1" dirty="0"/>
            </a:br>
            <a:r>
              <a:rPr lang="en-US" sz="2700" b="1" dirty="0"/>
              <a:t>Meet outside lobby @ 07:20am!</a:t>
            </a:r>
            <a:endParaRPr lang="en-US" sz="27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108F92-5826-E3B3-F166-253FE20C7506}"/>
              </a:ext>
            </a:extLst>
          </p:cNvPr>
          <p:cNvSpPr txBox="1"/>
          <p:nvPr/>
        </p:nvSpPr>
        <p:spPr>
          <a:xfrm>
            <a:off x="5326620" y="3174422"/>
            <a:ext cx="2789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Kindly Sponsored by</a:t>
            </a: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D059A81C-C705-BDAE-B99A-2C226E72ED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5902" y="3563265"/>
            <a:ext cx="3930898" cy="1179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025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063846" y="1494320"/>
            <a:ext cx="7016308" cy="1659585"/>
          </a:xfrm>
        </p:spPr>
        <p:txBody>
          <a:bodyPr>
            <a:normAutofit/>
          </a:bodyPr>
          <a:lstStyle/>
          <a:p>
            <a:pPr>
              <a:spcAft>
                <a:spcPts val="1800"/>
              </a:spcAft>
            </a:pPr>
            <a:r>
              <a:rPr lang="en-US" sz="3200" b="1" dirty="0"/>
              <a:t>Young Members’ Group Reception</a:t>
            </a:r>
            <a:br>
              <a:rPr lang="en-GB" sz="3200" b="1" dirty="0"/>
            </a:br>
            <a:br>
              <a:rPr lang="en-GB" sz="3200" b="1" dirty="0"/>
            </a:br>
            <a:r>
              <a:rPr lang="en-GB" sz="2000" b="1" dirty="0"/>
              <a:t>Kindly Sponsored By</a:t>
            </a:r>
            <a:endParaRPr lang="en-US" sz="20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941" y="3133623"/>
            <a:ext cx="7748118" cy="101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34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720</Words>
  <Application>Microsoft Office PowerPoint</Application>
  <PresentationFormat>Affichage à l'écran (16:9)</PresentationFormat>
  <Paragraphs>68</Paragraphs>
  <Slides>23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 Theme</vt:lpstr>
      <vt:lpstr>Présentation PowerPoint</vt:lpstr>
      <vt:lpstr>Vienna Congress Website</vt:lpstr>
      <vt:lpstr>Technical Session Sponsors</vt:lpstr>
      <vt:lpstr> Opening remarks of the Annual Congress </vt:lpstr>
      <vt:lpstr>Keynote Speaker:   Christopher Pratt  Professional Skipper, France</vt:lpstr>
      <vt:lpstr>Happy 10th Anniversary Recast EIR!</vt:lpstr>
      <vt:lpstr>Coffee Break    Kindly Sponsored By</vt:lpstr>
      <vt:lpstr>Between Brick and Debt: Restructuring Strategies  for Real Estate Companies in a Downturn</vt:lpstr>
      <vt:lpstr>Shareholders Rights in Restructurings</vt:lpstr>
      <vt:lpstr>    Battle of the Break-out Sessions!  BoS I. Financiers’ Trends to Watch – Room Park Suite 7 Bos II. Failure to Prevent! – Room Park Suite 8 BoS III. Valuation in Restructuring – Grand Park Hall BoS IV. Parallel Proceedings – Room Park Suite 9  </vt:lpstr>
      <vt:lpstr>Delegate Lunch  Kindly Sponsored By</vt:lpstr>
      <vt:lpstr>Break-out Sessions</vt:lpstr>
      <vt:lpstr>Breakout Session I. Financiers’ Trends to Watch</vt:lpstr>
      <vt:lpstr>Breakout Session II. ﻿Anti-Fraud Forum: Failure to Prevent</vt:lpstr>
      <vt:lpstr>Breakout Session III. ﻿Valuation in Restructuring</vt:lpstr>
      <vt:lpstr>Breakout Session IV. Parallel Proceedings:  The Restructuring Double Act</vt:lpstr>
      <vt:lpstr>Coffee Break  Kindly Sponsored By</vt:lpstr>
      <vt:lpstr>Technical Session Sponsors</vt:lpstr>
      <vt:lpstr>﻿ INSOL Europe Workout Game Let’s rescue the Utopia Hotel-Casino Group. Or not…?</vt:lpstr>
      <vt:lpstr>Closing remarks of the day by the Facilitator</vt:lpstr>
      <vt:lpstr>Présentation PowerPoint</vt:lpstr>
      <vt:lpstr>5km run Saturday 11 October  Meet outside lobby @ 07:20am!</vt:lpstr>
      <vt:lpstr>Young Members’ Group Reception  Kindly Sponsored By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Emmanuelle Inacio</cp:lastModifiedBy>
  <cp:revision>60</cp:revision>
  <cp:lastPrinted>2012-12-11T14:08:32Z</cp:lastPrinted>
  <dcterms:created xsi:type="dcterms:W3CDTF">2012-03-12T16:08:15Z</dcterms:created>
  <dcterms:modified xsi:type="dcterms:W3CDTF">2025-10-29T14:43:14Z</dcterms:modified>
</cp:coreProperties>
</file>