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1" r:id="rId2"/>
  </p:sldMasterIdLst>
  <p:notesMasterIdLst>
    <p:notesMasterId r:id="rId26"/>
  </p:notesMasterIdLst>
  <p:sldIdLst>
    <p:sldId id="330" r:id="rId3"/>
    <p:sldId id="329" r:id="rId4"/>
    <p:sldId id="335" r:id="rId5"/>
    <p:sldId id="336" r:id="rId6"/>
    <p:sldId id="337" r:id="rId7"/>
    <p:sldId id="278" r:id="rId8"/>
    <p:sldId id="280" r:id="rId9"/>
    <p:sldId id="326" r:id="rId10"/>
    <p:sldId id="282" r:id="rId11"/>
    <p:sldId id="331" r:id="rId12"/>
    <p:sldId id="332" r:id="rId13"/>
    <p:sldId id="279" r:id="rId14"/>
    <p:sldId id="310" r:id="rId15"/>
    <p:sldId id="338" r:id="rId16"/>
    <p:sldId id="339" r:id="rId17"/>
    <p:sldId id="340" r:id="rId18"/>
    <p:sldId id="341" r:id="rId19"/>
    <p:sldId id="343" r:id="rId20"/>
    <p:sldId id="342" r:id="rId21"/>
    <p:sldId id="306" r:id="rId22"/>
    <p:sldId id="333" r:id="rId23"/>
    <p:sldId id="317" r:id="rId24"/>
    <p:sldId id="334" r:id="rId2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91"/>
    <p:restoredTop sz="94564"/>
  </p:normalViewPr>
  <p:slideViewPr>
    <p:cSldViewPr snapToGrid="0" snapToObjects="1">
      <p:cViewPr varScale="1">
        <p:scale>
          <a:sx n="153" d="100"/>
          <a:sy n="153" d="100"/>
        </p:scale>
        <p:origin x="504" y="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2110BD67-BEAF-517E-92E4-07C1A8868DEF}"/>
    <pc:docChg chg="undo custSel addSld delSld modSld sldOrd">
      <pc:chgData name="Paul Newson" userId="32da3c3e-ee74-41f2-9b74-650ae755bc4b" providerId="ADAL" clId="{2110BD67-BEAF-517E-92E4-07C1A8868DEF}" dt="2026-10-15T15:35:52.978" v="130"/>
      <pc:docMkLst>
        <pc:docMk/>
      </pc:docMkLst>
      <pc:sldChg chg="delSp modSp mod">
        <pc:chgData name="Paul Newson" userId="32da3c3e-ee74-41f2-9b74-650ae755bc4b" providerId="ADAL" clId="{2110BD67-BEAF-517E-92E4-07C1A8868DEF}" dt="2026-10-14T09:43:23.570" v="99" actId="20577"/>
        <pc:sldMkLst>
          <pc:docMk/>
          <pc:sldMk cId="1660910107" sldId="310"/>
        </pc:sldMkLst>
        <pc:spChg chg="mod">
          <ac:chgData name="Paul Newson" userId="32da3c3e-ee74-41f2-9b74-650ae755bc4b" providerId="ADAL" clId="{2110BD67-BEAF-517E-92E4-07C1A8868DEF}" dt="2026-10-14T09:43:14.377" v="67" actId="1076"/>
          <ac:spMkLst>
            <pc:docMk/>
            <pc:sldMk cId="1660910107" sldId="310"/>
            <ac:spMk id="3" creationId="{D5F86C87-E286-024B-ECAA-AB1353D62060}"/>
          </ac:spMkLst>
        </pc:spChg>
        <pc:spChg chg="del">
          <ac:chgData name="Paul Newson" userId="32da3c3e-ee74-41f2-9b74-650ae755bc4b" providerId="ADAL" clId="{2110BD67-BEAF-517E-92E4-07C1A8868DEF}" dt="2026-10-14T09:43:09.635" v="66" actId="478"/>
          <ac:spMkLst>
            <pc:docMk/>
            <pc:sldMk cId="1660910107" sldId="310"/>
            <ac:spMk id="5" creationId="{CFFA2093-96E9-B44C-113C-39BB4FCC0A01}"/>
          </ac:spMkLst>
        </pc:spChg>
        <pc:spChg chg="mod">
          <ac:chgData name="Paul Newson" userId="32da3c3e-ee74-41f2-9b74-650ae755bc4b" providerId="ADAL" clId="{2110BD67-BEAF-517E-92E4-07C1A8868DEF}" dt="2026-10-14T09:43:23.570" v="99" actId="20577"/>
          <ac:spMkLst>
            <pc:docMk/>
            <pc:sldMk cId="1660910107" sldId="310"/>
            <ac:spMk id="7" creationId="{0C1060C4-B64B-75BC-70CD-091B58EF1779}"/>
          </ac:spMkLst>
        </pc:spChg>
        <pc:picChg chg="del">
          <ac:chgData name="Paul Newson" userId="32da3c3e-ee74-41f2-9b74-650ae755bc4b" providerId="ADAL" clId="{2110BD67-BEAF-517E-92E4-07C1A8868DEF}" dt="2026-10-14T09:43:09.635" v="66" actId="478"/>
          <ac:picMkLst>
            <pc:docMk/>
            <pc:sldMk cId="1660910107" sldId="310"/>
            <ac:picMk id="4" creationId="{B28B8388-D21A-665C-E63B-4108B60C5F3A}"/>
          </ac:picMkLst>
        </pc:picChg>
        <pc:picChg chg="mod">
          <ac:chgData name="Paul Newson" userId="32da3c3e-ee74-41f2-9b74-650ae755bc4b" providerId="ADAL" clId="{2110BD67-BEAF-517E-92E4-07C1A8868DEF}" dt="2026-10-14T09:43:14.377" v="67" actId="1076"/>
          <ac:picMkLst>
            <pc:docMk/>
            <pc:sldMk cId="1660910107" sldId="310"/>
            <ac:picMk id="15" creationId="{A4CA7E78-20BB-8456-6153-E5B1407BE369}"/>
          </ac:picMkLst>
        </pc:picChg>
      </pc:sldChg>
      <pc:sldChg chg="addSp delSp mod ord">
        <pc:chgData name="Paul Newson" userId="32da3c3e-ee74-41f2-9b74-650ae755bc4b" providerId="ADAL" clId="{2110BD67-BEAF-517E-92E4-07C1A8868DEF}" dt="2026-10-07T07:43:18.220" v="12" actId="20578"/>
        <pc:sldMkLst>
          <pc:docMk/>
          <pc:sldMk cId="3384274056" sldId="317"/>
        </pc:sldMkLst>
      </pc:sldChg>
      <pc:sldChg chg="modSp">
        <pc:chgData name="Paul Newson" userId="32da3c3e-ee74-41f2-9b74-650ae755bc4b" providerId="ADAL" clId="{2110BD67-BEAF-517E-92E4-07C1A8868DEF}" dt="2026-10-07T07:32:45.864" v="0" actId="14826"/>
        <pc:sldMkLst>
          <pc:docMk/>
          <pc:sldMk cId="628356616" sldId="326"/>
        </pc:sldMkLst>
        <pc:picChg chg="mod">
          <ac:chgData name="Paul Newson" userId="32da3c3e-ee74-41f2-9b74-650ae755bc4b" providerId="ADAL" clId="{2110BD67-BEAF-517E-92E4-07C1A8868DEF}" dt="2026-10-07T07:32:45.864" v="0" actId="14826"/>
          <ac:picMkLst>
            <pc:docMk/>
            <pc:sldMk cId="628356616" sldId="326"/>
            <ac:picMk id="10" creationId="{F026316C-5F13-8F9A-B92B-AA72AB90861F}"/>
          </ac:picMkLst>
        </pc:picChg>
      </pc:sldChg>
      <pc:sldChg chg="del">
        <pc:chgData name="Paul Newson" userId="32da3c3e-ee74-41f2-9b74-650ae755bc4b" providerId="ADAL" clId="{2110BD67-BEAF-517E-92E4-07C1A8868DEF}" dt="2026-10-14T09:46:05.207" v="124" actId="2696"/>
        <pc:sldMkLst>
          <pc:docMk/>
          <pc:sldMk cId="4108884585" sldId="328"/>
        </pc:sldMkLst>
      </pc:sldChg>
      <pc:sldChg chg="addSp delSp modSp mod ord">
        <pc:chgData name="Paul Newson" userId="32da3c3e-ee74-41f2-9b74-650ae755bc4b" providerId="ADAL" clId="{2110BD67-BEAF-517E-92E4-07C1A8868DEF}" dt="2026-10-14T09:45:58.092" v="123" actId="1076"/>
        <pc:sldMkLst>
          <pc:docMk/>
          <pc:sldMk cId="3977085741" sldId="329"/>
        </pc:sldMkLst>
        <pc:spChg chg="add del mod">
          <ac:chgData name="Paul Newson" userId="32da3c3e-ee74-41f2-9b74-650ae755bc4b" providerId="ADAL" clId="{2110BD67-BEAF-517E-92E4-07C1A8868DEF}" dt="2026-10-14T09:44:50.359" v="100" actId="478"/>
          <ac:spMkLst>
            <pc:docMk/>
            <pc:sldMk cId="3977085741" sldId="329"/>
            <ac:spMk id="2" creationId="{2F7A4626-8CF1-6D1F-1AA3-C4FEF6B87505}"/>
          </ac:spMkLst>
        </pc:spChg>
        <pc:spChg chg="mod">
          <ac:chgData name="Paul Newson" userId="32da3c3e-ee74-41f2-9b74-650ae755bc4b" providerId="ADAL" clId="{2110BD67-BEAF-517E-92E4-07C1A8868DEF}" dt="2026-10-14T09:45:58.092" v="123" actId="1076"/>
          <ac:spMkLst>
            <pc:docMk/>
            <pc:sldMk cId="3977085741" sldId="329"/>
            <ac:spMk id="5" creationId="{FCAF07B6-E665-4AEE-1D89-3C8FEB805CAD}"/>
          </ac:spMkLst>
        </pc:spChg>
        <pc:spChg chg="mod">
          <ac:chgData name="Paul Newson" userId="32da3c3e-ee74-41f2-9b74-650ae755bc4b" providerId="ADAL" clId="{2110BD67-BEAF-517E-92E4-07C1A8868DEF}" dt="2026-10-14T09:45:58.092" v="123" actId="1076"/>
          <ac:spMkLst>
            <pc:docMk/>
            <pc:sldMk cId="3977085741" sldId="329"/>
            <ac:spMk id="7" creationId="{F8F7610E-0A39-30A7-4CC6-F3911F53EB8C}"/>
          </ac:spMkLst>
        </pc:spChg>
        <pc:spChg chg="add mod">
          <ac:chgData name="Paul Newson" userId="32da3c3e-ee74-41f2-9b74-650ae755bc4b" providerId="ADAL" clId="{2110BD67-BEAF-517E-92E4-07C1A8868DEF}" dt="2026-10-14T09:45:48.625" v="120" actId="1076"/>
          <ac:spMkLst>
            <pc:docMk/>
            <pc:sldMk cId="3977085741" sldId="329"/>
            <ac:spMk id="8" creationId="{73304C7E-C5E2-85FD-53DD-0B103202FD55}"/>
          </ac:spMkLst>
        </pc:spChg>
        <pc:picChg chg="mod">
          <ac:chgData name="Paul Newson" userId="32da3c3e-ee74-41f2-9b74-650ae755bc4b" providerId="ADAL" clId="{2110BD67-BEAF-517E-92E4-07C1A8868DEF}" dt="2026-10-14T09:45:58.092" v="123" actId="1076"/>
          <ac:picMkLst>
            <pc:docMk/>
            <pc:sldMk cId="3977085741" sldId="329"/>
            <ac:picMk id="3" creationId="{81E78D49-A11F-5061-11DF-99CF7223A600}"/>
          </ac:picMkLst>
        </pc:picChg>
        <pc:picChg chg="mod">
          <ac:chgData name="Paul Newson" userId="32da3c3e-ee74-41f2-9b74-650ae755bc4b" providerId="ADAL" clId="{2110BD67-BEAF-517E-92E4-07C1A8868DEF}" dt="2026-10-14T09:45:58.092" v="123" actId="1076"/>
          <ac:picMkLst>
            <pc:docMk/>
            <pc:sldMk cId="3977085741" sldId="329"/>
            <ac:picMk id="4" creationId="{4EE1B5B1-0865-9FB5-418E-8996E879C554}"/>
          </ac:picMkLst>
        </pc:picChg>
        <pc:picChg chg="add mod">
          <ac:chgData name="Paul Newson" userId="32da3c3e-ee74-41f2-9b74-650ae755bc4b" providerId="ADAL" clId="{2110BD67-BEAF-517E-92E4-07C1A8868DEF}" dt="2026-10-14T09:45:48.625" v="120" actId="1076"/>
          <ac:picMkLst>
            <pc:docMk/>
            <pc:sldMk cId="3977085741" sldId="329"/>
            <ac:picMk id="6" creationId="{796375EF-6CF2-F667-6B3A-919E1779AFC4}"/>
          </ac:picMkLst>
        </pc:picChg>
      </pc:sldChg>
      <pc:sldChg chg="addSp delSp modSp mod">
        <pc:chgData name="Paul Newson" userId="32da3c3e-ee74-41f2-9b74-650ae755bc4b" providerId="ADAL" clId="{2110BD67-BEAF-517E-92E4-07C1A8868DEF}" dt="2026-10-14T10:14:40.190" v="129" actId="403"/>
        <pc:sldMkLst>
          <pc:docMk/>
          <pc:sldMk cId="4250893380" sldId="332"/>
        </pc:sldMkLst>
        <pc:spChg chg="mod">
          <ac:chgData name="Paul Newson" userId="32da3c3e-ee74-41f2-9b74-650ae755bc4b" providerId="ADAL" clId="{2110BD67-BEAF-517E-92E4-07C1A8868DEF}" dt="2026-10-14T10:14:40.190" v="129" actId="403"/>
          <ac:spMkLst>
            <pc:docMk/>
            <pc:sldMk cId="4250893380" sldId="332"/>
            <ac:spMk id="6" creationId="{BBEE5EC7-9972-EE5F-924D-9FDFDDC6B623}"/>
          </ac:spMkLst>
        </pc:spChg>
        <pc:picChg chg="mod">
          <ac:chgData name="Paul Newson" userId="32da3c3e-ee74-41f2-9b74-650ae755bc4b" providerId="ADAL" clId="{2110BD67-BEAF-517E-92E4-07C1A8868DEF}" dt="2026-10-14T10:14:30.614" v="128" actId="14826"/>
          <ac:picMkLst>
            <pc:docMk/>
            <pc:sldMk cId="4250893380" sldId="332"/>
            <ac:picMk id="2" creationId="{167F075A-BB53-FD54-432E-AEBDA240D2F2}"/>
          </ac:picMkLst>
        </pc:picChg>
        <pc:picChg chg="add del mod">
          <ac:chgData name="Paul Newson" userId="32da3c3e-ee74-41f2-9b74-650ae755bc4b" providerId="ADAL" clId="{2110BD67-BEAF-517E-92E4-07C1A8868DEF}" dt="2026-10-14T10:14:21.164" v="127" actId="478"/>
          <ac:picMkLst>
            <pc:docMk/>
            <pc:sldMk cId="4250893380" sldId="332"/>
            <ac:picMk id="3" creationId="{531053BA-7174-8E6C-9B23-90422A4FFFF5}"/>
          </ac:picMkLst>
        </pc:picChg>
      </pc:sldChg>
      <pc:sldChg chg="addSp delSp modSp add mod">
        <pc:chgData name="Paul Newson" userId="32da3c3e-ee74-41f2-9b74-650ae755bc4b" providerId="ADAL" clId="{2110BD67-BEAF-517E-92E4-07C1A8868DEF}" dt="2026-10-07T07:36:34.640" v="8" actId="1076"/>
        <pc:sldMkLst>
          <pc:docMk/>
          <pc:sldMk cId="2566328895" sldId="333"/>
        </pc:sldMkLst>
        <pc:spChg chg="mod">
          <ac:chgData name="Paul Newson" userId="32da3c3e-ee74-41f2-9b74-650ae755bc4b" providerId="ADAL" clId="{2110BD67-BEAF-517E-92E4-07C1A8868DEF}" dt="2026-10-07T07:35:59.452" v="4"/>
          <ac:spMkLst>
            <pc:docMk/>
            <pc:sldMk cId="2566328895" sldId="333"/>
            <ac:spMk id="4097" creationId="{E8CECB4D-FC46-4705-DA9A-BE6DF1756784}"/>
          </ac:spMkLst>
        </pc:spChg>
        <pc:picChg chg="add mod">
          <ac:chgData name="Paul Newson" userId="32da3c3e-ee74-41f2-9b74-650ae755bc4b" providerId="ADAL" clId="{2110BD67-BEAF-517E-92E4-07C1A8868DEF}" dt="2026-10-07T07:36:34.640" v="8" actId="1076"/>
          <ac:picMkLst>
            <pc:docMk/>
            <pc:sldMk cId="2566328895" sldId="333"/>
            <ac:picMk id="3" creationId="{AADE52BD-87A1-DA15-3332-27B7003E3AEA}"/>
          </ac:picMkLst>
        </pc:picChg>
      </pc:sldChg>
      <pc:sldChg chg="addSp delSp modSp add mod">
        <pc:chgData name="Paul Newson" userId="32da3c3e-ee74-41f2-9b74-650ae755bc4b" providerId="ADAL" clId="{2110BD67-BEAF-517E-92E4-07C1A8868DEF}" dt="2026-10-07T07:49:46.292" v="17" actId="1076"/>
        <pc:sldMkLst>
          <pc:docMk/>
          <pc:sldMk cId="1867990710" sldId="334"/>
        </pc:sldMkLst>
        <pc:picChg chg="add mod">
          <ac:chgData name="Paul Newson" userId="32da3c3e-ee74-41f2-9b74-650ae755bc4b" providerId="ADAL" clId="{2110BD67-BEAF-517E-92E4-07C1A8868DEF}" dt="2026-10-07T07:49:46.292" v="17" actId="1076"/>
          <ac:picMkLst>
            <pc:docMk/>
            <pc:sldMk cId="1867990710" sldId="334"/>
            <ac:picMk id="6" creationId="{765C5309-1B8D-4727-9022-4385AED05A59}"/>
          </ac:picMkLst>
        </pc:picChg>
      </pc:sldChg>
      <pc:sldChg chg="add">
        <pc:chgData name="Paul Newson" userId="32da3c3e-ee74-41f2-9b74-650ae755bc4b" providerId="ADAL" clId="{2110BD67-BEAF-517E-92E4-07C1A8868DEF}" dt="2026-10-14T09:38:35.949" v="19"/>
        <pc:sldMkLst>
          <pc:docMk/>
          <pc:sldMk cId="2621838422" sldId="335"/>
        </pc:sldMkLst>
      </pc:sldChg>
      <pc:sldChg chg="add">
        <pc:chgData name="Paul Newson" userId="32da3c3e-ee74-41f2-9b74-650ae755bc4b" providerId="ADAL" clId="{2110BD67-BEAF-517E-92E4-07C1A8868DEF}" dt="2026-10-14T09:38:35.949" v="19"/>
        <pc:sldMkLst>
          <pc:docMk/>
          <pc:sldMk cId="1399938819" sldId="336"/>
        </pc:sldMkLst>
      </pc:sldChg>
      <pc:sldChg chg="add">
        <pc:chgData name="Paul Newson" userId="32da3c3e-ee74-41f2-9b74-650ae755bc4b" providerId="ADAL" clId="{2110BD67-BEAF-517E-92E4-07C1A8868DEF}" dt="2026-10-14T09:38:35.949" v="19"/>
        <pc:sldMkLst>
          <pc:docMk/>
          <pc:sldMk cId="1613401749" sldId="337"/>
        </pc:sldMkLst>
      </pc:sldChg>
      <pc:sldChg chg="add">
        <pc:chgData name="Paul Newson" userId="32da3c3e-ee74-41f2-9b74-650ae755bc4b" providerId="ADAL" clId="{2110BD67-BEAF-517E-92E4-07C1A8868DEF}" dt="2026-10-14T09:42:52.702" v="64"/>
        <pc:sldMkLst>
          <pc:docMk/>
          <pc:sldMk cId="4003782613" sldId="338"/>
        </pc:sldMkLst>
      </pc:sldChg>
      <pc:sldChg chg="add">
        <pc:chgData name="Paul Newson" userId="32da3c3e-ee74-41f2-9b74-650ae755bc4b" providerId="ADAL" clId="{2110BD67-BEAF-517E-92E4-07C1A8868DEF}" dt="2026-10-14T09:42:52.702" v="64"/>
        <pc:sldMkLst>
          <pc:docMk/>
          <pc:sldMk cId="3235671306" sldId="339"/>
        </pc:sldMkLst>
      </pc:sldChg>
      <pc:sldChg chg="add">
        <pc:chgData name="Paul Newson" userId="32da3c3e-ee74-41f2-9b74-650ae755bc4b" providerId="ADAL" clId="{2110BD67-BEAF-517E-92E4-07C1A8868DEF}" dt="2026-10-14T09:42:52.702" v="64"/>
        <pc:sldMkLst>
          <pc:docMk/>
          <pc:sldMk cId="133770580" sldId="340"/>
        </pc:sldMkLst>
      </pc:sldChg>
      <pc:sldChg chg="add">
        <pc:chgData name="Paul Newson" userId="32da3c3e-ee74-41f2-9b74-650ae755bc4b" providerId="ADAL" clId="{2110BD67-BEAF-517E-92E4-07C1A8868DEF}" dt="2026-10-14T09:42:52.702" v="64"/>
        <pc:sldMkLst>
          <pc:docMk/>
          <pc:sldMk cId="3705694285" sldId="341"/>
        </pc:sldMkLst>
      </pc:sldChg>
      <pc:sldChg chg="add">
        <pc:chgData name="Paul Newson" userId="32da3c3e-ee74-41f2-9b74-650ae755bc4b" providerId="ADAL" clId="{2110BD67-BEAF-517E-92E4-07C1A8868DEF}" dt="2026-10-14T09:43:01.529" v="65"/>
        <pc:sldMkLst>
          <pc:docMk/>
          <pc:sldMk cId="2792369113" sldId="342"/>
        </pc:sldMkLst>
      </pc:sldChg>
      <pc:sldChg chg="add">
        <pc:chgData name="Paul Newson" userId="32da3c3e-ee74-41f2-9b74-650ae755bc4b" providerId="ADAL" clId="{2110BD67-BEAF-517E-92E4-07C1A8868DEF}" dt="2026-10-15T15:35:52.978" v="130"/>
        <pc:sldMkLst>
          <pc:docMk/>
          <pc:sldMk cId="2416567955" sldId="34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10/15/26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11088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main Congress sponsor, Eight Advisory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232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68B0C-FCD6-950D-CD99-4C0C1E976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8D69F4-5F11-8A40-A00A-B505BE673C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324295-356E-5C19-D374-11592E6869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local firm sponsor, PLMJ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FBFCC7-55B7-EF6C-2687-052BE7D3CA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6455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Congress General Sponsors: Advant, Begbies Traynor Group, Kroll, McDermott Will &amp; Schulte and Resor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30746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3074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81752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728246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42257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6D13EB-56E1-D6EC-914B-7D78618A4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4CBC9A-7A4D-BCEA-451C-5A44A97CE8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4A97C6-0081-41D0-0A99-D9C256979D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D2645-F93B-06D5-B1DA-7EC1C45FF1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63062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E7F2D-1C2B-DDF3-BDF6-4FBE59770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473865-6164-11FD-5BB1-5DDB531DBE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1F2590-293B-02F8-96EC-49FE422DA0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6EF04E-B2E9-1E82-BAC8-52E151016E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523491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841675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58564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48FFD-75B2-745D-111F-F6391B1B8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3E6C41-5B03-E69B-6CC7-71FB0920CB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714B1E-DDEA-117A-B0E5-7C867D6C65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main Congress sponsor, Eight Advisory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578EE5-179D-DBEB-0FF3-1FA603407B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519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87751-8181-C138-6CDA-7CAC999B2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7D3CCC-793B-A9B5-DD79-724E43A386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1BACAE-CE54-DEC3-F61F-A5CDE25983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local firm sponsor, PLMJ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63979-EF55-34CB-5657-0C9E07BC40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9974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86597D-370D-4F7E-6894-723F02244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DC944D-5F1A-E211-8244-F12BB3F0CF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33B4AC-A9D7-EE0B-4B62-C93C2A4D56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Congress General Sponsors: Advant, Begbies Traynor Group, Kroll, McDermott Will &amp; Schulte and Resor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C5984-41EB-646D-26A6-A407239C02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3828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F960F-2D87-1E8E-38AB-AEEB9A5E1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0E8D5F-34A5-67C6-9EB7-76ED21DB48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35289B-EBB6-91FD-FE55-6EB3B11BDF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B05110-08A0-C8FE-0C3A-24BF444EC3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881912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3544C-D0BC-204F-87D1-496F94211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2ABAA8-DB37-DDDE-41AE-076D53ED3D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216248-E857-0861-4CA1-2F6B4E34B8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DFE6B0-D90A-9845-E85C-19348774FF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454112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18731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2F6EBE-B316-F4F3-54E5-5B6BD31F0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7CFA52-0BEC-D002-2354-E8AAB6F1B7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2CDEA-3D85-CAB3-25C2-B111DD0454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3EFA2-64C0-EC3A-8DE4-BF46A4777E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923596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2595A-B138-AD10-8A9A-FECF8B11A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02EC68-A0FD-427F-AFE1-CF6802AEF7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C8159C-EAE5-D2EE-034E-67993BA8CD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E595BC-9D45-D6E6-5B42-84275FB471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59448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_Logo_page_B">
  <p:cSld name="00_Logo_page_B">
    <p:bg>
      <p:bgPr>
        <a:solidFill>
          <a:srgbClr val="26D07C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502650" y="2662425"/>
            <a:ext cx="2641355" cy="2481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0"/>
            <a:ext cx="2641355" cy="2481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"/>
          <p:cNvPicPr preferRelativeResize="0"/>
          <p:nvPr/>
        </p:nvPicPr>
        <p:blipFill rotWithShape="1">
          <a:blip r:embed="rId3">
            <a:alphaModFix/>
          </a:blip>
          <a:srcRect l="-4645" t="-26157" r="-4656" b="-26188"/>
          <a:stretch/>
        </p:blipFill>
        <p:spPr>
          <a:xfrm>
            <a:off x="2672975" y="1889364"/>
            <a:ext cx="3798050" cy="1364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826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_Cover_page_A" preserve="1" userDrawn="1">
  <p:cSld name="01_Cover_page_A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08480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5">
          <p15:clr>
            <a:srgbClr val="FA7B17"/>
          </p15:clr>
        </p15:guide>
        <p15:guide id="2" pos="375">
          <p15:clr>
            <a:srgbClr val="FA7B17"/>
          </p15:clr>
        </p15:guide>
        <p15:guide id="3" pos="749">
          <p15:clr>
            <a:srgbClr val="FA7B17"/>
          </p15:clr>
        </p15:guide>
        <p15:guide id="4" orient="horz" pos="2865">
          <p15:clr>
            <a:srgbClr val="FA7B17"/>
          </p15:clr>
        </p15:guide>
        <p15:guide id="5" pos="5385">
          <p15:clr>
            <a:srgbClr val="FA7B17"/>
          </p15:clr>
        </p15:guide>
        <p15:guide id="6" pos="2880">
          <p15:clr>
            <a:srgbClr val="FA7B17"/>
          </p15:clr>
        </p15:guide>
        <p15:guide id="7" pos="3255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D6420-E8BC-A95A-8D49-D08CC6C93D2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761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2pPr>
            <a:lvl3pPr lvl="2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3pPr>
            <a:lvl4pPr lvl="3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4pPr>
            <a:lvl5pPr lvl="4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5pPr>
            <a:lvl6pPr lvl="5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6pPr>
            <a:lvl7pPr lvl="6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7pPr>
            <a:lvl8pPr lvl="7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8pPr>
            <a:lvl9pPr lvl="8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30087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048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21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Char char="●"/>
              <a:defRPr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4546487"/>
            <a:ext cx="595312" cy="597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fld id="{835B7D64-DE61-9A46-A8C2-771AB7C960CD}" type="slidenum">
              <a:rPr lang="en-RO" smtClean="0">
                <a:solidFill>
                  <a:srgbClr val="333333"/>
                </a:solidFill>
              </a:rPr>
              <a:pPr/>
              <a:t>‹#›</a:t>
            </a:fld>
            <a:endParaRPr lang="en-RO" dirty="0"/>
          </a:p>
        </p:txBody>
      </p:sp>
    </p:spTree>
    <p:extLst>
      <p:ext uri="{BB962C8B-B14F-4D97-AF65-F5344CB8AC3E}">
        <p14:creationId xmlns:p14="http://schemas.microsoft.com/office/powerpoint/2010/main" val="293449032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94">
          <p15:clr>
            <a:srgbClr val="F26B43"/>
          </p15:clr>
        </p15:guide>
        <p15:guide id="2" pos="7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1D9DB49B-F65D-2833-F85F-E179301AC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215164"/>
            <a:ext cx="63984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800" b="1" dirty="0">
                <a:latin typeface="Calibri"/>
                <a:cs typeface="Calibri"/>
              </a:rPr>
              <a:t>Thanks to all our 2026 Annual Congress Sponsors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9BF77-FE5F-9379-6EF3-1D7904860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390" y="1584496"/>
            <a:ext cx="8882610" cy="355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8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575733" y="1349392"/>
            <a:ext cx="7984067" cy="749653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Opening remarks of the day by the Facilitators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E78D49-A11F-5061-11DF-99CF7223A6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9" b="249"/>
          <a:stretch/>
        </p:blipFill>
        <p:spPr>
          <a:xfrm>
            <a:off x="3274401" y="2258665"/>
            <a:ext cx="1571580" cy="1571581"/>
          </a:xfrm>
          <a:prstGeom prst="ellipse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E1B5B1-0865-9FB5-418E-8996E879C5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487279" y="2258665"/>
            <a:ext cx="1571580" cy="1571581"/>
          </a:xfrm>
          <a:prstGeom prst="ellipse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FCAF07B6-E665-4AEE-1D89-3C8FEB805CAD}"/>
              </a:ext>
            </a:extLst>
          </p:cNvPr>
          <p:cNvSpPr txBox="1">
            <a:spLocks/>
          </p:cNvSpPr>
          <p:nvPr/>
        </p:nvSpPr>
        <p:spPr>
          <a:xfrm>
            <a:off x="1393439" y="3907091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Robert Paterson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Wedlake Bell, UK /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Council Member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8F7610E-0A39-30A7-4CC6-F3911F53EB8C}"/>
              </a:ext>
            </a:extLst>
          </p:cNvPr>
          <p:cNvSpPr txBox="1">
            <a:spLocks/>
          </p:cNvSpPr>
          <p:nvPr/>
        </p:nvSpPr>
        <p:spPr>
          <a:xfrm>
            <a:off x="3180561" y="3907091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Katarzyna Kostępska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KKG Legal,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Poland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6375EF-6CF2-F667-6B3A-919E1779AF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521" y="2205776"/>
            <a:ext cx="1918462" cy="191846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3304C7E-C5E2-85FD-53DD-0B103202FD55}"/>
              </a:ext>
            </a:extLst>
          </p:cNvPr>
          <p:cNvSpPr txBox="1">
            <a:spLocks/>
          </p:cNvSpPr>
          <p:nvPr/>
        </p:nvSpPr>
        <p:spPr>
          <a:xfrm>
            <a:off x="6170521" y="4282399"/>
            <a:ext cx="1918462" cy="552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/>
              <a:t>Delegate List &amp; </a:t>
            </a:r>
            <a:br>
              <a:rPr lang="en-US" sz="2000" b="1" dirty="0"/>
            </a:br>
            <a:r>
              <a:rPr lang="en-US" sz="2000" b="1" dirty="0"/>
              <a:t>Latest Programme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77085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2E649-113C-7004-CAA3-AFDF6B464F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D45B1C2C-A0F2-7064-4CCE-60FBF8B71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680676"/>
            <a:ext cx="6398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b="1" dirty="0">
                <a:latin typeface="Calibri"/>
                <a:cs typeface="Calibri"/>
              </a:rPr>
              <a:t>Congress Main Sponsor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2E18C9-122C-1478-02C3-32381465CC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571750"/>
            <a:ext cx="7772400" cy="200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38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9BCE6-E3C4-D09D-2102-B95095BED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DF0495B2-EF3A-A464-728D-A73C2CE9D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680676"/>
            <a:ext cx="6398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b="1" dirty="0">
                <a:latin typeface="Calibri"/>
                <a:cs typeface="Calibri"/>
              </a:rPr>
              <a:t>Local Firm Sponsor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D72C42-3E80-459B-13C8-B5A939E8E2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612" y="2433912"/>
            <a:ext cx="3960776" cy="236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938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4CC0049-948A-FC9F-FDC2-E005D31CF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2769" y="2137229"/>
            <a:ext cx="2933701" cy="1511741"/>
          </a:xfrm>
          <a:prstGeom prst="rect">
            <a:avLst/>
          </a:prstGeom>
        </p:spPr>
      </p:pic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465221" y="1573080"/>
            <a:ext cx="8213557" cy="673465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Congress General Sponsors</a:t>
            </a:r>
            <a:endParaRPr lang="en-US" sz="1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DEEA3-DD34-27F3-C9EE-E8827A4C75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159" y="2530929"/>
            <a:ext cx="2933700" cy="622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439634-174F-FBA9-983C-43D4749E7A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4514" y="3792622"/>
            <a:ext cx="2933700" cy="84099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8738D82-421B-DE4B-7695-9156F6026E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5481" y="3939698"/>
            <a:ext cx="2652765" cy="5468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44A0FE9-6149-66C0-5BA6-0606D2CB4B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2381" y="2426652"/>
            <a:ext cx="2378460" cy="9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401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465221" y="1344641"/>
            <a:ext cx="8213557" cy="673465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Technical Session Sponsors</a:t>
            </a:r>
            <a:endParaRPr lang="en-US" sz="1800" b="1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7471250-BE69-97F6-D936-B3132D4EC581}"/>
              </a:ext>
            </a:extLst>
          </p:cNvPr>
          <p:cNvGrpSpPr/>
          <p:nvPr/>
        </p:nvGrpSpPr>
        <p:grpSpPr>
          <a:xfrm>
            <a:off x="217247" y="2415396"/>
            <a:ext cx="8709505" cy="588760"/>
            <a:chOff x="96446" y="2462571"/>
            <a:chExt cx="9805136" cy="66282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10"/>
            <a:stretch/>
          </p:blipFill>
          <p:spPr>
            <a:xfrm>
              <a:off x="96446" y="2489549"/>
              <a:ext cx="3100399" cy="564202"/>
            </a:xfrm>
            <a:prstGeom prst="rect">
              <a:avLst/>
            </a:prstGeom>
          </p:spPr>
        </p:pic>
        <p:pic>
          <p:nvPicPr>
            <p:cNvPr id="13" name="Picture 12" descr="A purple rectangular sign with white letters&#10;&#10;Description automatically generated">
              <a:extLst>
                <a:ext uri="{FF2B5EF4-FFF2-40B4-BE49-F238E27FC236}">
                  <a16:creationId xmlns:a16="http://schemas.microsoft.com/office/drawing/2014/main" id="{02642F5A-22AD-088F-A076-132F6125F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5235" y="2462571"/>
              <a:ext cx="2614976" cy="66282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589CB67-CE07-8290-8BC1-55640EE54D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68601" y="2465970"/>
              <a:ext cx="2932981" cy="656025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65F04C0-FA54-7CFB-E2F3-F1291DD12EBD}"/>
              </a:ext>
            </a:extLst>
          </p:cNvPr>
          <p:cNvGrpSpPr/>
          <p:nvPr/>
        </p:nvGrpSpPr>
        <p:grpSpPr>
          <a:xfrm>
            <a:off x="1633108" y="3422389"/>
            <a:ext cx="5336024" cy="918161"/>
            <a:chOff x="1690418" y="3477144"/>
            <a:chExt cx="6007281" cy="103366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FA35878-F2E0-EB27-6079-A00DA1FE8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90418" y="3477144"/>
              <a:ext cx="2484767" cy="103366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A85C102-DA05-36BE-F20E-BF562D5C803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82723" y="3531709"/>
              <a:ext cx="2614976" cy="9245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9894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3866351" y="2393882"/>
            <a:ext cx="4873752" cy="1378819"/>
          </a:xfrm>
        </p:spPr>
        <p:txBody>
          <a:bodyPr>
            <a:normAutofit fontScale="90000"/>
          </a:bodyPr>
          <a:lstStyle/>
          <a:p>
            <a:r>
              <a:rPr lang="en-GB" sz="3600" b="1" dirty="0"/>
              <a:t>Keynote Speaker: </a:t>
            </a:r>
            <a:br>
              <a:rPr lang="en-GB" sz="3600" b="1" dirty="0"/>
            </a:br>
            <a:r>
              <a:rPr lang="en-GB" sz="5300" b="1" dirty="0"/>
              <a:t>Pedro Siza Vieira</a:t>
            </a:r>
            <a:br>
              <a:rPr lang="en-GB" sz="3600" b="1" dirty="0"/>
            </a:br>
            <a:r>
              <a:rPr lang="en-GB" sz="3600" b="1" dirty="0"/>
              <a:t> Former Minister of State for the Economy and Digital Transition, Portugal</a:t>
            </a:r>
            <a:endParaRPr lang="en-US" sz="36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649BF0-5D3D-EE59-C1F7-C573CB4EB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32" y="1333172"/>
            <a:ext cx="2922828" cy="356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35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84EC1D41-273E-70F0-F89F-79891B274C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379" y="1171336"/>
            <a:ext cx="8870868" cy="900994"/>
          </a:xfrm>
        </p:spPr>
        <p:txBody>
          <a:bodyPr>
            <a:normAutofit/>
          </a:bodyPr>
          <a:lstStyle/>
          <a:p>
            <a:r>
              <a:rPr lang="en-GB" sz="3200" b="1" dirty="0"/>
              <a:t>Soft skills in Financial Distress Situations</a:t>
            </a:r>
            <a:endParaRPr lang="en-US" sz="32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E5E85E-F42C-0F49-7EB8-81ECB0493A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505381" y="2195402"/>
            <a:ext cx="1571580" cy="1571581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07992C-967A-3DAD-E232-A0211B88E4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7" r="937"/>
          <a:stretch/>
        </p:blipFill>
        <p:spPr>
          <a:xfrm>
            <a:off x="4692083" y="2195402"/>
            <a:ext cx="1542137" cy="1571581"/>
          </a:xfrm>
          <a:prstGeom prst="ellipse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26316C-5F13-8F9A-B92B-AA72AB90861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872786" y="2195402"/>
            <a:ext cx="1571580" cy="1571581"/>
          </a:xfrm>
          <a:prstGeom prst="ellipse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DAD54B-7E43-8893-86F0-8B188DC108E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82933" y="2195402"/>
            <a:ext cx="1571580" cy="1571581"/>
          </a:xfrm>
          <a:prstGeom prst="ellipse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9DA4AA49-35C3-9B59-9FF7-3931D80EB813}"/>
              </a:ext>
            </a:extLst>
          </p:cNvPr>
          <p:cNvSpPr txBox="1">
            <a:spLocks/>
          </p:cNvSpPr>
          <p:nvPr/>
        </p:nvSpPr>
        <p:spPr>
          <a:xfrm>
            <a:off x="1020712" y="3843828"/>
            <a:ext cx="1696016" cy="924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Barbara Rumora-Scheltema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Cali Law, Netherlands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4C566EE-53ED-0AA7-3BDF-3910AB122974}"/>
              </a:ext>
            </a:extLst>
          </p:cNvPr>
          <p:cNvSpPr txBox="1">
            <a:spLocks/>
          </p:cNvSpPr>
          <p:nvPr/>
        </p:nvSpPr>
        <p:spPr>
          <a:xfrm>
            <a:off x="2778946" y="3843828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Xavier Bailly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Eight Advisory,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France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991606EC-D571-C234-5E44-B2C6AF62EADE}"/>
              </a:ext>
            </a:extLst>
          </p:cNvPr>
          <p:cNvSpPr txBox="1">
            <a:spLocks/>
          </p:cNvSpPr>
          <p:nvPr/>
        </p:nvSpPr>
        <p:spPr>
          <a:xfrm>
            <a:off x="4662643" y="3843828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Kelly Jones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Chief Restructuring Officer, British Steel, UK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2BCAED04-93E0-3AE9-4DAD-53A371EDF7FB}"/>
              </a:ext>
            </a:extLst>
          </p:cNvPr>
          <p:cNvSpPr txBox="1">
            <a:spLocks/>
          </p:cNvSpPr>
          <p:nvPr/>
        </p:nvSpPr>
        <p:spPr>
          <a:xfrm>
            <a:off x="6326107" y="3843828"/>
            <a:ext cx="1932084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André Macedo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Journalist, Media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Executive, and Strategic Communication Consultant</a:t>
            </a:r>
          </a:p>
          <a:p>
            <a:pPr>
              <a:spcBef>
                <a:spcPts val="0"/>
              </a:spcBef>
              <a:spcAft>
                <a:spcPts val="900"/>
              </a:spcAft>
              <a:defRPr/>
            </a:pPr>
            <a:endParaRPr lang="en-GB" sz="1200" b="1" dirty="0">
              <a:solidFill>
                <a:srgbClr val="26252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356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657350" y="1254096"/>
            <a:ext cx="5829300" cy="1378819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Coffee Break</a:t>
            </a:r>
            <a:br>
              <a:rPr lang="en-GB" sz="3000" b="1" dirty="0"/>
            </a:br>
            <a:br>
              <a:rPr lang="en-GB" sz="750" b="1" dirty="0"/>
            </a:br>
            <a:br>
              <a:rPr lang="en-GB" sz="750" b="1" dirty="0"/>
            </a:br>
            <a:br>
              <a:rPr lang="en-GB" sz="750" b="1" dirty="0"/>
            </a:br>
            <a:r>
              <a:rPr lang="en-GB" sz="1800" b="1" dirty="0"/>
              <a:t>Kindly Sponsored By</a:t>
            </a:r>
            <a:endParaRPr lang="en-US" sz="18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539564-A3CC-9344-CF6C-2AA7CE6DA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61" y="1725433"/>
            <a:ext cx="8765478" cy="380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194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DD525-B0FB-6BBD-1B42-877B0AB40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6C96F14-7B36-B005-C3CF-E171E12117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379" y="1171336"/>
            <a:ext cx="8870868" cy="900994"/>
          </a:xfrm>
        </p:spPr>
        <p:txBody>
          <a:bodyPr>
            <a:normAutofit/>
          </a:bodyPr>
          <a:lstStyle/>
          <a:p>
            <a:r>
              <a:rPr lang="en-GB" sz="3200" b="1" dirty="0"/>
              <a:t>Asset Tracing and Recovery: What's New?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250324-6467-BFE6-7FD4-074E5363B41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576" b="7576"/>
          <a:stretch/>
        </p:blipFill>
        <p:spPr>
          <a:xfrm>
            <a:off x="6505381" y="2195402"/>
            <a:ext cx="1571580" cy="1571581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523870-B80B-0D53-6288-245D0C75E1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7" r="937"/>
          <a:stretch/>
        </p:blipFill>
        <p:spPr>
          <a:xfrm>
            <a:off x="4692083" y="2195402"/>
            <a:ext cx="1542137" cy="1571581"/>
          </a:xfrm>
          <a:prstGeom prst="ellipse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C42D99-2D55-676E-8225-347555ACDD9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872786" y="2195402"/>
            <a:ext cx="1571580" cy="1571581"/>
          </a:xfrm>
          <a:prstGeom prst="ellipse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4532C7-7472-F0D3-ECD2-D91C2AFA4D7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6114" b="6114"/>
          <a:stretch/>
        </p:blipFill>
        <p:spPr>
          <a:xfrm>
            <a:off x="1082933" y="2195402"/>
            <a:ext cx="1571580" cy="1571581"/>
          </a:xfrm>
          <a:prstGeom prst="ellipse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F57FF038-AA00-3635-C074-174AB23D3F70}"/>
              </a:ext>
            </a:extLst>
          </p:cNvPr>
          <p:cNvSpPr txBox="1">
            <a:spLocks/>
          </p:cNvSpPr>
          <p:nvPr/>
        </p:nvSpPr>
        <p:spPr>
          <a:xfrm>
            <a:off x="1020712" y="3843828"/>
            <a:ext cx="1696016" cy="924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Panel leader: 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Bart Heynickx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Altius, Belgium / INSOL Europe Anti-Fraud Forum (AFF) Co-Chair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F1FA3527-EE97-B145-279E-229BE6E1979B}"/>
              </a:ext>
            </a:extLst>
          </p:cNvPr>
          <p:cNvSpPr txBox="1">
            <a:spLocks/>
          </p:cNvSpPr>
          <p:nvPr/>
        </p:nvSpPr>
        <p:spPr>
          <a:xfrm>
            <a:off x="2778946" y="3843828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Andri Antoniou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CRI Group, Cyprus / INSOL Europe Council Member &amp; Country Coordinator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79393F3-04A6-7BE4-6792-7A2C28C49D83}"/>
              </a:ext>
            </a:extLst>
          </p:cNvPr>
          <p:cNvSpPr txBox="1">
            <a:spLocks/>
          </p:cNvSpPr>
          <p:nvPr/>
        </p:nvSpPr>
        <p:spPr>
          <a:xfrm>
            <a:off x="4662643" y="3843828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Louise MacDonald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HM Revenue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 Customs, UK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279483F0-0BA8-2952-758C-85F7EDB236D1}"/>
              </a:ext>
            </a:extLst>
          </p:cNvPr>
          <p:cNvSpPr txBox="1">
            <a:spLocks/>
          </p:cNvSpPr>
          <p:nvPr/>
        </p:nvSpPr>
        <p:spPr>
          <a:xfrm>
            <a:off x="6326107" y="3843828"/>
            <a:ext cx="1932084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Samira Musayeva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Secretariat,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UNCITRAL</a:t>
            </a:r>
          </a:p>
        </p:txBody>
      </p:sp>
    </p:spTree>
    <p:extLst>
      <p:ext uri="{BB962C8B-B14F-4D97-AF65-F5344CB8AC3E}">
        <p14:creationId xmlns:p14="http://schemas.microsoft.com/office/powerpoint/2010/main" val="4171340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665E63-DE67-4121-BA48-DA66FD822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>
            <a:extLst>
              <a:ext uri="{FF2B5EF4-FFF2-40B4-BE49-F238E27FC236}">
                <a16:creationId xmlns:a16="http://schemas.microsoft.com/office/drawing/2014/main" id="{77D9E257-1747-C147-5696-41FCF7C2C9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5733" y="1655133"/>
            <a:ext cx="7984067" cy="74965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Setting the Course Ahead:</a:t>
            </a:r>
            <a:br>
              <a:rPr lang="en-US" b="1" dirty="0"/>
            </a:br>
            <a:r>
              <a:rPr lang="en-US" b="1" dirty="0"/>
              <a:t>An EU Update on Restructuring and Insolvency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7F075A-BB53-FD54-432E-AEBDA240D2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" r="19"/>
          <a:stretch/>
        </p:blipFill>
        <p:spPr>
          <a:xfrm>
            <a:off x="1820312" y="2661202"/>
            <a:ext cx="1919140" cy="1919141"/>
          </a:xfrm>
          <a:prstGeom prst="ellipse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BEE5EC7-9972-EE5F-924D-9FDFDDC6B623}"/>
              </a:ext>
            </a:extLst>
          </p:cNvPr>
          <p:cNvSpPr txBox="1">
            <a:spLocks/>
          </p:cNvSpPr>
          <p:nvPr/>
        </p:nvSpPr>
        <p:spPr>
          <a:xfrm>
            <a:off x="4026323" y="3202992"/>
            <a:ext cx="3577112" cy="749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6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Pál Szirányi</a:t>
            </a:r>
            <a:br>
              <a:rPr lang="en-GB" sz="14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Directorate-General for Justice and Consumers (DG JUST), European Commission</a:t>
            </a:r>
          </a:p>
        </p:txBody>
      </p:sp>
    </p:spTree>
    <p:extLst>
      <p:ext uri="{BB962C8B-B14F-4D97-AF65-F5344CB8AC3E}">
        <p14:creationId xmlns:p14="http://schemas.microsoft.com/office/powerpoint/2010/main" val="4250893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993080" y="1289316"/>
            <a:ext cx="7137245" cy="749653"/>
          </a:xfrm>
        </p:spPr>
        <p:txBody>
          <a:bodyPr>
            <a:normAutofit fontScale="90000"/>
          </a:bodyPr>
          <a:lstStyle/>
          <a:p>
            <a:br>
              <a:rPr lang="en-GB" sz="3600" dirty="0"/>
            </a:br>
            <a:r>
              <a:rPr lang="en-GB" sz="3600" b="1" dirty="0"/>
              <a:t>Closing Remarks of the Annual Congress</a:t>
            </a:r>
            <a:br>
              <a:rPr lang="en-GB" sz="3600" dirty="0"/>
            </a:br>
            <a:endParaRPr lang="en-US" sz="36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097A0BE-2DEF-65BC-5EEB-98D3466A59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827" r="5827"/>
          <a:stretch/>
        </p:blipFill>
        <p:spPr>
          <a:xfrm>
            <a:off x="4696642" y="2038969"/>
            <a:ext cx="1571580" cy="1571581"/>
          </a:xfrm>
          <a:prstGeom prst="ellipse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88072F19-D259-E4AD-1356-32A81543B70F}"/>
              </a:ext>
            </a:extLst>
          </p:cNvPr>
          <p:cNvSpPr txBox="1">
            <a:spLocks/>
          </p:cNvSpPr>
          <p:nvPr/>
        </p:nvSpPr>
        <p:spPr>
          <a:xfrm>
            <a:off x="4654142" y="3687395"/>
            <a:ext cx="1656580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Noor Zetteler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Wijn en Stael </a:t>
            </a:r>
            <a:r>
              <a:rPr lang="en-GB" sz="1000" dirty="0" err="1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Advocaten</a:t>
            </a:r>
            <a:r>
              <a:rPr lang="en-GB" sz="10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The Netherlands / INSOL Europe Council Member, Country Coordinator &amp; 2026 Congress Technical Committee Co-Chair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856A9E-143B-2A98-208F-8E7C341C9C1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09" b="2509"/>
          <a:stretch/>
        </p:blipFill>
        <p:spPr>
          <a:xfrm>
            <a:off x="6684502" y="2038969"/>
            <a:ext cx="1571580" cy="1571581"/>
          </a:xfrm>
          <a:prstGeom prst="ellipse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1BE6231-5096-5FB9-C350-C1BB8A6EC27C}"/>
              </a:ext>
            </a:extLst>
          </p:cNvPr>
          <p:cNvSpPr txBox="1">
            <a:spLocks/>
          </p:cNvSpPr>
          <p:nvPr/>
        </p:nvSpPr>
        <p:spPr>
          <a:xfrm>
            <a:off x="6684502" y="3687395"/>
            <a:ext cx="157158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David Sequeira Dinis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Uria Menéndez Abogados, Portugal / INSOL Europe Council Member, Country Coordinator &amp; 2026 Congress Technical Committee Co-Chair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7E3730-C4EF-FFB5-055C-BB9AF490B6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49" b="249"/>
          <a:stretch/>
        </p:blipFill>
        <p:spPr>
          <a:xfrm>
            <a:off x="2619425" y="2038969"/>
            <a:ext cx="1571580" cy="1571581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923BC4-DF64-6247-CF76-61AB62BCBD8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76801" y="2038969"/>
            <a:ext cx="1571580" cy="1571581"/>
          </a:xfrm>
          <a:prstGeom prst="ellipse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4507456C-854B-9F92-299F-0E3A5E3FAD3B}"/>
              </a:ext>
            </a:extLst>
          </p:cNvPr>
          <p:cNvSpPr txBox="1">
            <a:spLocks/>
          </p:cNvSpPr>
          <p:nvPr/>
        </p:nvSpPr>
        <p:spPr>
          <a:xfrm>
            <a:off x="582961" y="3687395"/>
            <a:ext cx="1759261" cy="8563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Robert Paterson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Wedlake Bell, UK /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Council Member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7927343-4261-89CA-0790-F6071CFF5249}"/>
              </a:ext>
            </a:extLst>
          </p:cNvPr>
          <p:cNvSpPr txBox="1">
            <a:spLocks/>
          </p:cNvSpPr>
          <p:nvPr/>
        </p:nvSpPr>
        <p:spPr>
          <a:xfrm>
            <a:off x="2525585" y="3687395"/>
            <a:ext cx="1759261" cy="958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Katarzyna Kostępska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KKG Legal,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Poland</a:t>
            </a:r>
          </a:p>
        </p:txBody>
      </p:sp>
    </p:spTree>
    <p:extLst>
      <p:ext uri="{BB962C8B-B14F-4D97-AF65-F5344CB8AC3E}">
        <p14:creationId xmlns:p14="http://schemas.microsoft.com/office/powerpoint/2010/main" val="1062005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C1060C4-B64B-75BC-70CD-091B58EF17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3080" y="1248018"/>
            <a:ext cx="7137245" cy="749653"/>
          </a:xfrm>
        </p:spPr>
        <p:txBody>
          <a:bodyPr>
            <a:normAutofit/>
          </a:bodyPr>
          <a:lstStyle/>
          <a:p>
            <a:r>
              <a:rPr lang="en-GB" sz="3600" b="1" dirty="0"/>
              <a:t>Closing remarks by the President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F86C87-E286-024B-ECAA-AB1353D62060}"/>
              </a:ext>
            </a:extLst>
          </p:cNvPr>
          <p:cNvSpPr txBox="1">
            <a:spLocks/>
          </p:cNvSpPr>
          <p:nvPr/>
        </p:nvSpPr>
        <p:spPr>
          <a:xfrm>
            <a:off x="3501884" y="4025569"/>
            <a:ext cx="2023090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Frances Coulson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Wedlake Bell, UK </a:t>
            </a:r>
          </a:p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President 2025-2026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4CA7E78-20BB-8456-6153-E5B1407BE36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572416" y="2053218"/>
            <a:ext cx="1882026" cy="188202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609101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6C6C17-DCA2-21BD-EF53-7C2F26251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3E0D2064-C1D4-6D84-362B-A4048DA454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680676"/>
            <a:ext cx="6398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b="1" dirty="0">
                <a:latin typeface="Calibri"/>
                <a:cs typeface="Calibri"/>
              </a:rPr>
              <a:t>Congress Main Sponsor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C7B016-B9AD-D59F-2249-4A0BA633D2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571750"/>
            <a:ext cx="7772400" cy="200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82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2353C-0849-D389-6B2F-F577FF8A6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862D0B41-5BE3-437E-8B7D-4F6F7656E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680676"/>
            <a:ext cx="63984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3600" b="1" dirty="0">
                <a:latin typeface="Calibri"/>
                <a:cs typeface="Calibri"/>
              </a:rPr>
              <a:t>Local Firm Sponsor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7546DF-F182-9A66-EF26-CE4930B81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612" y="2433912"/>
            <a:ext cx="3960776" cy="236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71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CA3D-11A8-7597-8409-4D8B11C30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D978AFE-A09E-F57F-522C-03073C34C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2769" y="2137229"/>
            <a:ext cx="2933701" cy="1511741"/>
          </a:xfrm>
          <a:prstGeom prst="rect">
            <a:avLst/>
          </a:prstGeom>
        </p:spPr>
      </p:pic>
      <p:sp>
        <p:nvSpPr>
          <p:cNvPr id="4097" name="Title 1">
            <a:extLst>
              <a:ext uri="{FF2B5EF4-FFF2-40B4-BE49-F238E27FC236}">
                <a16:creationId xmlns:a16="http://schemas.microsoft.com/office/drawing/2014/main" id="{AF77129E-CE78-0957-211F-B25810D206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221" y="1573080"/>
            <a:ext cx="8213557" cy="673465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Congress General Sponsors</a:t>
            </a:r>
            <a:endParaRPr lang="en-US" sz="1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19996A-5040-59B7-8D1C-9F6469B834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159" y="2530929"/>
            <a:ext cx="2933700" cy="622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234821-D236-A25C-95F2-2EF89CF306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4514" y="3792622"/>
            <a:ext cx="2933700" cy="84099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93FEB9-3DF4-2DB7-33F5-1A45036067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5481" y="3939698"/>
            <a:ext cx="2652765" cy="5468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179FB70-F635-40CF-8077-89DD498AB5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2381" y="2426652"/>
            <a:ext cx="2378460" cy="9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70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22E3D-0E82-6650-7EF4-FD46D3ED6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>
            <a:extLst>
              <a:ext uri="{FF2B5EF4-FFF2-40B4-BE49-F238E27FC236}">
                <a16:creationId xmlns:a16="http://schemas.microsoft.com/office/drawing/2014/main" id="{2C7F8761-3A0C-0427-E9C9-860B1B9599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221" y="1344641"/>
            <a:ext cx="8213557" cy="673465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Technical Session Sponsors</a:t>
            </a:r>
            <a:endParaRPr lang="en-US" sz="1800" b="1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42676BD-6454-3CDB-9BBD-1B11E9FDE3DB}"/>
              </a:ext>
            </a:extLst>
          </p:cNvPr>
          <p:cNvGrpSpPr/>
          <p:nvPr/>
        </p:nvGrpSpPr>
        <p:grpSpPr>
          <a:xfrm>
            <a:off x="217247" y="2415396"/>
            <a:ext cx="8709505" cy="588760"/>
            <a:chOff x="96446" y="2462571"/>
            <a:chExt cx="9805136" cy="66282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20E8184-3804-761E-FFBB-A3C2453B5C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10"/>
            <a:stretch/>
          </p:blipFill>
          <p:spPr>
            <a:xfrm>
              <a:off x="96446" y="2489549"/>
              <a:ext cx="3100399" cy="564202"/>
            </a:xfrm>
            <a:prstGeom prst="rect">
              <a:avLst/>
            </a:prstGeom>
          </p:spPr>
        </p:pic>
        <p:pic>
          <p:nvPicPr>
            <p:cNvPr id="13" name="Picture 12" descr="A purple rectangular sign with white letters&#10;&#10;Description automatically generated">
              <a:extLst>
                <a:ext uri="{FF2B5EF4-FFF2-40B4-BE49-F238E27FC236}">
                  <a16:creationId xmlns:a16="http://schemas.microsoft.com/office/drawing/2014/main" id="{78709975-4B6B-75B2-41A3-5BD1C955A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5235" y="2462571"/>
              <a:ext cx="2614976" cy="66282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E1938A0-5312-8A8E-0732-C40CDE29E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68601" y="2465970"/>
              <a:ext cx="2932981" cy="656025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4BFAE52-2B65-C5D4-8520-904B4E2E5B0C}"/>
              </a:ext>
            </a:extLst>
          </p:cNvPr>
          <p:cNvGrpSpPr/>
          <p:nvPr/>
        </p:nvGrpSpPr>
        <p:grpSpPr>
          <a:xfrm>
            <a:off x="1633108" y="3422389"/>
            <a:ext cx="5336024" cy="918161"/>
            <a:chOff x="1690418" y="3477144"/>
            <a:chExt cx="6007281" cy="1033663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9771BFB-6FFD-ACA3-D384-3510983A74F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90418" y="3477144"/>
              <a:ext cx="2484767" cy="103366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EE3B38F-23FD-9F27-3F7A-6B938E8D0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82723" y="3531709"/>
              <a:ext cx="2614976" cy="9245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5694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6EB191-626B-04F0-B3B5-EAA63464E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>
            <a:extLst>
              <a:ext uri="{FF2B5EF4-FFF2-40B4-BE49-F238E27FC236}">
                <a16:creationId xmlns:a16="http://schemas.microsoft.com/office/drawing/2014/main" id="{31CF8336-4CE7-56AC-6B46-2B39DA7F9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791" y="1215164"/>
            <a:ext cx="63984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800" b="1" dirty="0">
                <a:latin typeface="Calibri"/>
                <a:cs typeface="Calibri"/>
              </a:rPr>
              <a:t>Thanks to all our 2026 Annual Congress Sponsors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E8F5AC-9D30-4923-041A-EE7CC9424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390" y="1584496"/>
            <a:ext cx="8882610" cy="355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679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58206-96A0-70B5-60EE-555C081C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C527718-B02E-650C-38D1-4295BD98F3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3080" y="1248018"/>
            <a:ext cx="7137245" cy="749653"/>
          </a:xfrm>
        </p:spPr>
        <p:txBody>
          <a:bodyPr>
            <a:normAutofit/>
          </a:bodyPr>
          <a:lstStyle/>
          <a:p>
            <a:r>
              <a:rPr lang="en-GB" sz="3600" b="1" dirty="0"/>
              <a:t>President Handover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0A7EA-34D1-3EC8-AC5A-8301E2D1F05E}"/>
              </a:ext>
            </a:extLst>
          </p:cNvPr>
          <p:cNvSpPr txBox="1">
            <a:spLocks/>
          </p:cNvSpPr>
          <p:nvPr/>
        </p:nvSpPr>
        <p:spPr>
          <a:xfrm>
            <a:off x="1897528" y="4025569"/>
            <a:ext cx="2023090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Frances Coulson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Wedlake Bell, UK </a:t>
            </a:r>
          </a:p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President 2025-2026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4F21D4-74F8-373A-92E5-CC8578403D5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293915" y="2053218"/>
            <a:ext cx="1847248" cy="1847248"/>
          </a:xfrm>
          <a:prstGeom prst="ellipse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F6FA4B10-113A-97CF-136B-26067A51E4FF}"/>
              </a:ext>
            </a:extLst>
          </p:cNvPr>
          <p:cNvSpPr txBox="1">
            <a:spLocks/>
          </p:cNvSpPr>
          <p:nvPr/>
        </p:nvSpPr>
        <p:spPr>
          <a:xfrm>
            <a:off x="4726669" y="4025569"/>
            <a:ext cx="298173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Frank Heemann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LYNX, Lithuania</a:t>
            </a:r>
          </a:p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INSOL Europe President </a:t>
            </a:r>
            <a:b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2026-2027</a:t>
            </a:r>
            <a:endParaRPr lang="en-GB" sz="1200" b="1" dirty="0">
              <a:solidFill>
                <a:srgbClr val="26252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E4CC82A-5F79-71D1-F57D-763BE8D5EA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968060" y="2053218"/>
            <a:ext cx="1882026" cy="188202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923691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657350" y="1254096"/>
            <a:ext cx="5829300" cy="1378819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Delegate &amp; Guest Lunch </a:t>
            </a:r>
            <a:br>
              <a:rPr lang="en-GB" sz="3000" b="1" dirty="0"/>
            </a:br>
            <a:br>
              <a:rPr lang="en-GB" sz="750" b="1" dirty="0"/>
            </a:br>
            <a:br>
              <a:rPr lang="en-GB" sz="750" b="1" dirty="0"/>
            </a:br>
            <a:br>
              <a:rPr lang="en-GB" sz="750" b="1" dirty="0"/>
            </a:br>
            <a:r>
              <a:rPr lang="en-GB" sz="1800" b="1" dirty="0"/>
              <a:t>Kindly Sponsored By</a:t>
            </a:r>
            <a:endParaRPr lang="en-US" sz="1800" b="1" dirty="0"/>
          </a:p>
        </p:txBody>
      </p:sp>
      <p:pic>
        <p:nvPicPr>
          <p:cNvPr id="4" name="Picture 3" descr="A blue letter on a white background&#10;&#10;Description automatically generated">
            <a:extLst>
              <a:ext uri="{FF2B5EF4-FFF2-40B4-BE49-F238E27FC236}">
                <a16:creationId xmlns:a16="http://schemas.microsoft.com/office/drawing/2014/main" id="{0A7D47A9-B3D3-1D37-77BA-B59030B50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600" y="3094272"/>
            <a:ext cx="6654800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60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E6E29-148C-0DB7-173E-D027F9CA0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>
            <a:extLst>
              <a:ext uri="{FF2B5EF4-FFF2-40B4-BE49-F238E27FC236}">
                <a16:creationId xmlns:a16="http://schemas.microsoft.com/office/drawing/2014/main" id="{E8CECB4D-FC46-4705-DA9A-BE6DF17567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7350" y="1254096"/>
            <a:ext cx="5829300" cy="1378819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sz="3000" b="1" dirty="0"/>
              <a:t>Gala Drinks Reception Sponsor</a:t>
            </a:r>
            <a:br>
              <a:rPr lang="en-GB" sz="3000" b="1" dirty="0"/>
            </a:br>
            <a:br>
              <a:rPr lang="en-GB" sz="750" b="1" dirty="0"/>
            </a:br>
            <a:br>
              <a:rPr lang="en-GB" sz="750" b="1" dirty="0"/>
            </a:br>
            <a:br>
              <a:rPr lang="en-GB" sz="750" b="1" dirty="0"/>
            </a:br>
            <a:r>
              <a:rPr lang="en-GB" sz="1800" b="1" dirty="0"/>
              <a:t>Kindly Sponsored By</a:t>
            </a:r>
            <a:endParaRPr lang="en-US" sz="1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DE52BD-87A1-DA15-3332-27B7003E3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203" y="2732776"/>
            <a:ext cx="6535594" cy="181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3288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C4A8F-25D7-4A6B-9F04-9B3FE6017D2D}"/>
              </a:ext>
            </a:extLst>
          </p:cNvPr>
          <p:cNvSpPr txBox="1">
            <a:spLocks/>
          </p:cNvSpPr>
          <p:nvPr/>
        </p:nvSpPr>
        <p:spPr>
          <a:xfrm>
            <a:off x="588936" y="637251"/>
            <a:ext cx="7997125" cy="1250054"/>
          </a:xfrm>
          <a:prstGeom prst="rect">
            <a:avLst/>
          </a:prstGeom>
        </p:spPr>
        <p:txBody>
          <a:bodyPr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Gala Dinner</a:t>
            </a:r>
            <a:b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Arial"/>
              </a:rPr>
            </a:b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Kindly Sponsored by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842740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68D51-D367-FEAD-296B-3CB5868D2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65C5309-1B8D-4727-9022-4385AED05A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174270"/>
            <a:ext cx="77724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90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zets">
  <a:themeElements>
    <a:clrScheme name="Azets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FBB78"/>
      </a:accent1>
      <a:accent2>
        <a:srgbClr val="8D3E75"/>
      </a:accent2>
      <a:accent3>
        <a:srgbClr val="4177BB"/>
      </a:accent3>
      <a:accent4>
        <a:srgbClr val="FFAB40"/>
      </a:accent4>
      <a:accent5>
        <a:srgbClr val="E35153"/>
      </a:accent5>
      <a:accent6>
        <a:srgbClr val="122234"/>
      </a:accent6>
      <a:hlink>
        <a:srgbClr val="4567B0"/>
      </a:hlink>
      <a:folHlink>
        <a:srgbClr val="6980B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454</Words>
  <Application>Microsoft Macintosh PowerPoint</Application>
  <PresentationFormat>On-screen Show (16:9)</PresentationFormat>
  <Paragraphs>54</Paragraphs>
  <Slides>23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Office Theme</vt:lpstr>
      <vt:lpstr>Azets</vt:lpstr>
      <vt:lpstr>PowerPoint Presentation</vt:lpstr>
      <vt:lpstr>Opening remarks of the day by the Facilitators</vt:lpstr>
      <vt:lpstr>PowerPoint Presentation</vt:lpstr>
      <vt:lpstr>PowerPoint Presentation</vt:lpstr>
      <vt:lpstr>Congress General Sponsors</vt:lpstr>
      <vt:lpstr>Technical Session Sponsors</vt:lpstr>
      <vt:lpstr>Keynote Speaker:  Pedro Siza Vieira  Former Minister of State for the Economy and Digital Transition, Portugal</vt:lpstr>
      <vt:lpstr>Soft skills in Financial Distress Situations</vt:lpstr>
      <vt:lpstr>Coffee Break    Kindly Sponsored By</vt:lpstr>
      <vt:lpstr>Asset Tracing and Recovery: What's New?</vt:lpstr>
      <vt:lpstr>Setting the Course Ahead: An EU Update on Restructuring and Insolvency</vt:lpstr>
      <vt:lpstr> Closing Remarks of the Annual Congress </vt:lpstr>
      <vt:lpstr>Closing remarks by the President</vt:lpstr>
      <vt:lpstr>PowerPoint Presentation</vt:lpstr>
      <vt:lpstr>PowerPoint Presentation</vt:lpstr>
      <vt:lpstr>Congress General Sponsors</vt:lpstr>
      <vt:lpstr>Technical Session Sponsors</vt:lpstr>
      <vt:lpstr>PowerPoint Presentation</vt:lpstr>
      <vt:lpstr>President Handover</vt:lpstr>
      <vt:lpstr>Delegate &amp; Guest Lunch     Kindly Sponsored By</vt:lpstr>
      <vt:lpstr>Gala Drinks Reception Sponsor    Kindly Sponsored By</vt:lpstr>
      <vt:lpstr>PowerPoint Presentation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Paul Newson</cp:lastModifiedBy>
  <cp:revision>56</cp:revision>
  <cp:lastPrinted>2012-12-11T14:08:32Z</cp:lastPrinted>
  <dcterms:created xsi:type="dcterms:W3CDTF">2012-03-12T16:08:15Z</dcterms:created>
  <dcterms:modified xsi:type="dcterms:W3CDTF">2026-10-15T15:36:03Z</dcterms:modified>
</cp:coreProperties>
</file>