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autoCompressPictures="0">
  <p:sldMasterIdLst>
    <p:sldMasterId id="2147483920" r:id="rId4"/>
  </p:sldMasterIdLst>
  <p:notesMasterIdLst>
    <p:notesMasterId r:id="rId25"/>
  </p:notesMasterIdLst>
  <p:handoutMasterIdLst>
    <p:handoutMasterId r:id="rId26"/>
  </p:handoutMasterIdLst>
  <p:sldIdLst>
    <p:sldId id="256" r:id="rId5"/>
    <p:sldId id="411" r:id="rId6"/>
    <p:sldId id="409" r:id="rId7"/>
    <p:sldId id="412" r:id="rId8"/>
    <p:sldId id="413" r:id="rId9"/>
    <p:sldId id="415" r:id="rId10"/>
    <p:sldId id="414" r:id="rId11"/>
    <p:sldId id="410" r:id="rId12"/>
    <p:sldId id="416" r:id="rId13"/>
    <p:sldId id="366" r:id="rId14"/>
    <p:sldId id="418" r:id="rId15"/>
    <p:sldId id="419" r:id="rId16"/>
    <p:sldId id="417" r:id="rId17"/>
    <p:sldId id="405" r:id="rId18"/>
    <p:sldId id="421" r:id="rId19"/>
    <p:sldId id="420" r:id="rId20"/>
    <p:sldId id="422" r:id="rId21"/>
    <p:sldId id="423" r:id="rId22"/>
    <p:sldId id="424" r:id="rId23"/>
    <p:sldId id="399" r:id="rId2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092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53" roundtripDataSignature="AMtx7mh3YP3xexYcFoahXa2ehi0H5V4Zaw==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05383F3-1795-6C0B-5859-22F85252F5B1}" name="LAMBRECHT Regine (ESTAT-EXT)" initials="RL" userId="S::Regine.LAMBRECHT@ext.ec.europa.eu::1a5166bf-0d9b-4429-b96c-64f3c887b7a8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000000"/>
    <a:srgbClr val="0D0D0D"/>
    <a:srgbClr val="FFD34E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84019" autoAdjust="0"/>
  </p:normalViewPr>
  <p:slideViewPr>
    <p:cSldViewPr snapToGrid="0">
      <p:cViewPr varScale="1">
        <p:scale>
          <a:sx n="71" d="100"/>
          <a:sy n="71" d="100"/>
        </p:scale>
        <p:origin x="412" y="48"/>
      </p:cViewPr>
      <p:guideLst>
        <p:guide orient="horz" pos="2092"/>
        <p:guide pos="3840"/>
      </p:guideLst>
    </p:cSldViewPr>
  </p:slideViewPr>
  <p:outlineViewPr>
    <p:cViewPr>
      <p:scale>
        <a:sx n="33" d="100"/>
        <a:sy n="33" d="100"/>
      </p:scale>
      <p:origin x="0" y="-10743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09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3" Type="http://customschemas.google.com/relationships/presentationmetadata" Target="metadata"/><Relationship Id="rId58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56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64D34D8-E3B4-F069-6ADD-F8D442E609B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2191E5-897D-1F21-6B64-C79FF3AD2E9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7E606C-77CD-45C1-9571-DE74CA837D88}" type="datetimeFigureOut">
              <a:rPr lang="en-IE" smtClean="0"/>
              <a:t>16/10/2026</a:t>
            </a:fld>
            <a:endParaRPr lang="en-I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903FA3-5DC7-AAE3-B405-7184FD6B12E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454CF8-DBD9-2EAE-C757-6C20B658552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A08B9C-ED77-41BB-BC53-D69EC8827C71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2153203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Google Shape;1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ver page option 1"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675400-3E4A-4805-76D4-89E3DBA229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17486"/>
            <a:ext cx="2743200" cy="172523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algn="l"/>
            <a:r>
              <a:rPr lang="fr-BE" dirty="0"/>
              <a:t>DD/MM/YYYY</a:t>
            </a:r>
            <a:endParaRPr lang="en-IE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B290A50-B43D-A2B6-515F-75425256ACB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040714"/>
            <a:ext cx="10515600" cy="1020337"/>
          </a:xfrm>
          <a:noFill/>
        </p:spPr>
        <p:txBody>
          <a:bodyPr>
            <a:noAutofit/>
          </a:bodyPr>
          <a:lstStyle>
            <a:lvl1pPr>
              <a:defRPr sz="8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a title</a:t>
            </a:r>
            <a:endParaRPr lang="en-IE" dirty="0"/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69D02D42-BA7D-84CC-873F-80F08362B35A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38200" y="4219575"/>
            <a:ext cx="4929188" cy="61118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600E4EF-7051-9AAC-2C78-0958FBC514BC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838199" y="5243158"/>
            <a:ext cx="3176847" cy="304616"/>
          </a:xfrm>
          <a:solidFill>
            <a:schemeClr val="accent5"/>
          </a:solidFill>
          <a:ln w="12700" cap="rnd">
            <a:noFill/>
            <a:rou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 marL="0" indent="0">
              <a:buNone/>
              <a:defRPr sz="1600" b="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3" name="Picture 2" descr="European Commission">
            <a:extLst>
              <a:ext uri="{FF2B5EF4-FFF2-40B4-BE49-F238E27FC236}">
                <a16:creationId xmlns:a16="http://schemas.microsoft.com/office/drawing/2014/main" id="{85D80D5D-B11B-B8B1-1D33-81E7377D5953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63383" y="5738784"/>
            <a:ext cx="2544024" cy="94101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750155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 page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75;p31">
            <a:extLst>
              <a:ext uri="{FF2B5EF4-FFF2-40B4-BE49-F238E27FC236}">
                <a16:creationId xmlns:a16="http://schemas.microsoft.com/office/drawing/2014/main" id="{D3CADB7B-43FA-62FF-A4B3-5E073752114C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>
            <a:off x="0" y="1981200"/>
            <a:ext cx="12192000" cy="4876799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10E61F-C8F9-4190-1EE4-9217CF0F1D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594518"/>
            <a:ext cx="10515600" cy="1068400"/>
          </a:xfrm>
          <a:solidFill>
            <a:schemeClr val="bg1"/>
          </a:solidFill>
        </p:spPr>
        <p:txBody>
          <a:bodyPr lIns="144000" tIns="144000" rIns="144000" bIns="144000" anchor="b">
            <a:noAutofit/>
          </a:bodyPr>
          <a:lstStyle>
            <a:lvl1pPr>
              <a:defRPr sz="8800"/>
            </a:lvl1pPr>
          </a:lstStyle>
          <a:p>
            <a:r>
              <a:rPr lang="en-US" dirty="0"/>
              <a:t>Click to add a title</a:t>
            </a:r>
            <a:endParaRPr lang="en-IE" dirty="0"/>
          </a:p>
        </p:txBody>
      </p:sp>
      <p:sp>
        <p:nvSpPr>
          <p:cNvPr id="6" name="Content Placeholder 14">
            <a:extLst>
              <a:ext uri="{FF2B5EF4-FFF2-40B4-BE49-F238E27FC236}">
                <a16:creationId xmlns:a16="http://schemas.microsoft.com/office/drawing/2014/main" id="{F041A8C2-E23F-3F85-E8AE-2AEEB496419A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38200" y="2942564"/>
            <a:ext cx="4929188" cy="611188"/>
          </a:xfrm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Picture 7" descr="A red dotted line with a couple of people&#10;&#10;Description automatically generated with medium confidence" hidden="1">
            <a:extLst>
              <a:ext uri="{FF2B5EF4-FFF2-40B4-BE49-F238E27FC236}">
                <a16:creationId xmlns:a16="http://schemas.microsoft.com/office/drawing/2014/main" id="{95398073-E69B-2867-360F-504F7007FD0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print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A red dotted line with a couple of people&#10;&#10;Description automatically generated with medium confidence" hidden="1">
            <a:extLst>
              <a:ext uri="{FF2B5EF4-FFF2-40B4-BE49-F238E27FC236}">
                <a16:creationId xmlns:a16="http://schemas.microsoft.com/office/drawing/2014/main" id="{6437CF6F-3079-899D-F025-61C0BCD596A4}"/>
              </a:ext>
            </a:extLst>
          </p:cNvPr>
          <p:cNvPicPr/>
          <p:nvPr userDrawn="1"/>
        </p:nvPicPr>
        <p:blipFill>
          <a:blip r:embed="rId2" cstate="print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 descr="European Commission">
            <a:extLst>
              <a:ext uri="{FF2B5EF4-FFF2-40B4-BE49-F238E27FC236}">
                <a16:creationId xmlns:a16="http://schemas.microsoft.com/office/drawing/2014/main" id="{97034CB8-2B4A-3519-77AF-1512D68F2797}"/>
              </a:ext>
            </a:extLst>
          </p:cNvPr>
          <p:cNvPicPr/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0664" y="174518"/>
            <a:ext cx="2544024" cy="9158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9597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ter page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78779EA-6394-AAE5-959A-6BB82A7D90AE}"/>
              </a:ext>
            </a:extLst>
          </p:cNvPr>
          <p:cNvSpPr/>
          <p:nvPr/>
        </p:nvSpPr>
        <p:spPr>
          <a:xfrm>
            <a:off x="0" y="0"/>
            <a:ext cx="12192000" cy="381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6" name="Google Shape;75;p31">
            <a:extLst>
              <a:ext uri="{FF2B5EF4-FFF2-40B4-BE49-F238E27FC236}">
                <a16:creationId xmlns:a16="http://schemas.microsoft.com/office/drawing/2014/main" id="{66DB0E40-389A-4ADF-E594-6BBAB29E7192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381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BD6BCEAD-64F8-A9C2-D826-FF1F037B2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34898"/>
            <a:ext cx="10515600" cy="816904"/>
          </a:xfrm>
          <a:solidFill>
            <a:schemeClr val="bg1"/>
          </a:solidFill>
        </p:spPr>
        <p:txBody>
          <a:bodyPr lIns="180000"/>
          <a:lstStyle/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A59C8E60-AD13-6DDB-15AD-A3F8E3F22A7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38200" y="4441825"/>
            <a:ext cx="10515600" cy="587375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C239B419-47F7-2FF3-C377-FBB7B2DBA6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4" name="Footer Placeholder 8">
            <a:extLst>
              <a:ext uri="{FF2B5EF4-FFF2-40B4-BE49-F238E27FC236}">
                <a16:creationId xmlns:a16="http://schemas.microsoft.com/office/drawing/2014/main" id="{D8C14CF6-6F1D-C458-1F86-A760F31FEE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54522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ter page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D5B256C-F848-9C9F-2A9C-E218DE9A1995}"/>
              </a:ext>
            </a:extLst>
          </p:cNvPr>
          <p:cNvSpPr/>
          <p:nvPr userDrawn="1"/>
        </p:nvSpPr>
        <p:spPr>
          <a:xfrm>
            <a:off x="0" y="0"/>
            <a:ext cx="12192000" cy="381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 dirty="0">
              <a:solidFill>
                <a:schemeClr val="bg1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92597A6-449C-FD56-6361-6B67C142043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E1DFA4B-D09C-D3C7-CF14-10151C0BAF5D}"/>
              </a:ext>
            </a:extLst>
          </p:cNvPr>
          <p:cNvSpPr/>
          <p:nvPr/>
        </p:nvSpPr>
        <p:spPr>
          <a:xfrm>
            <a:off x="0" y="0"/>
            <a:ext cx="12192000" cy="381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22CA66-7408-CA5B-7EAD-6C36A01B5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34898"/>
            <a:ext cx="10515600" cy="816904"/>
          </a:xfrm>
          <a:solidFill>
            <a:schemeClr val="bg1"/>
          </a:solidFill>
        </p:spPr>
        <p:txBody>
          <a:bodyPr lIns="180000"/>
          <a:lstStyle/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A90F452-4E6C-2A2B-2B9D-88A3D16A05C1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38200" y="4441825"/>
            <a:ext cx="10515600" cy="587375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Footer Placeholder 8">
            <a:extLst>
              <a:ext uri="{FF2B5EF4-FFF2-40B4-BE49-F238E27FC236}">
                <a16:creationId xmlns:a16="http://schemas.microsoft.com/office/drawing/2014/main" id="{A1F22256-0B85-5AAD-C0B2-E8F5E3C500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20350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ter page optio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8D58619-8012-9B7D-9C59-16671B374575}"/>
              </a:ext>
            </a:extLst>
          </p:cNvPr>
          <p:cNvSpPr/>
          <p:nvPr userDrawn="1"/>
        </p:nvSpPr>
        <p:spPr>
          <a:xfrm>
            <a:off x="0" y="0"/>
            <a:ext cx="12192000" cy="3810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92597A6-449C-FD56-6361-6B67C142043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E1DFA4B-D09C-D3C7-CF14-10151C0BAF5D}"/>
              </a:ext>
            </a:extLst>
          </p:cNvPr>
          <p:cNvSpPr/>
          <p:nvPr/>
        </p:nvSpPr>
        <p:spPr>
          <a:xfrm>
            <a:off x="0" y="0"/>
            <a:ext cx="12192000" cy="3810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22CA66-7408-CA5B-7EAD-6C36A01B5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34898"/>
            <a:ext cx="10515600" cy="816904"/>
          </a:xfrm>
          <a:solidFill>
            <a:schemeClr val="bg1"/>
          </a:solidFill>
        </p:spPr>
        <p:txBody>
          <a:bodyPr lIns="180000"/>
          <a:lstStyle/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A90F452-4E6C-2A2B-2B9D-88A3D16A05C1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38200" y="4441825"/>
            <a:ext cx="10515600" cy="587375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Footer Placeholder 8">
            <a:extLst>
              <a:ext uri="{FF2B5EF4-FFF2-40B4-BE49-F238E27FC236}">
                <a16:creationId xmlns:a16="http://schemas.microsoft.com/office/drawing/2014/main" id="{A0835BD4-2C09-6FBA-FC30-3BD6A28667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813748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ter page option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145A3C0-5810-CECB-04D1-E370BADB2EE8}"/>
              </a:ext>
            </a:extLst>
          </p:cNvPr>
          <p:cNvSpPr/>
          <p:nvPr userDrawn="1"/>
        </p:nvSpPr>
        <p:spPr>
          <a:xfrm flipV="1">
            <a:off x="0" y="1861457"/>
            <a:ext cx="12192000" cy="499654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E1DFA4B-D09C-D3C7-CF14-10151C0BAF5D}"/>
              </a:ext>
            </a:extLst>
          </p:cNvPr>
          <p:cNvSpPr/>
          <p:nvPr/>
        </p:nvSpPr>
        <p:spPr>
          <a:xfrm flipV="1">
            <a:off x="0" y="1861457"/>
            <a:ext cx="12192000" cy="499654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92597A6-449C-FD56-6361-6B67C142043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22CA66-7408-CA5B-7EAD-6C36A01B5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10155"/>
            <a:ext cx="10515600" cy="816904"/>
          </a:xfrm>
          <a:solidFill>
            <a:schemeClr val="bg1"/>
          </a:solidFill>
        </p:spPr>
        <p:txBody>
          <a:bodyPr lIns="180000" tIns="144000" rIns="144000" bIns="144000" anchor="ctr"/>
          <a:lstStyle/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A90F452-4E6C-2A2B-2B9D-88A3D16A05C1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38200" y="2482397"/>
            <a:ext cx="10515600" cy="587375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 descr="A blue flag with yellow stars and stripes&#10;&#10;Description automatically generated">
            <a:extLst>
              <a:ext uri="{FF2B5EF4-FFF2-40B4-BE49-F238E27FC236}">
                <a16:creationId xmlns:a16="http://schemas.microsoft.com/office/drawing/2014/main" id="{9BD178DF-B2B3-E383-43AA-D54BBF2273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7867" cy="763200"/>
          </a:xfrm>
          <a:prstGeom prst="rect">
            <a:avLst/>
          </a:prstGeom>
        </p:spPr>
      </p:pic>
      <p:pic>
        <p:nvPicPr>
          <p:cNvPr id="6" name="Picture 5" descr="A blue flag with yellow stars and stripes&#10;&#10;Description automatically generated">
            <a:extLst>
              <a:ext uri="{FF2B5EF4-FFF2-40B4-BE49-F238E27FC236}">
                <a16:creationId xmlns:a16="http://schemas.microsoft.com/office/drawing/2014/main" id="{9C194F48-423C-93CB-1A61-CE12CAB5B44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7867" cy="763200"/>
          </a:xfrm>
          <a:prstGeom prst="rect">
            <a:avLst/>
          </a:prstGeom>
        </p:spPr>
      </p:pic>
      <p:sp>
        <p:nvSpPr>
          <p:cNvPr id="10" name="Footer Placeholder 8">
            <a:extLst>
              <a:ext uri="{FF2B5EF4-FFF2-40B4-BE49-F238E27FC236}">
                <a16:creationId xmlns:a16="http://schemas.microsoft.com/office/drawing/2014/main" id="{5037411D-B917-4DD6-582A-69CDCB27DA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540935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ter page option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9526B31-D383-5ABA-08B1-8097743DECE0}"/>
              </a:ext>
            </a:extLst>
          </p:cNvPr>
          <p:cNvSpPr/>
          <p:nvPr userDrawn="1"/>
        </p:nvSpPr>
        <p:spPr>
          <a:xfrm flipV="1">
            <a:off x="0" y="1861457"/>
            <a:ext cx="12192000" cy="49965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E1DFA4B-D09C-D3C7-CF14-10151C0BAF5D}"/>
              </a:ext>
            </a:extLst>
          </p:cNvPr>
          <p:cNvSpPr/>
          <p:nvPr/>
        </p:nvSpPr>
        <p:spPr>
          <a:xfrm flipV="1">
            <a:off x="0" y="1861457"/>
            <a:ext cx="12192000" cy="49965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92597A6-449C-FD56-6361-6B67C142043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22CA66-7408-CA5B-7EAD-6C36A01B5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10155"/>
            <a:ext cx="10515600" cy="816904"/>
          </a:xfrm>
          <a:solidFill>
            <a:schemeClr val="bg1"/>
          </a:solidFill>
        </p:spPr>
        <p:txBody>
          <a:bodyPr lIns="180000"/>
          <a:lstStyle/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A90F452-4E6C-2A2B-2B9D-88A3D16A05C1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38200" y="2482397"/>
            <a:ext cx="10515600" cy="587375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5" name="Picture 4" descr="A blue flag with yellow stars&#10;&#10;Description automatically generated">
            <a:extLst>
              <a:ext uri="{FF2B5EF4-FFF2-40B4-BE49-F238E27FC236}">
                <a16:creationId xmlns:a16="http://schemas.microsoft.com/office/drawing/2014/main" id="{D7151F52-9DDF-CEC4-58EC-587B7A1D77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6063" cy="762106"/>
          </a:xfrm>
          <a:prstGeom prst="rect">
            <a:avLst/>
          </a:prstGeom>
        </p:spPr>
      </p:pic>
      <p:pic>
        <p:nvPicPr>
          <p:cNvPr id="8" name="Picture 7" descr="A blue flag with yellow stars&#10;&#10;Description automatically generated">
            <a:extLst>
              <a:ext uri="{FF2B5EF4-FFF2-40B4-BE49-F238E27FC236}">
                <a16:creationId xmlns:a16="http://schemas.microsoft.com/office/drawing/2014/main" id="{8B94F84F-1590-9DE6-C3AC-9FBA58E40EF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6063" cy="762106"/>
          </a:xfrm>
          <a:prstGeom prst="rect">
            <a:avLst/>
          </a:prstGeom>
        </p:spPr>
      </p:pic>
      <p:sp>
        <p:nvSpPr>
          <p:cNvPr id="10" name="Footer Placeholder 8">
            <a:extLst>
              <a:ext uri="{FF2B5EF4-FFF2-40B4-BE49-F238E27FC236}">
                <a16:creationId xmlns:a16="http://schemas.microsoft.com/office/drawing/2014/main" id="{6D8387C3-85B8-44CF-42FB-C414F5876B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498516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body text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0F1C0-2CE9-2640-8D54-464A0BF69C2C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ABBD8A8F-01F7-069C-2D69-AFCA2F78DF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638473"/>
          </a:xfrm>
          <a:prstGeom prst="rect">
            <a:avLst/>
          </a:prstGeom>
        </p:spPr>
        <p:txBody>
          <a:bodyPr vert="horz" lIns="144000" tIns="144000" rIns="144000" bIns="144000" rtlCol="0">
            <a:noAutofit/>
          </a:bodyPr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87499CD-21D1-84C4-7FD1-F33A396395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5" name="Footer Placeholder 8">
            <a:extLst>
              <a:ext uri="{FF2B5EF4-FFF2-40B4-BE49-F238E27FC236}">
                <a16:creationId xmlns:a16="http://schemas.microsoft.com/office/drawing/2014/main" id="{3A7104ED-A036-D2F4-B40F-5A65C505AC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399228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body text and bullet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0F1C0-2CE9-2640-8D54-464A0BF69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509BE7C2-2602-0313-8D83-EAB1C755A7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638473"/>
          </a:xfrm>
          <a:prstGeom prst="rect">
            <a:avLst/>
          </a:prstGeom>
        </p:spPr>
        <p:txBody>
          <a:bodyPr vert="horz" lIns="144000" tIns="144000" rIns="144000" bIns="144000" rtlCol="0">
            <a:noAutofit/>
          </a:bodyPr>
          <a:lstStyle>
            <a:lvl1pPr marL="342900" indent="-342900">
              <a:buClr>
                <a:schemeClr val="tx2"/>
              </a:buClr>
              <a:buSzPct val="150000"/>
              <a:buFont typeface="Arial" panose="020B0604020202020204" pitchFamily="34" charset="0"/>
              <a:buChar char="•"/>
              <a:defRPr sz="2000"/>
            </a:lvl1pPr>
            <a:lvl2pPr>
              <a:buClr>
                <a:schemeClr val="tx2"/>
              </a:buClr>
              <a:buSzPct val="100000"/>
              <a:defRPr sz="1800"/>
            </a:lvl2pPr>
            <a:lvl3pPr>
              <a:buClr>
                <a:schemeClr val="tx2"/>
              </a:buClr>
              <a:defRPr sz="1600"/>
            </a:lvl3pPr>
            <a:lvl4pPr>
              <a:buClr>
                <a:schemeClr val="tx2"/>
              </a:buClr>
              <a:defRPr sz="140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D43C2E6-DFE0-78B7-AEF2-E94F28383C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5" name="Footer Placeholder 8">
            <a:extLst>
              <a:ext uri="{FF2B5EF4-FFF2-40B4-BE49-F238E27FC236}">
                <a16:creationId xmlns:a16="http://schemas.microsoft.com/office/drawing/2014/main" id="{2BE520F0-58F1-06F4-10C5-832EFDCE68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749006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body text two column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1C58A-AE9F-CB20-353A-B865ECE39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F6E74-65E4-088E-A627-F5CBCB9E0F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55706"/>
            <a:ext cx="5019675" cy="3271102"/>
          </a:xfrm>
          <a:noFill/>
        </p:spPr>
        <p:txBody>
          <a:bodyPr lIns="144000" tIns="144000" rIns="144000" bIns="144000">
            <a:no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F39DED1-43B7-A54B-D3D7-54792E535D26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6334125" y="1855706"/>
            <a:ext cx="5019675" cy="3271102"/>
          </a:xfrm>
          <a:noFill/>
        </p:spPr>
        <p:txBody>
          <a:bodyPr lIns="144000" tIns="144000" rIns="144000" bIns="144000">
            <a:no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9416748-3994-A02A-B7BD-AC8272883D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7" name="Footer Placeholder 8">
            <a:extLst>
              <a:ext uri="{FF2B5EF4-FFF2-40B4-BE49-F238E27FC236}">
                <a16:creationId xmlns:a16="http://schemas.microsoft.com/office/drawing/2014/main" id="{6A56761B-AC86-49AF-4B3B-2CCCDB7A47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885691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body text two columns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1C58A-AE9F-CB20-353A-B865ECE39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F6E74-65E4-088E-A627-F5CBCB9E0F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55706"/>
            <a:ext cx="5019675" cy="3271102"/>
          </a:xfrm>
          <a:solidFill>
            <a:schemeClr val="tx2"/>
          </a:solidFill>
        </p:spPr>
        <p:txBody>
          <a:bodyPr lIns="144000" tIns="144000" rIns="144000" bIns="144000"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C0E4D59-AF6A-8993-094A-5A4FED57EA37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6334125" y="1855706"/>
            <a:ext cx="5019675" cy="3271102"/>
          </a:xfrm>
          <a:solidFill>
            <a:schemeClr val="tx2"/>
          </a:solidFill>
        </p:spPr>
        <p:txBody>
          <a:bodyPr lIns="144000" tIns="144000" rIns="144000" bIns="144000"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C3588F2-1E00-50BC-0820-CB663EE971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7" name="Footer Placeholder 8">
            <a:extLst>
              <a:ext uri="{FF2B5EF4-FFF2-40B4-BE49-F238E27FC236}">
                <a16:creationId xmlns:a16="http://schemas.microsoft.com/office/drawing/2014/main" id="{7575C568-2951-1529-11F7-C12F1B0677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594545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body text two columns with sub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1C58A-AE9F-CB20-353A-B865ECE39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0920A60-FD35-93DC-D952-15BAEF0C0BB5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838200" y="2029022"/>
            <a:ext cx="5019674" cy="460375"/>
          </a:xfrm>
          <a:solidFill>
            <a:schemeClr val="tx2"/>
          </a:solidFill>
          <a:ln w="12700" cap="rnd">
            <a:noFill/>
            <a:rou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2000" tIns="72000" rIns="72000" bIns="72000"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F6E74-65E4-088E-A627-F5CBCB9E0F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2724150"/>
            <a:ext cx="5019675" cy="2536008"/>
          </a:xfrm>
          <a:noFill/>
        </p:spPr>
        <p:txBody>
          <a:bodyPr lIns="144000" tIns="144000" rIns="144000" bIns="144000">
            <a:no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6B8E071-31DF-2C06-04A9-3BC538CDA6CD}"/>
              </a:ext>
            </a:extLst>
          </p:cNvPr>
          <p:cNvSpPr>
            <a:spLocks noGrp="1"/>
          </p:cNvSpPr>
          <p:nvPr>
            <p:ph sz="half" idx="17" hasCustomPrompt="1"/>
          </p:nvPr>
        </p:nvSpPr>
        <p:spPr>
          <a:xfrm>
            <a:off x="6334126" y="2029022"/>
            <a:ext cx="5019674" cy="460375"/>
          </a:xfrm>
          <a:solidFill>
            <a:schemeClr val="tx2"/>
          </a:solidFill>
          <a:ln w="12700" cap="rnd">
            <a:noFill/>
            <a:rou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2000" tIns="72000" rIns="72000" bIns="72000"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18A63BF-772E-9151-C37F-6751BC1781DA}"/>
              </a:ext>
            </a:extLst>
          </p:cNvPr>
          <p:cNvSpPr>
            <a:spLocks noGrp="1"/>
          </p:cNvSpPr>
          <p:nvPr>
            <p:ph sz="half" idx="16"/>
          </p:nvPr>
        </p:nvSpPr>
        <p:spPr>
          <a:xfrm>
            <a:off x="6334125" y="2724150"/>
            <a:ext cx="5019675" cy="2536008"/>
          </a:xfrm>
          <a:noFill/>
        </p:spPr>
        <p:txBody>
          <a:bodyPr lIns="144000" tIns="144000" rIns="144000" bIns="144000">
            <a:no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0AA9BB-29EC-79EA-02CA-8452ADF649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1BA1A05-4F7E-D9F9-D094-9C9394F846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872981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body text two columns with subtitles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B8270BF-EE76-A46D-95E0-FB617042099B}"/>
              </a:ext>
            </a:extLst>
          </p:cNvPr>
          <p:cNvSpPr>
            <a:spLocks/>
          </p:cNvSpPr>
          <p:nvPr/>
        </p:nvSpPr>
        <p:spPr>
          <a:xfrm>
            <a:off x="0" y="1487978"/>
            <a:ext cx="12192000" cy="537002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>
              <a:solidFill>
                <a:schemeClr val="tx2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D1C58A-AE9F-CB20-353A-B865ECE39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0920A60-FD35-93DC-D952-15BAEF0C0BB5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838200" y="2029022"/>
            <a:ext cx="5019674" cy="460375"/>
          </a:xfrm>
          <a:solidFill>
            <a:schemeClr val="accent5"/>
          </a:solidFill>
          <a:ln w="12700" cap="rnd">
            <a:noFill/>
            <a:rou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2000" tIns="72000" rIns="72000" bIns="72000">
            <a:noAutofit/>
          </a:bodyPr>
          <a:lstStyle>
            <a:lvl1pPr marL="0" indent="0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F6E74-65E4-088E-A627-F5CBCB9E0F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2724150"/>
            <a:ext cx="5019675" cy="2536008"/>
          </a:xfrm>
          <a:noFill/>
        </p:spPr>
        <p:txBody>
          <a:bodyPr lIns="144000" tIns="144000" rIns="144000" bIns="144000"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6B8E071-31DF-2C06-04A9-3BC538CDA6CD}"/>
              </a:ext>
            </a:extLst>
          </p:cNvPr>
          <p:cNvSpPr>
            <a:spLocks noGrp="1"/>
          </p:cNvSpPr>
          <p:nvPr>
            <p:ph sz="half" idx="17" hasCustomPrompt="1"/>
          </p:nvPr>
        </p:nvSpPr>
        <p:spPr>
          <a:xfrm>
            <a:off x="6334126" y="2029022"/>
            <a:ext cx="5019674" cy="460375"/>
          </a:xfrm>
          <a:solidFill>
            <a:schemeClr val="accent5"/>
          </a:solidFill>
          <a:ln w="12700" cap="rnd">
            <a:noFill/>
            <a:rou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2000" tIns="72000" rIns="72000" bIns="72000">
            <a:noAutofit/>
          </a:bodyPr>
          <a:lstStyle>
            <a:lvl1pPr marL="0" indent="0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18A63BF-772E-9151-C37F-6751BC1781DA}"/>
              </a:ext>
            </a:extLst>
          </p:cNvPr>
          <p:cNvSpPr>
            <a:spLocks noGrp="1"/>
          </p:cNvSpPr>
          <p:nvPr>
            <p:ph sz="half" idx="16"/>
          </p:nvPr>
        </p:nvSpPr>
        <p:spPr>
          <a:xfrm>
            <a:off x="6334125" y="2724150"/>
            <a:ext cx="5019675" cy="2536008"/>
          </a:xfrm>
          <a:noFill/>
        </p:spPr>
        <p:txBody>
          <a:bodyPr lIns="144000" tIns="144000" rIns="144000" bIns="144000"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9" descr="A blue flag with yellow stars and stripes&#10;&#10;Description automatically generated">
            <a:extLst>
              <a:ext uri="{FF2B5EF4-FFF2-40B4-BE49-F238E27FC236}">
                <a16:creationId xmlns:a16="http://schemas.microsoft.com/office/drawing/2014/main" id="{7262511B-BA2E-7984-66D6-B5152DA09D7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7867" cy="763200"/>
          </a:xfrm>
          <a:prstGeom prst="rect">
            <a:avLst/>
          </a:prstGeom>
        </p:spPr>
      </p:pic>
      <p:pic>
        <p:nvPicPr>
          <p:cNvPr id="11" name="Picture 10" descr="A blue flag with yellow stars and stripes&#10;&#10;Description automatically generated">
            <a:extLst>
              <a:ext uri="{FF2B5EF4-FFF2-40B4-BE49-F238E27FC236}">
                <a16:creationId xmlns:a16="http://schemas.microsoft.com/office/drawing/2014/main" id="{DB557BE9-B8DC-E601-A0F8-16CD84F9181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7867" cy="763200"/>
          </a:xfrm>
          <a:prstGeom prst="rect">
            <a:avLst/>
          </a:prstGeom>
        </p:spPr>
      </p:pic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EFAC7B2-2467-A72A-9F8B-CBD0FB0D8C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12" name="Footer Placeholder 8">
            <a:extLst>
              <a:ext uri="{FF2B5EF4-FFF2-40B4-BE49-F238E27FC236}">
                <a16:creationId xmlns:a16="http://schemas.microsoft.com/office/drawing/2014/main" id="{D838E642-5C12-54DE-94A0-3EDA044A54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42236665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body text two columns colured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ECCFB38-4E5F-126B-A212-3CBD911F983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1487978"/>
            <a:ext cx="12192000" cy="537002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D1C58A-AE9F-CB20-353A-B865ECE39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F6E74-65E4-088E-A627-F5CBCB9E0F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587083"/>
            <a:ext cx="4670502" cy="2899317"/>
          </a:xfrm>
          <a:noFill/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36259F-C7F8-D963-3DFD-92239B4D3F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587083"/>
            <a:ext cx="5181600" cy="2899317"/>
          </a:xfrm>
          <a:noFill/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Picture 7" descr="A blue flag with yellow stars and stripes&#10;&#10;Description automatically generated">
            <a:extLst>
              <a:ext uri="{FF2B5EF4-FFF2-40B4-BE49-F238E27FC236}">
                <a16:creationId xmlns:a16="http://schemas.microsoft.com/office/drawing/2014/main" id="{02BBC44B-821F-21ED-8464-03E52169817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7867" cy="763200"/>
          </a:xfrm>
          <a:prstGeom prst="rect">
            <a:avLst/>
          </a:prstGeom>
        </p:spPr>
      </p:pic>
      <p:pic>
        <p:nvPicPr>
          <p:cNvPr id="9" name="Picture 8" descr="A blue flag with yellow stars and stripes&#10;&#10;Description automatically generated">
            <a:extLst>
              <a:ext uri="{FF2B5EF4-FFF2-40B4-BE49-F238E27FC236}">
                <a16:creationId xmlns:a16="http://schemas.microsoft.com/office/drawing/2014/main" id="{22B46DA4-CDDE-5119-2E5E-AD549E681C9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7867" cy="763200"/>
          </a:xfrm>
          <a:prstGeom prst="rect">
            <a:avLst/>
          </a:prstGeom>
        </p:spPr>
      </p:pic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A321162-C08B-5D98-4E1F-FE50C321D8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10" name="Footer Placeholder 8">
            <a:extLst>
              <a:ext uri="{FF2B5EF4-FFF2-40B4-BE49-F238E27FC236}">
                <a16:creationId xmlns:a16="http://schemas.microsoft.com/office/drawing/2014/main" id="{75400899-1203-EA20-07C6-EFFB182F41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8167603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body text three columns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1C58A-AE9F-CB20-353A-B865ECE39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F6E74-65E4-088E-A627-F5CBCB9E0F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89056"/>
            <a:ext cx="3055070" cy="3299381"/>
          </a:xfrm>
          <a:solidFill>
            <a:schemeClr val="tx2"/>
          </a:solidFill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1A8786C-FCBD-3783-706E-0CBF5B0343E3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4629467" y="1989056"/>
            <a:ext cx="3056400" cy="3299381"/>
          </a:xfrm>
          <a:solidFill>
            <a:schemeClr val="tx2"/>
          </a:solidFill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F4DC31AC-D39C-A8A3-ED76-D3399E224DE3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8297400" y="1989056"/>
            <a:ext cx="3056400" cy="3299381"/>
          </a:xfrm>
          <a:solidFill>
            <a:schemeClr val="tx2"/>
          </a:solidFill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D635DEE-A882-2487-2337-D6BB66A7AF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6" name="Footer Placeholder 8">
            <a:extLst>
              <a:ext uri="{FF2B5EF4-FFF2-40B4-BE49-F238E27FC236}">
                <a16:creationId xmlns:a16="http://schemas.microsoft.com/office/drawing/2014/main" id="{440D1373-D055-D2EC-8197-171DDBDADD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1017306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body text three column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1C58A-AE9F-CB20-353A-B865ECE39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F6E74-65E4-088E-A627-F5CBCB9E0F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89056"/>
            <a:ext cx="3055070" cy="3299381"/>
          </a:xfrm>
        </p:spPr>
        <p:txBody>
          <a:bodyPr>
            <a:noAutofit/>
          </a:bodyPr>
          <a:lstStyle>
            <a:lvl1pPr marL="0" indent="0">
              <a:buClr>
                <a:schemeClr val="tx2"/>
              </a:buClr>
              <a:buSzPct val="150000"/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FF39438-760E-ED2B-8243-319A5EF04778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4568465" y="1989055"/>
            <a:ext cx="3055070" cy="3299381"/>
          </a:xfrm>
        </p:spPr>
        <p:txBody>
          <a:bodyPr>
            <a:noAutofit/>
          </a:bodyPr>
          <a:lstStyle>
            <a:lvl1pPr marL="0" indent="0">
              <a:buClr>
                <a:schemeClr val="tx2"/>
              </a:buClr>
              <a:buSzPct val="150000"/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FA7DAD-79FF-9241-7523-B9F28613FB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2284C9D-0459-8584-A6B3-FFE83837141D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8298730" y="1989055"/>
            <a:ext cx="3055070" cy="3299381"/>
          </a:xfrm>
        </p:spPr>
        <p:txBody>
          <a:bodyPr>
            <a:noAutofit/>
          </a:bodyPr>
          <a:lstStyle>
            <a:lvl1pPr marL="0" indent="0">
              <a:buClr>
                <a:schemeClr val="tx2"/>
              </a:buClr>
              <a:buSzPct val="150000"/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Footer Placeholder 8">
            <a:extLst>
              <a:ext uri="{FF2B5EF4-FFF2-40B4-BE49-F238E27FC236}">
                <a16:creationId xmlns:a16="http://schemas.microsoft.com/office/drawing/2014/main" id="{9454014D-FC40-DABB-5F97-62E05A376F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8724403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body text three columns with sub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1C58A-AE9F-CB20-353A-B865ECE39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9E2655-E9DF-246B-F4FD-D62B2B37A4B3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838200" y="2029022"/>
            <a:ext cx="3045644" cy="460375"/>
          </a:xfrm>
          <a:solidFill>
            <a:schemeClr val="tx2"/>
          </a:solidFill>
          <a:ln w="12700" cap="rnd">
            <a:noFill/>
            <a:rou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2000" tIns="72000" rIns="72000" bIns="72000"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A1C7A71E-B4AA-350C-C619-6CD926C5FB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690199"/>
            <a:ext cx="3045644" cy="2598238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B64B145-4048-55E1-B2E9-6B27CC0E5870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4586925" y="2010169"/>
            <a:ext cx="3132055" cy="460375"/>
          </a:xfrm>
          <a:solidFill>
            <a:schemeClr val="tx2"/>
          </a:solidFill>
          <a:ln w="12700" cap="rnd">
            <a:noFill/>
            <a:rou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2000" tIns="72000" rIns="72000" bIns="72000"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56044468-6F92-BCD9-357B-E33281665606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4586926" y="2690199"/>
            <a:ext cx="3132055" cy="2598238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E2839C1-28EB-C84A-8FE0-1EB86DE1BDEE}"/>
              </a:ext>
            </a:extLst>
          </p:cNvPr>
          <p:cNvSpPr>
            <a:spLocks noGrp="1"/>
          </p:cNvSpPr>
          <p:nvPr>
            <p:ph sz="half" idx="17" hasCustomPrompt="1"/>
          </p:nvPr>
        </p:nvSpPr>
        <p:spPr>
          <a:xfrm>
            <a:off x="8422064" y="2029022"/>
            <a:ext cx="3045644" cy="460375"/>
          </a:xfrm>
          <a:solidFill>
            <a:schemeClr val="tx2"/>
          </a:solidFill>
          <a:ln w="12700" cap="rnd">
            <a:noFill/>
            <a:rou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2000" tIns="72000" rIns="72000" bIns="72000"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A1E8E11D-2B2A-C5C5-EFFC-16D79851057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8422064" y="2690199"/>
            <a:ext cx="3045644" cy="2598238"/>
          </a:xfrm>
        </p:spPr>
        <p:txBody>
          <a:bodyPr>
            <a:noAutofit/>
          </a:bodyPr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2761D88-1D18-A805-8D96-5BEBFEFE21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8" name="Footer Placeholder 8">
            <a:extLst>
              <a:ext uri="{FF2B5EF4-FFF2-40B4-BE49-F238E27FC236}">
                <a16:creationId xmlns:a16="http://schemas.microsoft.com/office/drawing/2014/main" id="{C4BB2291-2147-D1C0-AB46-6D3DE9C2DA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7201717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text and image coloured background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0F1C0-2CE9-2640-8D54-464A0BF69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2" cy="816904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F9DE773-46A1-EE6A-D3DF-FC96DCA4C7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47851"/>
            <a:ext cx="4670502" cy="3638549"/>
          </a:xfrm>
          <a:noFill/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36CC71E5-FBEB-2751-9FF1-D81B32C5D66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350002" y="1825625"/>
            <a:ext cx="5003800" cy="3638550"/>
          </a:xfrm>
          <a:solidFill>
            <a:schemeClr val="tx2"/>
          </a:solidFill>
          <a:ln w="76200">
            <a:noFill/>
          </a:ln>
          <a:effectLst/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pic>
        <p:nvPicPr>
          <p:cNvPr id="6" name="Picture 5" descr="A blue flag with yellow stars and stripes&#10;&#10;Description automatically generated">
            <a:extLst>
              <a:ext uri="{FF2B5EF4-FFF2-40B4-BE49-F238E27FC236}">
                <a16:creationId xmlns:a16="http://schemas.microsoft.com/office/drawing/2014/main" id="{93834467-B58A-08E2-AA0A-DB1D50F360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7867" cy="763200"/>
          </a:xfrm>
          <a:prstGeom prst="rect">
            <a:avLst/>
          </a:prstGeom>
        </p:spPr>
      </p:pic>
      <p:pic>
        <p:nvPicPr>
          <p:cNvPr id="5" name="Picture 4" descr="A blue flag with yellow stars and stripes&#10;&#10;Description automatically generated">
            <a:extLst>
              <a:ext uri="{FF2B5EF4-FFF2-40B4-BE49-F238E27FC236}">
                <a16:creationId xmlns:a16="http://schemas.microsoft.com/office/drawing/2014/main" id="{570F0233-3DB4-DD9F-5F0F-396910702D8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7867" cy="763200"/>
          </a:xfrm>
          <a:prstGeom prst="rect">
            <a:avLst/>
          </a:prstGeom>
        </p:spPr>
      </p:pic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A4DF5A1-9706-DCB7-1601-51D0F26AEF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FB7DFF0-1C84-8F6C-0408-2B15151261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3256195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text and image 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0F1C0-2CE9-2640-8D54-464A0BF69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2" cy="816904"/>
          </a:xfrm>
        </p:spPr>
        <p:txBody>
          <a:bodyPr>
            <a:noAutofit/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A9BD169-F6A4-2E23-F2D4-B7DED1FC99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47851"/>
            <a:ext cx="4670502" cy="3638549"/>
          </a:xfrm>
          <a:noFill/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36CC71E5-FBEB-2751-9FF1-D81B32C5D66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350002" y="1825625"/>
            <a:ext cx="5003800" cy="3638550"/>
          </a:xfrm>
          <a:solidFill>
            <a:schemeClr val="tx2"/>
          </a:solidFill>
          <a:ln w="76200">
            <a:noFill/>
          </a:ln>
          <a:effectLst/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C2FD4-3B80-FE70-83EA-C9956AF116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7" name="Footer Placeholder 8">
            <a:extLst>
              <a:ext uri="{FF2B5EF4-FFF2-40B4-BE49-F238E27FC236}">
                <a16:creationId xmlns:a16="http://schemas.microsoft.com/office/drawing/2014/main" id="{B7624A9B-CC72-EEB9-2AE2-FDB9629A09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0859237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dy text and 4 images 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0F1C0-2CE9-2640-8D54-464A0BF69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2" cy="81690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3" name="Google Shape;91;p33">
            <a:extLst>
              <a:ext uri="{FF2B5EF4-FFF2-40B4-BE49-F238E27FC236}">
                <a16:creationId xmlns:a16="http://schemas.microsoft.com/office/drawing/2014/main" id="{A9F38C94-2545-ED67-4909-C5A475FCF803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>
            <a:off x="3538332" y="2197664"/>
            <a:ext cx="2461591" cy="1638158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10" name="Google Shape;95;p33">
            <a:extLst>
              <a:ext uri="{FF2B5EF4-FFF2-40B4-BE49-F238E27FC236}">
                <a16:creationId xmlns:a16="http://schemas.microsoft.com/office/drawing/2014/main" id="{45EC68E1-18F5-04CB-00B3-F8948F3B4F18}"/>
              </a:ext>
            </a:extLst>
          </p:cNvPr>
          <p:cNvSpPr>
            <a:spLocks noGrp="1"/>
          </p:cNvSpPr>
          <p:nvPr>
            <p:ph type="pic" idx="5"/>
          </p:nvPr>
        </p:nvSpPr>
        <p:spPr>
          <a:xfrm>
            <a:off x="6161035" y="2197663"/>
            <a:ext cx="2461593" cy="1638159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0A4763F-1C9A-B628-1609-DA5C75C90F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802758" y="2197100"/>
            <a:ext cx="2519363" cy="16383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5" name="Google Shape;91;p33">
            <a:extLst>
              <a:ext uri="{FF2B5EF4-FFF2-40B4-BE49-F238E27FC236}">
                <a16:creationId xmlns:a16="http://schemas.microsoft.com/office/drawing/2014/main" id="{0AB5F208-A96D-CEBC-874F-7B719FD86FEB}"/>
              </a:ext>
            </a:extLst>
          </p:cNvPr>
          <p:cNvSpPr>
            <a:spLocks noGrp="1"/>
          </p:cNvSpPr>
          <p:nvPr>
            <p:ph type="pic" idx="11"/>
          </p:nvPr>
        </p:nvSpPr>
        <p:spPr>
          <a:xfrm>
            <a:off x="3538332" y="4031391"/>
            <a:ext cx="2461591" cy="1638158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17" name="Google Shape;95;p33">
            <a:extLst>
              <a:ext uri="{FF2B5EF4-FFF2-40B4-BE49-F238E27FC236}">
                <a16:creationId xmlns:a16="http://schemas.microsoft.com/office/drawing/2014/main" id="{0AC28D44-5B34-89F9-D8AB-62E99E380E36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6161035" y="4031390"/>
            <a:ext cx="2461593" cy="1638159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18" name="Text Placeholder 12">
            <a:extLst>
              <a:ext uri="{FF2B5EF4-FFF2-40B4-BE49-F238E27FC236}">
                <a16:creationId xmlns:a16="http://schemas.microsoft.com/office/drawing/2014/main" id="{14095A4F-385F-CF4A-5E10-E3628D85F6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802758" y="4030827"/>
            <a:ext cx="2519363" cy="16383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Text Placeholder 12">
            <a:extLst>
              <a:ext uri="{FF2B5EF4-FFF2-40B4-BE49-F238E27FC236}">
                <a16:creationId xmlns:a16="http://schemas.microsoft.com/office/drawing/2014/main" id="{092A6C90-A6CE-C107-4350-7906F5FDD7F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839" y="2197100"/>
            <a:ext cx="2519363" cy="16383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6" name="Text Placeholder 12">
            <a:extLst>
              <a:ext uri="{FF2B5EF4-FFF2-40B4-BE49-F238E27FC236}">
                <a16:creationId xmlns:a16="http://schemas.microsoft.com/office/drawing/2014/main" id="{FA45C4F8-1803-A72B-10DF-5927ABF6E40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8839" y="4030827"/>
            <a:ext cx="2519363" cy="16383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F9C7B51-3F16-5ABF-3BE2-AA17BD10DB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7" name="Footer Placeholder 8">
            <a:extLst>
              <a:ext uri="{FF2B5EF4-FFF2-40B4-BE49-F238E27FC236}">
                <a16:creationId xmlns:a16="http://schemas.microsoft.com/office/drawing/2014/main" id="{F256C38A-CD2B-89BF-A117-9ED92151C6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5047276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and big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72;p30">
            <a:extLst>
              <a:ext uri="{FF2B5EF4-FFF2-40B4-BE49-F238E27FC236}">
                <a16:creationId xmlns:a16="http://schemas.microsoft.com/office/drawing/2014/main" id="{252B282C-4F3C-02C6-86A1-F51B8A650847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>
            <a:off x="0" y="1"/>
            <a:ext cx="5388429" cy="6857999"/>
          </a:xfrm>
          <a:prstGeom prst="rect">
            <a:avLst/>
          </a:prstGeom>
          <a:solidFill>
            <a:schemeClr val="lt2"/>
          </a:solidFill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20F1C0-2CE9-2640-8D54-464A0BF69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6457" y="589047"/>
            <a:ext cx="7587343" cy="717240"/>
          </a:xfrm>
          <a:solidFill>
            <a:schemeClr val="bg1"/>
          </a:solidFill>
        </p:spPr>
        <p:txBody>
          <a:bodyPr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03EC882-6BB1-D514-72D9-A7D3FAE8C698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3766457" y="1895333"/>
            <a:ext cx="7587342" cy="3845577"/>
          </a:xfrm>
          <a:solidFill>
            <a:schemeClr val="bg1"/>
          </a:solidFill>
        </p:spPr>
        <p:txBody>
          <a:bodyPr>
            <a:noAutofit/>
          </a:bodyPr>
          <a:lstStyle>
            <a:lvl1pPr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8">
            <a:extLst>
              <a:ext uri="{FF2B5EF4-FFF2-40B4-BE49-F238E27FC236}">
                <a16:creationId xmlns:a16="http://schemas.microsoft.com/office/drawing/2014/main" id="{E7AFEC3F-1C21-3132-B967-9F0F25A560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502728" y="626895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4159177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and big photo coloured 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72;p30">
            <a:extLst>
              <a:ext uri="{FF2B5EF4-FFF2-40B4-BE49-F238E27FC236}">
                <a16:creationId xmlns:a16="http://schemas.microsoft.com/office/drawing/2014/main" id="{252B282C-4F3C-02C6-86A1-F51B8A650847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>
            <a:off x="0" y="1"/>
            <a:ext cx="5388429" cy="6857999"/>
          </a:xfrm>
          <a:prstGeom prst="rect">
            <a:avLst/>
          </a:prstGeom>
          <a:solidFill>
            <a:schemeClr val="lt2"/>
          </a:solidFill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2F83483-47D9-4712-A8D7-6CBF61775821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125185" y="6162533"/>
            <a:ext cx="6090558" cy="390667"/>
          </a:xfrm>
          <a:solidFill>
            <a:schemeClr val="bg1"/>
          </a:solidFill>
        </p:spPr>
        <p:txBody>
          <a:bodyPr anchor="ctr">
            <a:noAutofit/>
          </a:bodyPr>
          <a:lstStyle>
            <a:lvl1pPr marL="0" indent="0">
              <a:buNone/>
              <a:defRPr sz="1800" i="1"/>
            </a:lvl1pPr>
          </a:lstStyle>
          <a:p>
            <a:pPr lvl="0"/>
            <a:r>
              <a:rPr lang="en-US" dirty="0"/>
              <a:t>Click to edit Master text styles (caption)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20F1C0-2CE9-2640-8D54-464A0BF69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5743" y="589047"/>
            <a:ext cx="5138057" cy="717240"/>
          </a:xfrm>
          <a:solidFill>
            <a:schemeClr val="bg1"/>
          </a:solidFill>
        </p:spPr>
        <p:txBody>
          <a:bodyPr lIns="72000" tIns="72000" rIns="72000" bIns="72000">
            <a:noAutofit/>
          </a:bodyPr>
          <a:lstStyle>
            <a:lvl1pPr>
              <a:defRPr sz="4400">
                <a:solidFill>
                  <a:schemeClr val="bg1"/>
                </a:solidFill>
                <a:highlight>
                  <a:srgbClr val="003399"/>
                </a:highlight>
              </a:defRPr>
            </a:lvl1pPr>
          </a:lstStyle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03EC882-6BB1-D514-72D9-A7D3FAE8C698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6215743" y="1895333"/>
            <a:ext cx="5138056" cy="3845577"/>
          </a:xfrm>
          <a:solidFill>
            <a:schemeClr val="bg1"/>
          </a:solidFill>
        </p:spPr>
        <p:txBody>
          <a:bodyPr>
            <a:noAutofit/>
          </a:bodyPr>
          <a:lstStyle>
            <a:lvl1pPr marL="0" indent="0">
              <a:buClr>
                <a:schemeClr val="tx2"/>
              </a:buClr>
              <a:buSzPct val="150000"/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37724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and big photo coloured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2F035CA-6728-7746-C9FC-81382094BF06}"/>
              </a:ext>
            </a:extLst>
          </p:cNvPr>
          <p:cNvSpPr/>
          <p:nvPr/>
        </p:nvSpPr>
        <p:spPr>
          <a:xfrm>
            <a:off x="5388429" y="0"/>
            <a:ext cx="6803571" cy="6857999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3" name="Google Shape;72;p30">
            <a:extLst>
              <a:ext uri="{FF2B5EF4-FFF2-40B4-BE49-F238E27FC236}">
                <a16:creationId xmlns:a16="http://schemas.microsoft.com/office/drawing/2014/main" id="{252B282C-4F3C-02C6-86A1-F51B8A650847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>
            <a:off x="0" y="1"/>
            <a:ext cx="5388429" cy="6857999"/>
          </a:xfrm>
          <a:prstGeom prst="rect">
            <a:avLst/>
          </a:prstGeom>
          <a:solidFill>
            <a:schemeClr val="lt2"/>
          </a:solidFill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DE701F0-97E6-7792-DA18-AD6E08BC874A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125185" y="6162533"/>
            <a:ext cx="6090558" cy="390667"/>
          </a:xfrm>
          <a:solidFill>
            <a:schemeClr val="bg1"/>
          </a:solidFill>
        </p:spPr>
        <p:txBody>
          <a:bodyPr anchor="ctr">
            <a:noAutofit/>
          </a:bodyPr>
          <a:lstStyle>
            <a:lvl1pPr marL="0" indent="0">
              <a:buNone/>
              <a:defRPr sz="1800" i="1"/>
            </a:lvl1pPr>
          </a:lstStyle>
          <a:p>
            <a:pPr lvl="0"/>
            <a:r>
              <a:rPr lang="en-US" dirty="0"/>
              <a:t>Click to edit Master text styles (caption)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20F1C0-2CE9-2640-8D54-464A0BF69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5743" y="589046"/>
            <a:ext cx="5138057" cy="1000267"/>
          </a:xfrm>
          <a:noFill/>
        </p:spPr>
        <p:txBody>
          <a:bodyPr lIns="72000" tIns="72000" rIns="72000" bIns="72000">
            <a:noAutofit/>
          </a:bodyPr>
          <a:lstStyle>
            <a:lvl1pPr>
              <a:defRPr sz="4400">
                <a:solidFill>
                  <a:schemeClr val="tx2"/>
                </a:solidFill>
                <a:highlight>
                  <a:srgbClr val="FFD34E"/>
                </a:highlight>
              </a:defRPr>
            </a:lvl1pPr>
          </a:lstStyle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03EC882-6BB1-D514-72D9-A7D3FAE8C698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6215743" y="1895333"/>
            <a:ext cx="5138056" cy="3845577"/>
          </a:xfrm>
          <a:noFill/>
        </p:spPr>
        <p:txBody>
          <a:bodyPr>
            <a:noAutofit/>
          </a:bodyPr>
          <a:lstStyle>
            <a:lvl1pPr marL="0" indent="0">
              <a:buClr>
                <a:schemeClr val="bg1"/>
              </a:buClr>
              <a:buSzPct val="150000"/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6" name="Picture 5" descr="A blue flag with yellow stars and stripes&#10;&#10;Description automatically generated">
            <a:extLst>
              <a:ext uri="{FF2B5EF4-FFF2-40B4-BE49-F238E27FC236}">
                <a16:creationId xmlns:a16="http://schemas.microsoft.com/office/drawing/2014/main" id="{F07C9B7E-A9F7-E74E-8B7F-3BB737CA39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7867" cy="763200"/>
          </a:xfrm>
          <a:prstGeom prst="rect">
            <a:avLst/>
          </a:prstGeom>
        </p:spPr>
      </p:pic>
      <p:pic>
        <p:nvPicPr>
          <p:cNvPr id="9" name="Picture 8" descr="A blue flag with yellow stars and stripes&#10;&#10;Description automatically generated">
            <a:extLst>
              <a:ext uri="{FF2B5EF4-FFF2-40B4-BE49-F238E27FC236}">
                <a16:creationId xmlns:a16="http://schemas.microsoft.com/office/drawing/2014/main" id="{B7786630-3DC2-B1C3-65DD-397E4461975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7867" cy="76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2073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in 2 columns and big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72;p30">
            <a:extLst>
              <a:ext uri="{FF2B5EF4-FFF2-40B4-BE49-F238E27FC236}">
                <a16:creationId xmlns:a16="http://schemas.microsoft.com/office/drawing/2014/main" id="{252B282C-4F3C-02C6-86A1-F51B8A650847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>
            <a:off x="7773642" y="0"/>
            <a:ext cx="4418358" cy="6857999"/>
          </a:xfrm>
          <a:prstGeom prst="rect">
            <a:avLst/>
          </a:prstGeom>
          <a:solidFill>
            <a:schemeClr val="lt2"/>
          </a:solidFill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278936A4-CDCB-C345-F71F-92F2A35F2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61067"/>
            <a:ext cx="7915275" cy="717240"/>
          </a:xfrm>
          <a:solidFill>
            <a:schemeClr val="bg1"/>
          </a:solidFill>
        </p:spPr>
        <p:txBody>
          <a:bodyPr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BFE590DB-1C31-60F0-D6F8-A1706796115D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833753"/>
            <a:ext cx="2974761" cy="3638550"/>
          </a:xfrm>
          <a:noFill/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94C5D68-6EAE-4A7A-7185-241C6CF3B9BB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4305921" y="1833753"/>
            <a:ext cx="2974761" cy="3638550"/>
          </a:xfrm>
          <a:noFill/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A blue flag with yellow stars&#10;&#10;Description automatically generated">
            <a:extLst>
              <a:ext uri="{FF2B5EF4-FFF2-40B4-BE49-F238E27FC236}">
                <a16:creationId xmlns:a16="http://schemas.microsoft.com/office/drawing/2014/main" id="{901A7271-B7CF-4C49-1423-D7CA7ECEF27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6063" cy="762106"/>
          </a:xfrm>
          <a:prstGeom prst="rect">
            <a:avLst/>
          </a:prstGeom>
        </p:spPr>
      </p:pic>
      <p:pic>
        <p:nvPicPr>
          <p:cNvPr id="5" name="Picture 4" descr="A blue flag with yellow stars&#10;&#10;Description automatically generated">
            <a:extLst>
              <a:ext uri="{FF2B5EF4-FFF2-40B4-BE49-F238E27FC236}">
                <a16:creationId xmlns:a16="http://schemas.microsoft.com/office/drawing/2014/main" id="{C0DCEE1B-27AC-37B6-7683-71F823E43E9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6063" cy="762106"/>
          </a:xfrm>
          <a:prstGeom prst="rect">
            <a:avLst/>
          </a:prstGeom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397D846-EECB-7092-C88A-21E2250BDE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8" name="Footer Placeholder 8">
            <a:extLst>
              <a:ext uri="{FF2B5EF4-FFF2-40B4-BE49-F238E27FC236}">
                <a16:creationId xmlns:a16="http://schemas.microsoft.com/office/drawing/2014/main" id="{296A4E82-A1A1-EFC7-7768-E6DDC71C43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425595393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hotos and three tex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41187F8-6993-4E2B-6622-C25429339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2" cy="816904"/>
          </a:xfr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IE" sz="4400" kern="1200" dirty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3" name="Google Shape;72;p30">
            <a:extLst>
              <a:ext uri="{FF2B5EF4-FFF2-40B4-BE49-F238E27FC236}">
                <a16:creationId xmlns:a16="http://schemas.microsoft.com/office/drawing/2014/main" id="{252B282C-4F3C-02C6-86A1-F51B8A650847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>
            <a:off x="872591" y="1571394"/>
            <a:ext cx="3008502" cy="2763002"/>
          </a:xfrm>
          <a:prstGeom prst="rect">
            <a:avLst/>
          </a:prstGeom>
          <a:solidFill>
            <a:schemeClr val="lt2"/>
          </a:solidFill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3FA7EE-FB05-1C4E-138A-F50BCF45EECE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73125" y="4591050"/>
            <a:ext cx="3008313" cy="1103313"/>
          </a:xfrm>
        </p:spPr>
        <p:txBody>
          <a:bodyPr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Google Shape;72;p30">
            <a:extLst>
              <a:ext uri="{FF2B5EF4-FFF2-40B4-BE49-F238E27FC236}">
                <a16:creationId xmlns:a16="http://schemas.microsoft.com/office/drawing/2014/main" id="{463AB235-233D-D0DB-E16C-CB9366541FFD}"/>
              </a:ext>
            </a:extLst>
          </p:cNvPr>
          <p:cNvSpPr>
            <a:spLocks noGrp="1"/>
          </p:cNvSpPr>
          <p:nvPr>
            <p:ph type="pic" idx="27"/>
          </p:nvPr>
        </p:nvSpPr>
        <p:spPr>
          <a:xfrm>
            <a:off x="4608944" y="1571394"/>
            <a:ext cx="3008502" cy="2763002"/>
          </a:xfrm>
          <a:prstGeom prst="rect">
            <a:avLst/>
          </a:prstGeom>
          <a:solidFill>
            <a:schemeClr val="lt2"/>
          </a:solidFill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321AD6DD-14BD-E044-8AD7-2881DB891822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4609133" y="4611671"/>
            <a:ext cx="3008313" cy="1103313"/>
          </a:xfrm>
        </p:spPr>
        <p:txBody>
          <a:bodyPr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Google Shape;72;p30">
            <a:extLst>
              <a:ext uri="{FF2B5EF4-FFF2-40B4-BE49-F238E27FC236}">
                <a16:creationId xmlns:a16="http://schemas.microsoft.com/office/drawing/2014/main" id="{18BFCAC6-D624-8622-7879-6E32A21B7DBA}"/>
              </a:ext>
            </a:extLst>
          </p:cNvPr>
          <p:cNvSpPr>
            <a:spLocks noGrp="1"/>
          </p:cNvSpPr>
          <p:nvPr>
            <p:ph type="pic" idx="28"/>
          </p:nvPr>
        </p:nvSpPr>
        <p:spPr>
          <a:xfrm>
            <a:off x="8345298" y="1571394"/>
            <a:ext cx="3008502" cy="2763002"/>
          </a:xfrm>
          <a:prstGeom prst="rect">
            <a:avLst/>
          </a:prstGeom>
          <a:solidFill>
            <a:schemeClr val="lt2"/>
          </a:solidFill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12415A3E-5C31-4007-8208-34FF613FDA4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8345487" y="4611671"/>
            <a:ext cx="3008313" cy="1103313"/>
          </a:xfrm>
        </p:spPr>
        <p:txBody>
          <a:bodyPr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3314E959-31F1-870D-FAE7-99D8E63330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6" name="Footer Placeholder 8">
            <a:extLst>
              <a:ext uri="{FF2B5EF4-FFF2-40B4-BE49-F238E27FC236}">
                <a16:creationId xmlns:a16="http://schemas.microsoft.com/office/drawing/2014/main" id="{F6ADE38F-D638-BFB1-E702-D0F6D0CB01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52848918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hotos and three coloured tex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41187F8-6993-4E2B-6622-C25429339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2" cy="816904"/>
          </a:xfr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IE" sz="4400" kern="1200" dirty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3" name="Google Shape;72;p30">
            <a:extLst>
              <a:ext uri="{FF2B5EF4-FFF2-40B4-BE49-F238E27FC236}">
                <a16:creationId xmlns:a16="http://schemas.microsoft.com/office/drawing/2014/main" id="{252B282C-4F3C-02C6-86A1-F51B8A650847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>
            <a:off x="872591" y="1571394"/>
            <a:ext cx="3008502" cy="2763002"/>
          </a:xfrm>
          <a:prstGeom prst="rect">
            <a:avLst/>
          </a:prstGeom>
          <a:solidFill>
            <a:schemeClr val="lt2"/>
          </a:solidFill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3FA7EE-FB05-1C4E-138A-F50BCF45EECE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73125" y="4591050"/>
            <a:ext cx="3008313" cy="1103313"/>
          </a:xfrm>
          <a:solidFill>
            <a:schemeClr val="tx2"/>
          </a:solidFill>
        </p:spPr>
        <p:txBody>
          <a:bodyPr>
            <a:noAutofit/>
          </a:bodyPr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Google Shape;72;p30">
            <a:extLst>
              <a:ext uri="{FF2B5EF4-FFF2-40B4-BE49-F238E27FC236}">
                <a16:creationId xmlns:a16="http://schemas.microsoft.com/office/drawing/2014/main" id="{463AB235-233D-D0DB-E16C-CB9366541FFD}"/>
              </a:ext>
            </a:extLst>
          </p:cNvPr>
          <p:cNvSpPr>
            <a:spLocks noGrp="1"/>
          </p:cNvSpPr>
          <p:nvPr>
            <p:ph type="pic" idx="27"/>
          </p:nvPr>
        </p:nvSpPr>
        <p:spPr>
          <a:xfrm>
            <a:off x="4608944" y="1571394"/>
            <a:ext cx="3008502" cy="2763002"/>
          </a:xfrm>
          <a:prstGeom prst="rect">
            <a:avLst/>
          </a:prstGeom>
          <a:solidFill>
            <a:schemeClr val="lt2"/>
          </a:solidFill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321AD6DD-14BD-E044-8AD7-2881DB891822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4609133" y="4611671"/>
            <a:ext cx="3008313" cy="1103313"/>
          </a:xfrm>
          <a:solidFill>
            <a:schemeClr val="tx2"/>
          </a:solidFill>
        </p:spPr>
        <p:txBody>
          <a:bodyPr>
            <a:noAutofit/>
          </a:bodyPr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Google Shape;72;p30">
            <a:extLst>
              <a:ext uri="{FF2B5EF4-FFF2-40B4-BE49-F238E27FC236}">
                <a16:creationId xmlns:a16="http://schemas.microsoft.com/office/drawing/2014/main" id="{18BFCAC6-D624-8622-7879-6E32A21B7DBA}"/>
              </a:ext>
            </a:extLst>
          </p:cNvPr>
          <p:cNvSpPr>
            <a:spLocks noGrp="1"/>
          </p:cNvSpPr>
          <p:nvPr>
            <p:ph type="pic" idx="28"/>
          </p:nvPr>
        </p:nvSpPr>
        <p:spPr>
          <a:xfrm>
            <a:off x="8345298" y="1571394"/>
            <a:ext cx="3008502" cy="2763002"/>
          </a:xfrm>
          <a:prstGeom prst="rect">
            <a:avLst/>
          </a:prstGeom>
          <a:solidFill>
            <a:schemeClr val="lt2"/>
          </a:solidFill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12415A3E-5C31-4007-8208-34FF613FDA4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8345487" y="4611671"/>
            <a:ext cx="3008313" cy="1103313"/>
          </a:xfrm>
          <a:solidFill>
            <a:schemeClr val="tx2"/>
          </a:solidFill>
        </p:spPr>
        <p:txBody>
          <a:bodyPr>
            <a:noAutofit/>
          </a:bodyPr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52517C-B46F-A98F-0643-A97107DEC7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2" name="Footer Placeholder 8">
            <a:extLst>
              <a:ext uri="{FF2B5EF4-FFF2-40B4-BE49-F238E27FC236}">
                <a16:creationId xmlns:a16="http://schemas.microsoft.com/office/drawing/2014/main" id="{2D6F6E54-ED8F-C9DE-9355-5B2E347C24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021836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and a coloured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30C1291-4A16-4E7F-D6F2-0662C6CCE1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16904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3" name="Google Shape;72;p30">
            <a:extLst>
              <a:ext uri="{FF2B5EF4-FFF2-40B4-BE49-F238E27FC236}">
                <a16:creationId xmlns:a16="http://schemas.microsoft.com/office/drawing/2014/main" id="{252B282C-4F3C-02C6-86A1-F51B8A650847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>
            <a:off x="838200" y="1706136"/>
            <a:ext cx="4840275" cy="3463179"/>
          </a:xfrm>
          <a:prstGeom prst="rect">
            <a:avLst/>
          </a:prstGeom>
          <a:solidFill>
            <a:schemeClr val="lt2"/>
          </a:solidFill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621CCFCC-12CB-E276-21C2-DAA2C8D36EC9}"/>
              </a:ext>
            </a:extLst>
          </p:cNvPr>
          <p:cNvSpPr>
            <a:spLocks noGrp="1"/>
          </p:cNvSpPr>
          <p:nvPr>
            <p:ph sz="half" idx="19"/>
          </p:nvPr>
        </p:nvSpPr>
        <p:spPr>
          <a:xfrm>
            <a:off x="6393779" y="1706137"/>
            <a:ext cx="4960021" cy="3463178"/>
          </a:xfrm>
          <a:solidFill>
            <a:schemeClr val="tx2"/>
          </a:solidFill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9240A71C-FBDC-ABE7-AF08-221E5E6295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5" name="Footer Placeholder 8">
            <a:extLst>
              <a:ext uri="{FF2B5EF4-FFF2-40B4-BE49-F238E27FC236}">
                <a16:creationId xmlns:a16="http://schemas.microsoft.com/office/drawing/2014/main" id="{C1FACF7A-9967-0A10-F75B-7E70FCAB2B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6305228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positive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3559404-34AB-2AB1-76B4-CB85000D6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816904"/>
            <a:ext cx="10515600" cy="816904"/>
          </a:xfr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A012AF7B-3A7E-8763-817E-DD321C64A6B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238038" cy="6858000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8A2B82B-3461-6DA2-3E41-F3AC81391822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0" y="994438"/>
            <a:ext cx="6096000" cy="4521200"/>
          </a:xfrm>
          <a:solidFill>
            <a:schemeClr val="tx2"/>
          </a:solidFill>
        </p:spPr>
        <p:txBody>
          <a:bodyPr lIns="504000" anchor="ctr">
            <a:noAutofit/>
          </a:bodyPr>
          <a:lstStyle>
            <a:lvl1pPr marL="0" indent="0">
              <a:buNone/>
              <a:defRPr/>
            </a:lvl1pPr>
            <a:lvl2pPr marL="457200" indent="0">
              <a:buNone/>
              <a:defRPr lang="en-US" sz="2400" b="1" i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Google Shape;66;p29" descr="Quote">
            <a:extLst>
              <a:ext uri="{FF2B5EF4-FFF2-40B4-BE49-F238E27FC236}">
                <a16:creationId xmlns:a16="http://schemas.microsoft.com/office/drawing/2014/main" id="{2BA61D73-E039-6C69-A4A9-27D86CB30D1D}"/>
              </a:ext>
            </a:extLst>
          </p:cNvPr>
          <p:cNvPicPr preferRelativeResize="0"/>
          <p:nvPr/>
        </p:nvPicPr>
        <p:blipFill rotWithShape="1">
          <a:blip r:embed="rId2">
            <a:alphaModFix/>
            <a:biLevel thresh="50000"/>
          </a:blip>
          <a:srcRect/>
          <a:stretch/>
        </p:blipFill>
        <p:spPr>
          <a:xfrm rot="10800000">
            <a:off x="5349220" y="5138020"/>
            <a:ext cx="989729" cy="989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blue flag with yellow stars&#10;&#10;Description automatically generated">
            <a:extLst>
              <a:ext uri="{FF2B5EF4-FFF2-40B4-BE49-F238E27FC236}">
                <a16:creationId xmlns:a16="http://schemas.microsoft.com/office/drawing/2014/main" id="{BE2FFB7F-6A6F-E203-E2CE-AAC503E40F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6063" cy="762106"/>
          </a:xfrm>
          <a:prstGeom prst="rect">
            <a:avLst/>
          </a:prstGeom>
        </p:spPr>
      </p:pic>
      <p:pic>
        <p:nvPicPr>
          <p:cNvPr id="5" name="Google Shape;66;p29" descr="Quote">
            <a:extLst>
              <a:ext uri="{FF2B5EF4-FFF2-40B4-BE49-F238E27FC236}">
                <a16:creationId xmlns:a16="http://schemas.microsoft.com/office/drawing/2014/main" id="{D61A7912-F509-F977-C8A3-05B55096DDA4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  <a:biLevel thresh="50000"/>
          </a:blip>
          <a:srcRect/>
          <a:stretch/>
        </p:blipFill>
        <p:spPr>
          <a:xfrm rot="10800000">
            <a:off x="5349220" y="5138020"/>
            <a:ext cx="989729" cy="989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A blue flag with yellow stars&#10;&#10;Description automatically generated">
            <a:extLst>
              <a:ext uri="{FF2B5EF4-FFF2-40B4-BE49-F238E27FC236}">
                <a16:creationId xmlns:a16="http://schemas.microsoft.com/office/drawing/2014/main" id="{519F3A2E-810F-F3DF-534B-DFE8563EDCF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6063" cy="762106"/>
          </a:xfrm>
          <a:prstGeom prst="rect">
            <a:avLst/>
          </a:prstGeom>
        </p:spPr>
      </p:pic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C0BD146-26A9-B2E3-790A-137432E699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2" name="Footer Placeholder 8">
            <a:extLst>
              <a:ext uri="{FF2B5EF4-FFF2-40B4-BE49-F238E27FC236}">
                <a16:creationId xmlns:a16="http://schemas.microsoft.com/office/drawing/2014/main" id="{3E557AF9-465E-61C3-8C33-29231AE45B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15134910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egative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16039EEF-B8E6-4383-4827-068F0611752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238038" cy="6858000"/>
          </a:xfrm>
          <a:solidFill>
            <a:schemeClr val="tx2"/>
          </a:solidFill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7" name="Content Placeholder 7">
            <a:extLst>
              <a:ext uri="{FF2B5EF4-FFF2-40B4-BE49-F238E27FC236}">
                <a16:creationId xmlns:a16="http://schemas.microsoft.com/office/drawing/2014/main" id="{1BE876A1-64BE-0A6D-B28E-A01C8883D1FD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0" y="994438"/>
            <a:ext cx="6096000" cy="4521200"/>
          </a:xfrm>
          <a:solidFill>
            <a:schemeClr val="bg2"/>
          </a:solidFill>
        </p:spPr>
        <p:txBody>
          <a:bodyPr lIns="504000" anchor="ctr">
            <a:noAutofit/>
          </a:bodyPr>
          <a:lstStyle>
            <a:lvl1pPr marL="0" indent="0">
              <a:buNone/>
              <a:defRPr/>
            </a:lvl1pPr>
            <a:lvl2pPr marL="457200" indent="0">
              <a:buNone/>
              <a:defRPr lang="en-US" sz="2400" b="1" i="1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Google Shape;66;p29" descr="Quote">
            <a:extLst>
              <a:ext uri="{FF2B5EF4-FFF2-40B4-BE49-F238E27FC236}">
                <a16:creationId xmlns:a16="http://schemas.microsoft.com/office/drawing/2014/main" id="{E1B4A183-929D-5431-B365-FECE6A72A484}"/>
              </a:ext>
            </a:extLst>
          </p:cNvPr>
          <p:cNvPicPr preferRelativeResize="0"/>
          <p:nvPr/>
        </p:nvPicPr>
        <p:blipFill rotWithShape="1">
          <a:blip r:embed="rId2">
            <a:alphaModFix/>
            <a:biLevel thresh="50000"/>
          </a:blip>
          <a:srcRect/>
          <a:stretch/>
        </p:blipFill>
        <p:spPr>
          <a:xfrm rot="10800000">
            <a:off x="5349220" y="5138020"/>
            <a:ext cx="989729" cy="989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 blue flag with yellow stars and stripes&#10;&#10;Description automatically generated">
            <a:extLst>
              <a:ext uri="{FF2B5EF4-FFF2-40B4-BE49-F238E27FC236}">
                <a16:creationId xmlns:a16="http://schemas.microsoft.com/office/drawing/2014/main" id="{E6CD1AA0-BE2D-038C-5423-E271CF1636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7867" cy="7632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1148383-BBA9-7909-CFDF-60BEA0FE95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803511"/>
            <a:ext cx="10515600" cy="816904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IE" dirty="0"/>
          </a:p>
        </p:txBody>
      </p:sp>
      <p:pic>
        <p:nvPicPr>
          <p:cNvPr id="6" name="Google Shape;66;p29" descr="Quote">
            <a:extLst>
              <a:ext uri="{FF2B5EF4-FFF2-40B4-BE49-F238E27FC236}">
                <a16:creationId xmlns:a16="http://schemas.microsoft.com/office/drawing/2014/main" id="{DE2EBF53-76CE-6C8F-0861-C3A5D384E180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  <a:biLevel thresh="50000"/>
          </a:blip>
          <a:srcRect/>
          <a:stretch/>
        </p:blipFill>
        <p:spPr>
          <a:xfrm rot="10800000">
            <a:off x="5349220" y="5138020"/>
            <a:ext cx="989729" cy="989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A blue flag with yellow stars and stripes&#10;&#10;Description automatically generated">
            <a:extLst>
              <a:ext uri="{FF2B5EF4-FFF2-40B4-BE49-F238E27FC236}">
                <a16:creationId xmlns:a16="http://schemas.microsoft.com/office/drawing/2014/main" id="{AB87E6E1-A561-866F-CE99-26D96476848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7867" cy="763200"/>
          </a:xfrm>
          <a:prstGeom prst="rect">
            <a:avLst/>
          </a:prstGeom>
        </p:spPr>
      </p:pic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7765A446-C679-3C21-6DB2-E6E244E9DB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3" name="Footer Placeholder 8">
            <a:extLst>
              <a:ext uri="{FF2B5EF4-FFF2-40B4-BE49-F238E27FC236}">
                <a16:creationId xmlns:a16="http://schemas.microsoft.com/office/drawing/2014/main" id="{11C79F0A-B650-EE29-9ABF-AC09E77535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85022533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rcle picture coloured background"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1C58A-AE9F-CB20-353A-B865ECE39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5" name="Google Shape;128;p36">
            <a:extLst>
              <a:ext uri="{FF2B5EF4-FFF2-40B4-BE49-F238E27FC236}">
                <a16:creationId xmlns:a16="http://schemas.microsoft.com/office/drawing/2014/main" id="{A266CAEF-D60F-6624-41DB-56608F2B46A5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4152718" y="1683033"/>
            <a:ext cx="3886563" cy="3886563"/>
          </a:xfrm>
          <a:prstGeom prst="ellipse">
            <a:avLst/>
          </a:prstGeom>
          <a:solidFill>
            <a:schemeClr val="lt2"/>
          </a:solidFill>
          <a:ln w="76200">
            <a:noFill/>
          </a:ln>
        </p:spPr>
        <p:txBody>
          <a:bodyPr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pic>
        <p:nvPicPr>
          <p:cNvPr id="6" name="Picture 5" descr="A blue flag with yellow stars and stripes&#10;&#10;Description automatically generated">
            <a:extLst>
              <a:ext uri="{FF2B5EF4-FFF2-40B4-BE49-F238E27FC236}">
                <a16:creationId xmlns:a16="http://schemas.microsoft.com/office/drawing/2014/main" id="{43A5598A-C2EA-5505-BEB5-E80CA68AED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7867" cy="763200"/>
          </a:xfrm>
          <a:prstGeom prst="rect">
            <a:avLst/>
          </a:prstGeom>
        </p:spPr>
      </p:pic>
      <p:pic>
        <p:nvPicPr>
          <p:cNvPr id="4" name="Picture 3" descr="A blue flag with yellow stars and stripes&#10;&#10;Description automatically generated">
            <a:extLst>
              <a:ext uri="{FF2B5EF4-FFF2-40B4-BE49-F238E27FC236}">
                <a16:creationId xmlns:a16="http://schemas.microsoft.com/office/drawing/2014/main" id="{3D5D7A7A-28D1-BC55-7F75-53B9E5FBC53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7867" cy="763200"/>
          </a:xfrm>
          <a:prstGeom prst="rect">
            <a:avLst/>
          </a:prstGeom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2B7D111-DE2E-9994-A799-F62F38E83D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3" name="Footer Placeholder 8">
            <a:extLst>
              <a:ext uri="{FF2B5EF4-FFF2-40B4-BE49-F238E27FC236}">
                <a16:creationId xmlns:a16="http://schemas.microsoft.com/office/drawing/2014/main" id="{33A6EEA9-52B7-550C-7CFD-E465C8DB4F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5300562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ircles pictures coloured background"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1C58A-AE9F-CB20-353A-B865ECE39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5" name="Google Shape;128;p36">
            <a:extLst>
              <a:ext uri="{FF2B5EF4-FFF2-40B4-BE49-F238E27FC236}">
                <a16:creationId xmlns:a16="http://schemas.microsoft.com/office/drawing/2014/main" id="{A266CAEF-D60F-6624-41DB-56608F2B46A5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838200" y="1923896"/>
            <a:ext cx="3010207" cy="3010207"/>
          </a:xfrm>
          <a:prstGeom prst="ellipse">
            <a:avLst/>
          </a:prstGeom>
          <a:solidFill>
            <a:schemeClr val="lt2"/>
          </a:solidFill>
          <a:ln w="76200">
            <a:noFill/>
          </a:ln>
        </p:spPr>
        <p:txBody>
          <a:bodyPr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8" name="Google Shape;128;p36">
            <a:extLst>
              <a:ext uri="{FF2B5EF4-FFF2-40B4-BE49-F238E27FC236}">
                <a16:creationId xmlns:a16="http://schemas.microsoft.com/office/drawing/2014/main" id="{7DC5575C-474B-C81C-6517-E882E9E5246B}"/>
              </a:ext>
            </a:extLst>
          </p:cNvPr>
          <p:cNvSpPr>
            <a:spLocks noGrp="1"/>
          </p:cNvSpPr>
          <p:nvPr>
            <p:ph type="pic" idx="11"/>
          </p:nvPr>
        </p:nvSpPr>
        <p:spPr>
          <a:xfrm>
            <a:off x="4590896" y="1923896"/>
            <a:ext cx="3010207" cy="3010207"/>
          </a:xfrm>
          <a:prstGeom prst="ellipse">
            <a:avLst/>
          </a:prstGeom>
          <a:solidFill>
            <a:schemeClr val="lt2"/>
          </a:solidFill>
          <a:ln w="76200">
            <a:noFill/>
          </a:ln>
        </p:spPr>
        <p:txBody>
          <a:bodyPr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10" name="Google Shape;128;p36">
            <a:extLst>
              <a:ext uri="{FF2B5EF4-FFF2-40B4-BE49-F238E27FC236}">
                <a16:creationId xmlns:a16="http://schemas.microsoft.com/office/drawing/2014/main" id="{948E1B30-A652-44AE-9B5E-AC9365965BF4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8343593" y="1923896"/>
            <a:ext cx="3010207" cy="3010207"/>
          </a:xfrm>
          <a:prstGeom prst="ellipse">
            <a:avLst/>
          </a:prstGeom>
          <a:solidFill>
            <a:schemeClr val="lt2"/>
          </a:solidFill>
          <a:ln w="76200">
            <a:noFill/>
          </a:ln>
        </p:spPr>
        <p:txBody>
          <a:bodyPr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pic>
        <p:nvPicPr>
          <p:cNvPr id="6" name="Picture 5" descr="A blue flag with yellow stars and stripes&#10;&#10;Description automatically generated">
            <a:extLst>
              <a:ext uri="{FF2B5EF4-FFF2-40B4-BE49-F238E27FC236}">
                <a16:creationId xmlns:a16="http://schemas.microsoft.com/office/drawing/2014/main" id="{D4D01C79-8E51-7320-51B2-6B4D1CD158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7867" cy="763200"/>
          </a:xfrm>
          <a:prstGeom prst="rect">
            <a:avLst/>
          </a:prstGeom>
        </p:spPr>
      </p:pic>
      <p:pic>
        <p:nvPicPr>
          <p:cNvPr id="3" name="Picture 2" descr="A blue flag with yellow stars and stripes&#10;&#10;Description automatically generated">
            <a:extLst>
              <a:ext uri="{FF2B5EF4-FFF2-40B4-BE49-F238E27FC236}">
                <a16:creationId xmlns:a16="http://schemas.microsoft.com/office/drawing/2014/main" id="{D6200794-8F7F-E0F0-3735-90CCC24A8AC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7867" cy="763200"/>
          </a:xfrm>
          <a:prstGeom prst="rect">
            <a:avLst/>
          </a:prstGeom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6271D99-21D4-ED76-0E54-1ECA6FD71E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4" name="Footer Placeholder 8">
            <a:extLst>
              <a:ext uri="{FF2B5EF4-FFF2-40B4-BE49-F238E27FC236}">
                <a16:creationId xmlns:a16="http://schemas.microsoft.com/office/drawing/2014/main" id="{36249086-331D-49C8-6F5E-1FD73ADA23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4758344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ircles pictures white backgroun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1C58A-AE9F-CB20-353A-B865ECE39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>
                <a:solidFill>
                  <a:srgbClr val="003399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5" name="Google Shape;128;p36">
            <a:extLst>
              <a:ext uri="{FF2B5EF4-FFF2-40B4-BE49-F238E27FC236}">
                <a16:creationId xmlns:a16="http://schemas.microsoft.com/office/drawing/2014/main" id="{A266CAEF-D60F-6624-41DB-56608F2B46A5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838200" y="1923896"/>
            <a:ext cx="3010207" cy="3010207"/>
          </a:xfrm>
          <a:prstGeom prst="ellipse">
            <a:avLst/>
          </a:prstGeom>
          <a:solidFill>
            <a:schemeClr val="lt2"/>
          </a:solidFill>
          <a:ln w="76200">
            <a:noFill/>
          </a:ln>
        </p:spPr>
        <p:txBody>
          <a:bodyPr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8" name="Google Shape;128;p36">
            <a:extLst>
              <a:ext uri="{FF2B5EF4-FFF2-40B4-BE49-F238E27FC236}">
                <a16:creationId xmlns:a16="http://schemas.microsoft.com/office/drawing/2014/main" id="{7DC5575C-474B-C81C-6517-E882E9E5246B}"/>
              </a:ext>
            </a:extLst>
          </p:cNvPr>
          <p:cNvSpPr>
            <a:spLocks noGrp="1"/>
          </p:cNvSpPr>
          <p:nvPr>
            <p:ph type="pic" idx="11"/>
          </p:nvPr>
        </p:nvSpPr>
        <p:spPr>
          <a:xfrm>
            <a:off x="4590896" y="1923896"/>
            <a:ext cx="3010207" cy="3010207"/>
          </a:xfrm>
          <a:prstGeom prst="ellipse">
            <a:avLst/>
          </a:prstGeom>
          <a:solidFill>
            <a:schemeClr val="lt2"/>
          </a:solidFill>
          <a:ln w="76200">
            <a:noFill/>
          </a:ln>
        </p:spPr>
        <p:txBody>
          <a:bodyPr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10" name="Google Shape;128;p36">
            <a:extLst>
              <a:ext uri="{FF2B5EF4-FFF2-40B4-BE49-F238E27FC236}">
                <a16:creationId xmlns:a16="http://schemas.microsoft.com/office/drawing/2014/main" id="{948E1B30-A652-44AE-9B5E-AC9365965BF4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8343593" y="1923896"/>
            <a:ext cx="3010207" cy="3010207"/>
          </a:xfrm>
          <a:prstGeom prst="ellipse">
            <a:avLst/>
          </a:prstGeom>
          <a:solidFill>
            <a:schemeClr val="lt2"/>
          </a:solidFill>
          <a:ln w="76200">
            <a:noFill/>
          </a:ln>
        </p:spPr>
        <p:txBody>
          <a:bodyPr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37EF38B-E8AF-66F2-44F8-7A5DA7FF34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3" name="Footer Placeholder 8">
            <a:extLst>
              <a:ext uri="{FF2B5EF4-FFF2-40B4-BE49-F238E27FC236}">
                <a16:creationId xmlns:a16="http://schemas.microsoft.com/office/drawing/2014/main" id="{0850E44D-CF7B-5CF4-6BF7-5B2F65007A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41470603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ircles pictures whit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1C58A-AE9F-CB20-353A-B865ECE39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4" name="Google Shape;128;p36">
            <a:extLst>
              <a:ext uri="{FF2B5EF4-FFF2-40B4-BE49-F238E27FC236}">
                <a16:creationId xmlns:a16="http://schemas.microsoft.com/office/drawing/2014/main" id="{C6066961-5253-C2E8-C59C-7D3AEA190748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>
            <a:off x="838200" y="1644073"/>
            <a:ext cx="1784927" cy="1784927"/>
          </a:xfrm>
          <a:prstGeom prst="ellipse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F6E74-65E4-088E-A627-F5CBCB9E0F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887354" y="1792421"/>
            <a:ext cx="2881850" cy="1488229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Google Shape;128;p36">
            <a:extLst>
              <a:ext uri="{FF2B5EF4-FFF2-40B4-BE49-F238E27FC236}">
                <a16:creationId xmlns:a16="http://schemas.microsoft.com/office/drawing/2014/main" id="{530B519E-B8E9-0851-34A7-4EBCABDB1F24}"/>
              </a:ext>
            </a:extLst>
          </p:cNvPr>
          <p:cNvSpPr>
            <a:spLocks noGrp="1"/>
          </p:cNvSpPr>
          <p:nvPr>
            <p:ph type="pic" idx="19"/>
          </p:nvPr>
        </p:nvSpPr>
        <p:spPr>
          <a:xfrm>
            <a:off x="838198" y="3793520"/>
            <a:ext cx="1784927" cy="1784927"/>
          </a:xfrm>
          <a:prstGeom prst="ellipse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B7CC6BA2-60D9-1664-3253-8468AB06B3BA}"/>
              </a:ext>
            </a:extLst>
          </p:cNvPr>
          <p:cNvSpPr>
            <a:spLocks noGrp="1"/>
          </p:cNvSpPr>
          <p:nvPr>
            <p:ph sz="half" idx="18"/>
          </p:nvPr>
        </p:nvSpPr>
        <p:spPr>
          <a:xfrm>
            <a:off x="2887352" y="3941868"/>
            <a:ext cx="2881850" cy="1488229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Google Shape;128;p36">
            <a:extLst>
              <a:ext uri="{FF2B5EF4-FFF2-40B4-BE49-F238E27FC236}">
                <a16:creationId xmlns:a16="http://schemas.microsoft.com/office/drawing/2014/main" id="{B0466037-50F3-96B3-1B0E-06D3D18B8BCE}"/>
              </a:ext>
            </a:extLst>
          </p:cNvPr>
          <p:cNvSpPr>
            <a:spLocks noGrp="1"/>
          </p:cNvSpPr>
          <p:nvPr>
            <p:ph type="pic" idx="21"/>
          </p:nvPr>
        </p:nvSpPr>
        <p:spPr>
          <a:xfrm>
            <a:off x="6422796" y="1679603"/>
            <a:ext cx="1784927" cy="1784927"/>
          </a:xfrm>
          <a:prstGeom prst="ellipse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BC1C8BB-B6BF-EFC9-4FB7-FE68ADABF649}"/>
              </a:ext>
            </a:extLst>
          </p:cNvPr>
          <p:cNvSpPr>
            <a:spLocks noGrp="1"/>
          </p:cNvSpPr>
          <p:nvPr>
            <p:ph sz="half" idx="20"/>
          </p:nvPr>
        </p:nvSpPr>
        <p:spPr>
          <a:xfrm>
            <a:off x="8471950" y="1827951"/>
            <a:ext cx="2881850" cy="1488229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Google Shape;128;p36">
            <a:extLst>
              <a:ext uri="{FF2B5EF4-FFF2-40B4-BE49-F238E27FC236}">
                <a16:creationId xmlns:a16="http://schemas.microsoft.com/office/drawing/2014/main" id="{2B2D1DEC-353D-0530-46BD-FAC7D81DC42A}"/>
              </a:ext>
            </a:extLst>
          </p:cNvPr>
          <p:cNvSpPr>
            <a:spLocks noGrp="1"/>
          </p:cNvSpPr>
          <p:nvPr>
            <p:ph type="pic" idx="23"/>
          </p:nvPr>
        </p:nvSpPr>
        <p:spPr>
          <a:xfrm>
            <a:off x="6422794" y="3829050"/>
            <a:ext cx="1784927" cy="1784927"/>
          </a:xfrm>
          <a:prstGeom prst="ellipse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DEC01048-C2DE-CFE9-C353-8ED3741099B7}"/>
              </a:ext>
            </a:extLst>
          </p:cNvPr>
          <p:cNvSpPr>
            <a:spLocks noGrp="1"/>
          </p:cNvSpPr>
          <p:nvPr>
            <p:ph sz="half" idx="22"/>
          </p:nvPr>
        </p:nvSpPr>
        <p:spPr>
          <a:xfrm>
            <a:off x="8471948" y="3977398"/>
            <a:ext cx="2881850" cy="1488229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67E4CCE-C35C-C711-24D0-0F4BCA80C2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10" name="Footer Placeholder 8">
            <a:extLst>
              <a:ext uri="{FF2B5EF4-FFF2-40B4-BE49-F238E27FC236}">
                <a16:creationId xmlns:a16="http://schemas.microsoft.com/office/drawing/2014/main" id="{3B38F9D4-3EE2-3396-18AD-F87E421900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30983338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rectangles pictures white background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1C58A-AE9F-CB20-353A-B865ECE39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15" name="Google Shape;97;p33">
            <a:extLst>
              <a:ext uri="{FF2B5EF4-FFF2-40B4-BE49-F238E27FC236}">
                <a16:creationId xmlns:a16="http://schemas.microsoft.com/office/drawing/2014/main" id="{51CBB8A7-3E08-DCAC-14AF-878AC33CDC30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838200" y="1931348"/>
            <a:ext cx="2461591" cy="1638158"/>
          </a:xfrm>
          <a:prstGeom prst="rect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3438DF5-CCC4-87AD-037A-C14F79B6266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508868" y="1931348"/>
            <a:ext cx="2462213" cy="1638300"/>
          </a:xfrm>
        </p:spPr>
        <p:txBody>
          <a:bodyPr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Google Shape;97;p33">
            <a:extLst>
              <a:ext uri="{FF2B5EF4-FFF2-40B4-BE49-F238E27FC236}">
                <a16:creationId xmlns:a16="http://schemas.microsoft.com/office/drawing/2014/main" id="{BFE9E99F-07A9-26A1-106E-78351E5222CA}"/>
              </a:ext>
            </a:extLst>
          </p:cNvPr>
          <p:cNvSpPr>
            <a:spLocks noGrp="1"/>
          </p:cNvSpPr>
          <p:nvPr>
            <p:ph type="pic" idx="7"/>
          </p:nvPr>
        </p:nvSpPr>
        <p:spPr>
          <a:xfrm>
            <a:off x="838202" y="3740272"/>
            <a:ext cx="2461591" cy="1638158"/>
          </a:xfrm>
          <a:prstGeom prst="rect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8A6A52A8-BCDE-0058-03FA-48265F58CC4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508868" y="3740131"/>
            <a:ext cx="2462213" cy="1638300"/>
          </a:xfrm>
        </p:spPr>
        <p:txBody>
          <a:bodyPr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Google Shape;95;p33">
            <a:extLst>
              <a:ext uri="{FF2B5EF4-FFF2-40B4-BE49-F238E27FC236}">
                <a16:creationId xmlns:a16="http://schemas.microsoft.com/office/drawing/2014/main" id="{A15E4B72-6400-86B0-FD40-4FCA9F38655E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180157" y="1931348"/>
            <a:ext cx="2461593" cy="1638159"/>
          </a:xfrm>
          <a:prstGeom prst="rect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76022ECE-0EE9-F2CA-72F3-353CAD2AB48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891587" y="1931348"/>
            <a:ext cx="2462213" cy="1638300"/>
          </a:xfrm>
        </p:spPr>
        <p:txBody>
          <a:bodyPr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Google Shape;97;p33">
            <a:extLst>
              <a:ext uri="{FF2B5EF4-FFF2-40B4-BE49-F238E27FC236}">
                <a16:creationId xmlns:a16="http://schemas.microsoft.com/office/drawing/2014/main" id="{0D3E0C88-3573-7B0F-D8F7-5AAD283A42F2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6180157" y="3740272"/>
            <a:ext cx="2461591" cy="1638158"/>
          </a:xfrm>
          <a:prstGeom prst="rect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5F2FF4C0-B8CC-5E9A-7FF2-0BA1FD86664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891587" y="3740131"/>
            <a:ext cx="2462213" cy="1638300"/>
          </a:xfrm>
        </p:spPr>
        <p:txBody>
          <a:bodyPr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3F815C1-0113-F490-4A53-0227959CF6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5" name="Footer Placeholder 8">
            <a:extLst>
              <a:ext uri="{FF2B5EF4-FFF2-40B4-BE49-F238E27FC236}">
                <a16:creationId xmlns:a16="http://schemas.microsoft.com/office/drawing/2014/main" id="{40C61561-6F08-5417-8327-52799F6125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80112126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 squared pictures 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0F1C0-2CE9-2640-8D54-464A0BF69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3" name="Google Shape;114;p35">
            <a:extLst>
              <a:ext uri="{FF2B5EF4-FFF2-40B4-BE49-F238E27FC236}">
                <a16:creationId xmlns:a16="http://schemas.microsoft.com/office/drawing/2014/main" id="{28399EF8-5B4D-A564-C46D-6AC3EE3700F1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>
            <a:off x="838200" y="1613730"/>
            <a:ext cx="1896289" cy="1896289"/>
          </a:xfrm>
          <a:prstGeom prst="rect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4" name="Google Shape;115;p35">
            <a:extLst>
              <a:ext uri="{FF2B5EF4-FFF2-40B4-BE49-F238E27FC236}">
                <a16:creationId xmlns:a16="http://schemas.microsoft.com/office/drawing/2014/main" id="{1DB67F50-B209-813A-55E2-A45CCD6BCAE1}"/>
              </a:ext>
            </a:extLst>
          </p:cNvPr>
          <p:cNvSpPr>
            <a:spLocks noGrp="1"/>
          </p:cNvSpPr>
          <p:nvPr>
            <p:ph type="pic" idx="3"/>
          </p:nvPr>
        </p:nvSpPr>
        <p:spPr>
          <a:xfrm>
            <a:off x="2993028" y="1613730"/>
            <a:ext cx="1896289" cy="1896289"/>
          </a:xfrm>
          <a:prstGeom prst="rect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5" name="Google Shape;116;p35">
            <a:extLst>
              <a:ext uri="{FF2B5EF4-FFF2-40B4-BE49-F238E27FC236}">
                <a16:creationId xmlns:a16="http://schemas.microsoft.com/office/drawing/2014/main" id="{80AA888C-2660-9749-11E6-8A96DD56EACF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5147856" y="1613729"/>
            <a:ext cx="1896289" cy="1896289"/>
          </a:xfrm>
          <a:prstGeom prst="rect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8" name="Google Shape;117;p35">
            <a:extLst>
              <a:ext uri="{FF2B5EF4-FFF2-40B4-BE49-F238E27FC236}">
                <a16:creationId xmlns:a16="http://schemas.microsoft.com/office/drawing/2014/main" id="{95752BFF-4A6F-68EA-E048-C405D776F6A9}"/>
              </a:ext>
            </a:extLst>
          </p:cNvPr>
          <p:cNvSpPr>
            <a:spLocks noGrp="1"/>
          </p:cNvSpPr>
          <p:nvPr>
            <p:ph type="pic" idx="5"/>
          </p:nvPr>
        </p:nvSpPr>
        <p:spPr>
          <a:xfrm>
            <a:off x="7302684" y="1613728"/>
            <a:ext cx="1896289" cy="1896289"/>
          </a:xfrm>
          <a:prstGeom prst="rect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9" name="Google Shape;118;p35">
            <a:extLst>
              <a:ext uri="{FF2B5EF4-FFF2-40B4-BE49-F238E27FC236}">
                <a16:creationId xmlns:a16="http://schemas.microsoft.com/office/drawing/2014/main" id="{69A61CD2-9393-897F-4851-B55A256B6577}"/>
              </a:ext>
            </a:extLst>
          </p:cNvPr>
          <p:cNvSpPr>
            <a:spLocks noGrp="1"/>
          </p:cNvSpPr>
          <p:nvPr>
            <p:ph type="pic" idx="6"/>
          </p:nvPr>
        </p:nvSpPr>
        <p:spPr>
          <a:xfrm>
            <a:off x="9457512" y="1613728"/>
            <a:ext cx="1896289" cy="1896289"/>
          </a:xfrm>
          <a:prstGeom prst="rect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15" name="Google Shape;114;p35">
            <a:extLst>
              <a:ext uri="{FF2B5EF4-FFF2-40B4-BE49-F238E27FC236}">
                <a16:creationId xmlns:a16="http://schemas.microsoft.com/office/drawing/2014/main" id="{5BBBB0BA-17D9-1A2A-5573-A96E32CB11C7}"/>
              </a:ext>
            </a:extLst>
          </p:cNvPr>
          <p:cNvSpPr>
            <a:spLocks noGrp="1"/>
          </p:cNvSpPr>
          <p:nvPr>
            <p:ph type="pic" idx="11"/>
          </p:nvPr>
        </p:nvSpPr>
        <p:spPr>
          <a:xfrm>
            <a:off x="838200" y="3799760"/>
            <a:ext cx="1896289" cy="1896289"/>
          </a:xfrm>
          <a:prstGeom prst="rect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16" name="Google Shape;115;p35">
            <a:extLst>
              <a:ext uri="{FF2B5EF4-FFF2-40B4-BE49-F238E27FC236}">
                <a16:creationId xmlns:a16="http://schemas.microsoft.com/office/drawing/2014/main" id="{E234676C-5503-D335-7C9F-8EBF756F24A7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2993028" y="3799760"/>
            <a:ext cx="1896289" cy="1896289"/>
          </a:xfrm>
          <a:prstGeom prst="rect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17" name="Google Shape;116;p35">
            <a:extLst>
              <a:ext uri="{FF2B5EF4-FFF2-40B4-BE49-F238E27FC236}">
                <a16:creationId xmlns:a16="http://schemas.microsoft.com/office/drawing/2014/main" id="{8C059826-5CA9-F193-6C89-8B0DECF9ACE5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47856" y="3799759"/>
            <a:ext cx="1896289" cy="1896289"/>
          </a:xfrm>
          <a:prstGeom prst="rect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18" name="Google Shape;117;p35">
            <a:extLst>
              <a:ext uri="{FF2B5EF4-FFF2-40B4-BE49-F238E27FC236}">
                <a16:creationId xmlns:a16="http://schemas.microsoft.com/office/drawing/2014/main" id="{E57729DD-0495-06CF-3D2B-B8EC5F7D6EF2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7302684" y="3799758"/>
            <a:ext cx="1896289" cy="1896289"/>
          </a:xfrm>
          <a:prstGeom prst="rect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19" name="Google Shape;118;p35">
            <a:extLst>
              <a:ext uri="{FF2B5EF4-FFF2-40B4-BE49-F238E27FC236}">
                <a16:creationId xmlns:a16="http://schemas.microsoft.com/office/drawing/2014/main" id="{DDFD3960-357B-A667-2997-F567232AE448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9457512" y="3799758"/>
            <a:ext cx="1896289" cy="1896289"/>
          </a:xfrm>
          <a:prstGeom prst="rect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94EF7B-6FA5-122A-260D-E885CDDAA5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7" name="Footer Placeholder 8">
            <a:extLst>
              <a:ext uri="{FF2B5EF4-FFF2-40B4-BE49-F238E27FC236}">
                <a16:creationId xmlns:a16="http://schemas.microsoft.com/office/drawing/2014/main" id="{2F8295BB-BABD-70B5-D58D-1DF08E62A283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6520039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quared pictures whit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0F1C0-2CE9-2640-8D54-464A0BF69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3" name="Google Shape;114;p35">
            <a:extLst>
              <a:ext uri="{FF2B5EF4-FFF2-40B4-BE49-F238E27FC236}">
                <a16:creationId xmlns:a16="http://schemas.microsoft.com/office/drawing/2014/main" id="{28399EF8-5B4D-A564-C46D-6AC3EE3700F1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>
            <a:off x="882651" y="2079625"/>
            <a:ext cx="2698749" cy="2698749"/>
          </a:xfrm>
          <a:prstGeom prst="rect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4" name="Google Shape;115;p35">
            <a:extLst>
              <a:ext uri="{FF2B5EF4-FFF2-40B4-BE49-F238E27FC236}">
                <a16:creationId xmlns:a16="http://schemas.microsoft.com/office/drawing/2014/main" id="{1DB67F50-B209-813A-55E2-A45CCD6BCAE1}"/>
              </a:ext>
            </a:extLst>
          </p:cNvPr>
          <p:cNvSpPr>
            <a:spLocks noGrp="1"/>
          </p:cNvSpPr>
          <p:nvPr>
            <p:ph type="pic" idx="3"/>
          </p:nvPr>
        </p:nvSpPr>
        <p:spPr>
          <a:xfrm>
            <a:off x="4746625" y="2079624"/>
            <a:ext cx="2698749" cy="2698749"/>
          </a:xfrm>
          <a:prstGeom prst="rect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12" name="Google Shape;121;p35">
            <a:extLst>
              <a:ext uri="{FF2B5EF4-FFF2-40B4-BE49-F238E27FC236}">
                <a16:creationId xmlns:a16="http://schemas.microsoft.com/office/drawing/2014/main" id="{2EA4C09F-A3D0-2FDF-C8EF-EDEF2FCF78CE}"/>
              </a:ext>
            </a:extLst>
          </p:cNvPr>
          <p:cNvSpPr>
            <a:spLocks noGrp="1"/>
          </p:cNvSpPr>
          <p:nvPr>
            <p:ph type="pic" idx="9"/>
          </p:nvPr>
        </p:nvSpPr>
        <p:spPr>
          <a:xfrm>
            <a:off x="8655051" y="2079623"/>
            <a:ext cx="2698749" cy="2698749"/>
          </a:xfrm>
          <a:prstGeom prst="rect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0CC5C1-4287-4FC9-8450-3D86D951FE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5" name="Footer Placeholder 8">
            <a:extLst>
              <a:ext uri="{FF2B5EF4-FFF2-40B4-BE49-F238E27FC236}">
                <a16:creationId xmlns:a16="http://schemas.microsoft.com/office/drawing/2014/main" id="{F95AF122-27C1-57B4-2A7C-54A134842A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04861404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quared pictures coloured background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0F1C0-2CE9-2640-8D54-464A0BF69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8" name="Google Shape;114;p35">
            <a:extLst>
              <a:ext uri="{FF2B5EF4-FFF2-40B4-BE49-F238E27FC236}">
                <a16:creationId xmlns:a16="http://schemas.microsoft.com/office/drawing/2014/main" id="{F38470BA-1066-4059-A16D-B9EE9722C73D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>
            <a:off x="882651" y="2079625"/>
            <a:ext cx="2698749" cy="2698749"/>
          </a:xfrm>
          <a:prstGeom prst="rect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10" name="Google Shape;115;p35">
            <a:extLst>
              <a:ext uri="{FF2B5EF4-FFF2-40B4-BE49-F238E27FC236}">
                <a16:creationId xmlns:a16="http://schemas.microsoft.com/office/drawing/2014/main" id="{4C5EDD4B-6148-8C81-CEE4-C4C5BFE4E787}"/>
              </a:ext>
            </a:extLst>
          </p:cNvPr>
          <p:cNvSpPr>
            <a:spLocks noGrp="1"/>
          </p:cNvSpPr>
          <p:nvPr>
            <p:ph type="pic" idx="3"/>
          </p:nvPr>
        </p:nvSpPr>
        <p:spPr>
          <a:xfrm>
            <a:off x="4746625" y="2079624"/>
            <a:ext cx="2698749" cy="2698749"/>
          </a:xfrm>
          <a:prstGeom prst="rect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sp>
        <p:nvSpPr>
          <p:cNvPr id="9" name="Google Shape;121;p35">
            <a:extLst>
              <a:ext uri="{FF2B5EF4-FFF2-40B4-BE49-F238E27FC236}">
                <a16:creationId xmlns:a16="http://schemas.microsoft.com/office/drawing/2014/main" id="{85A61031-57E6-E855-38A1-FA502D6C575D}"/>
              </a:ext>
            </a:extLst>
          </p:cNvPr>
          <p:cNvSpPr>
            <a:spLocks noGrp="1"/>
          </p:cNvSpPr>
          <p:nvPr>
            <p:ph type="pic" idx="9"/>
          </p:nvPr>
        </p:nvSpPr>
        <p:spPr>
          <a:xfrm>
            <a:off x="8655051" y="2079623"/>
            <a:ext cx="2698749" cy="2698749"/>
          </a:xfrm>
          <a:prstGeom prst="rect">
            <a:avLst/>
          </a:prstGeom>
          <a:solidFill>
            <a:schemeClr val="lt2"/>
          </a:solidFill>
          <a:ln w="57150">
            <a:noFill/>
          </a:ln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IE" dirty="0"/>
          </a:p>
        </p:txBody>
      </p:sp>
      <p:pic>
        <p:nvPicPr>
          <p:cNvPr id="3" name="Picture 2" descr="A blue flag with yellow stars and stripes&#10;&#10;Description automatically generated">
            <a:extLst>
              <a:ext uri="{FF2B5EF4-FFF2-40B4-BE49-F238E27FC236}">
                <a16:creationId xmlns:a16="http://schemas.microsoft.com/office/drawing/2014/main" id="{EC730096-D3D5-78FF-DEE5-BE9525C4DBC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7867" cy="763200"/>
          </a:xfrm>
          <a:prstGeom prst="rect">
            <a:avLst/>
          </a:prstGeom>
        </p:spPr>
      </p:pic>
      <p:pic>
        <p:nvPicPr>
          <p:cNvPr id="4" name="Picture 3" descr="A blue flag with yellow stars and stripes&#10;&#10;Description automatically generated">
            <a:extLst>
              <a:ext uri="{FF2B5EF4-FFF2-40B4-BE49-F238E27FC236}">
                <a16:creationId xmlns:a16="http://schemas.microsoft.com/office/drawing/2014/main" id="{F9F566B8-5CFB-8DB0-6A67-925C39BEFB8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7867" cy="76320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800A1-1EE4-975A-7B55-1404DB41F0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5" name="Footer Placeholder 8">
            <a:extLst>
              <a:ext uri="{FF2B5EF4-FFF2-40B4-BE49-F238E27FC236}">
                <a16:creationId xmlns:a16="http://schemas.microsoft.com/office/drawing/2014/main" id="{D39D4F72-AD6A-6B47-A2FF-9CFB1C55FFA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3698009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st page with credit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444;p20">
            <a:extLst>
              <a:ext uri="{FF2B5EF4-FFF2-40B4-BE49-F238E27FC236}">
                <a16:creationId xmlns:a16="http://schemas.microsoft.com/office/drawing/2014/main" id="{DA7E9652-CF81-1788-7674-E1FA25BFE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38200" y="3471269"/>
            <a:ext cx="1023496" cy="35809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A144BEB-A192-AF1A-3CE0-A12C2705D8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3996499"/>
            <a:ext cx="10515600" cy="1666875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>
              <a:defRPr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>
                <a:solidFill>
                  <a:schemeClr val="bg1">
                    <a:lumMod val="9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3" name="Google Shape;444;p20">
            <a:extLst>
              <a:ext uri="{FF2B5EF4-FFF2-40B4-BE49-F238E27FC236}">
                <a16:creationId xmlns:a16="http://schemas.microsoft.com/office/drawing/2014/main" id="{8A55753B-1E31-7005-E76C-7A1B520A3A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838200" y="3471269"/>
            <a:ext cx="1023496" cy="358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0FE782E-88D7-720D-47B0-E5C4BDBFE0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6063" cy="76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213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theme" Target="../theme/theme1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FE374-A678-A684-FA4B-26330CF65F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‹#›</a:t>
            </a:fld>
            <a:endParaRPr lang="en-IE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4A1E0C-386D-FF7A-6872-1942CD43357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838200" y="365126"/>
            <a:ext cx="10515600" cy="8169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I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EE66B9-5E84-94E6-4EDD-A9E25FB078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42619"/>
          </a:xfrm>
          <a:prstGeom prst="rect">
            <a:avLst/>
          </a:prstGeom>
        </p:spPr>
        <p:txBody>
          <a:bodyPr vert="horz" lIns="144000" tIns="144000" rIns="144000" bIns="14400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0"/>
            <a:endParaRPr lang="en-US" dirty="0"/>
          </a:p>
          <a:p>
            <a:pPr lvl="1"/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F653097-A9FD-84E7-4EFA-47C8DA485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6063" cy="762106"/>
          </a:xfrm>
          <a:prstGeom prst="rect">
            <a:avLst/>
          </a:prstGeom>
        </p:spPr>
      </p:pic>
      <p:pic>
        <p:nvPicPr>
          <p:cNvPr id="5" name="Picture 4" descr="A close-up of a line&#10;&#10;Description automatically generated" hidden="1">
            <a:extLst>
              <a:ext uri="{FF2B5EF4-FFF2-40B4-BE49-F238E27FC236}">
                <a16:creationId xmlns:a16="http://schemas.microsoft.com/office/drawing/2014/main" id="{CE57FDCE-6642-0FA5-3739-FA81457769C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1" cstate="print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D640C55-B1A0-5DE0-B0E4-F05DE5506E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768" y="5901016"/>
            <a:ext cx="1256063" cy="762106"/>
          </a:xfrm>
          <a:prstGeom prst="rect">
            <a:avLst/>
          </a:prstGeom>
        </p:spPr>
      </p:pic>
      <p:pic>
        <p:nvPicPr>
          <p:cNvPr id="8" name="Picture 7" descr="A close-up of a line&#10;&#10;Description automatically generated" hidden="1">
            <a:extLst>
              <a:ext uri="{FF2B5EF4-FFF2-40B4-BE49-F238E27FC236}">
                <a16:creationId xmlns:a16="http://schemas.microsoft.com/office/drawing/2014/main" id="{A12B438D-C839-BF7B-253A-401802D9F2AC}"/>
              </a:ext>
            </a:extLst>
          </p:cNvPr>
          <p:cNvPicPr/>
          <p:nvPr userDrawn="1"/>
        </p:nvPicPr>
        <p:blipFill>
          <a:blip r:embed="rId41" cstate="print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2756ABFE-DCB4-5FCC-525D-A462F5BB0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8206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29934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22" r:id="rId2"/>
    <p:sldLayoutId id="2147483923" r:id="rId3"/>
    <p:sldLayoutId id="2147483924" r:id="rId4"/>
    <p:sldLayoutId id="2147483925" r:id="rId5"/>
    <p:sldLayoutId id="2147483926" r:id="rId6"/>
    <p:sldLayoutId id="2147483927" r:id="rId7"/>
    <p:sldLayoutId id="2147483928" r:id="rId8"/>
    <p:sldLayoutId id="2147483929" r:id="rId9"/>
    <p:sldLayoutId id="2147483930" r:id="rId10"/>
    <p:sldLayoutId id="2147483931" r:id="rId11"/>
    <p:sldLayoutId id="2147483932" r:id="rId12"/>
    <p:sldLayoutId id="2147483933" r:id="rId13"/>
    <p:sldLayoutId id="2147483934" r:id="rId14"/>
    <p:sldLayoutId id="2147483935" r:id="rId15"/>
    <p:sldLayoutId id="2147483936" r:id="rId16"/>
    <p:sldLayoutId id="2147483937" r:id="rId17"/>
    <p:sldLayoutId id="2147483938" r:id="rId18"/>
    <p:sldLayoutId id="2147483939" r:id="rId19"/>
    <p:sldLayoutId id="2147483940" r:id="rId20"/>
    <p:sldLayoutId id="2147483941" r:id="rId21"/>
    <p:sldLayoutId id="2147483942" r:id="rId22"/>
    <p:sldLayoutId id="2147483943" r:id="rId23"/>
    <p:sldLayoutId id="2147483944" r:id="rId24"/>
    <p:sldLayoutId id="2147483945" r:id="rId25"/>
    <p:sldLayoutId id="2147483946" r:id="rId26"/>
    <p:sldLayoutId id="2147483947" r:id="rId27"/>
    <p:sldLayoutId id="2147483948" r:id="rId28"/>
    <p:sldLayoutId id="2147483949" r:id="rId29"/>
    <p:sldLayoutId id="2147483950" r:id="rId30"/>
    <p:sldLayoutId id="2147483951" r:id="rId31"/>
    <p:sldLayoutId id="2147483952" r:id="rId32"/>
    <p:sldLayoutId id="2147483953" r:id="rId33"/>
    <p:sldLayoutId id="2147483954" r:id="rId34"/>
    <p:sldLayoutId id="2147483955" r:id="rId35"/>
    <p:sldLayoutId id="2147483956" r:id="rId36"/>
    <p:sldLayoutId id="2147483957" r:id="rId37"/>
    <p:sldLayoutId id="2147483958" r:id="rId3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2160" userDrawn="1">
          <p15:clr>
            <a:srgbClr val="F26B43"/>
          </p15:clr>
        </p15:guide>
        <p15:guide id="4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creativecommons.org/licenses/by/4.0/" TargetMode="External"/><Relationship Id="rId1" Type="http://schemas.openxmlformats.org/officeDocument/2006/relationships/slideLayout" Target="../slideLayouts/slideLayout3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504D590-9922-C06A-407C-2B718394A8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38425"/>
            <a:ext cx="10515600" cy="1020337"/>
          </a:xfrm>
        </p:spPr>
        <p:txBody>
          <a:bodyPr/>
          <a:lstStyle/>
          <a:p>
            <a:r>
              <a:rPr lang="en-US" sz="8000" b="1" dirty="0"/>
              <a:t>Setting the Course Ahead</a:t>
            </a:r>
            <a:endParaRPr lang="en-IE" sz="80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1456CEF-57DB-B4CE-60F1-7B93F72DA5BA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38200" y="4219575"/>
            <a:ext cx="5894294" cy="585507"/>
          </a:xfrm>
        </p:spPr>
        <p:txBody>
          <a:bodyPr/>
          <a:lstStyle/>
          <a:p>
            <a:r>
              <a:rPr lang="en-US" dirty="0"/>
              <a:t>An EU Update on Restructuring and Insolvency</a:t>
            </a:r>
            <a:endParaRPr lang="en-IE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68706F-E58B-D844-F68A-2379B7D107A7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838200" y="5243157"/>
            <a:ext cx="3160060" cy="709407"/>
          </a:xfrm>
        </p:spPr>
        <p:txBody>
          <a:bodyPr/>
          <a:lstStyle/>
          <a:p>
            <a:r>
              <a:rPr lang="hu-HU" dirty="0"/>
              <a:t>Pal </a:t>
            </a:r>
            <a:r>
              <a:rPr lang="hu-HU" dirty="0" err="1"/>
              <a:t>Sziranyi</a:t>
            </a:r>
            <a:endParaRPr lang="hu-HU" dirty="0"/>
          </a:p>
          <a:p>
            <a:r>
              <a:rPr lang="hu-HU" dirty="0"/>
              <a:t>EC - DG JUST</a:t>
            </a:r>
            <a:endParaRPr lang="en-IE" dirty="0"/>
          </a:p>
        </p:txBody>
      </p:sp>
      <p:pic>
        <p:nvPicPr>
          <p:cNvPr id="9" name="Picture 8" descr="European Commission">
            <a:extLst>
              <a:ext uri="{FF2B5EF4-FFF2-40B4-BE49-F238E27FC236}">
                <a16:creationId xmlns:a16="http://schemas.microsoft.com/office/drawing/2014/main" id="{179F3FC9-B6FB-BFA2-12E7-546955BFD0B7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63383" y="5738784"/>
            <a:ext cx="2544024" cy="9410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D4D85-F5DB-62F2-F583-D9D5334EC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577936-A1F8-307B-8652-7E33FE5D4AF6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IE" sz="2800" noProof="0" dirty="0">
                <a:solidFill>
                  <a:srgbClr val="003399"/>
                </a:solidFill>
              </a:rPr>
              <a:t>Insolvency harmonisation directive </a:t>
            </a:r>
          </a:p>
          <a:p>
            <a:pPr marL="1085850" lvl="1" indent="-342900"/>
            <a:r>
              <a:rPr lang="en-IE" sz="2400" noProof="0" dirty="0">
                <a:solidFill>
                  <a:srgbClr val="003399"/>
                </a:solidFill>
              </a:rPr>
              <a:t>Targeted harmonisation</a:t>
            </a:r>
          </a:p>
          <a:p>
            <a:pPr marL="1085850" lvl="1" indent="-342900"/>
            <a:r>
              <a:rPr lang="en-IE" sz="2400" noProof="0" dirty="0">
                <a:solidFill>
                  <a:srgbClr val="003399"/>
                </a:solidFill>
              </a:rPr>
              <a:t>Minimum harmonisation</a:t>
            </a:r>
          </a:p>
          <a:p>
            <a:pPr marL="1085850" lvl="1" indent="-342900"/>
            <a:r>
              <a:rPr lang="en-IE" sz="2400" noProof="0" dirty="0">
                <a:solidFill>
                  <a:srgbClr val="003399"/>
                </a:solidFill>
              </a:rPr>
              <a:t>Implementation timeline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E" sz="2800" noProof="0" dirty="0">
                <a:solidFill>
                  <a:srgbClr val="003399"/>
                </a:solidFill>
              </a:rPr>
              <a:t>„28th regime”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E" sz="2800" noProof="0" dirty="0">
                <a:solidFill>
                  <a:srgbClr val="003399"/>
                </a:solidFill>
              </a:rPr>
              <a:t>Current work relating to existing instruments</a:t>
            </a:r>
          </a:p>
          <a:p>
            <a:pPr marL="1085850" lvl="1" indent="-342900"/>
            <a:r>
              <a:rPr lang="en-IE" sz="2400" noProof="0" dirty="0">
                <a:solidFill>
                  <a:srgbClr val="003399"/>
                </a:solidFill>
              </a:rPr>
              <a:t>EIR – Digitalisation of communication</a:t>
            </a:r>
          </a:p>
          <a:p>
            <a:pPr marL="1085850" lvl="1" indent="-342900"/>
            <a:r>
              <a:rPr lang="en-IE" sz="2400" noProof="0" dirty="0">
                <a:solidFill>
                  <a:srgbClr val="003399"/>
                </a:solidFill>
              </a:rPr>
              <a:t>DRI – Transposition check and data collection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IE" sz="2400" dirty="0"/>
          </a:p>
        </p:txBody>
      </p:sp>
    </p:spTree>
    <p:extLst>
      <p:ext uri="{BB962C8B-B14F-4D97-AF65-F5344CB8AC3E}">
        <p14:creationId xmlns:p14="http://schemas.microsoft.com/office/powerpoint/2010/main" val="4083462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BE5669-4414-6D07-D316-2817C26B78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C26BC426-BD81-1924-94E8-091F37943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>
            <a:off x="0" y="2050211"/>
            <a:ext cx="12192000" cy="4876799"/>
          </a:xfrm>
        </p:spPr>
        <p:txBody>
          <a:bodyPr/>
          <a:lstStyle/>
          <a:p>
            <a:endParaRPr lang="en-IE" b="1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94C7782-84DB-A5FE-2BF9-93FF69BF8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08289"/>
            <a:ext cx="10515600" cy="1682224"/>
          </a:xfrm>
        </p:spPr>
        <p:txBody>
          <a:bodyPr/>
          <a:lstStyle/>
          <a:p>
            <a:r>
              <a:rPr lang="en-IE" sz="5400" b="1" noProof="0" dirty="0"/>
              <a:t>Insolvency harmonisation directive </a:t>
            </a:r>
            <a:endParaRPr lang="en-IE" b="1" noProof="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C83EC90-45F0-589A-19A1-C0E62FED7EDA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38199" y="4039414"/>
            <a:ext cx="7477665" cy="558465"/>
          </a:xfrm>
        </p:spPr>
        <p:txBody>
          <a:bodyPr/>
          <a:lstStyle/>
          <a:p>
            <a:r>
              <a:rPr lang="en-US" dirty="0"/>
              <a:t>Directive (EU) 2026/799 of the European Parliament and of the Council of 30 March 2026 </a:t>
            </a:r>
            <a:r>
              <a:rPr lang="en-US" dirty="0" err="1"/>
              <a:t>harmonising</a:t>
            </a:r>
            <a:r>
              <a:rPr lang="en-US" dirty="0"/>
              <a:t> certain aspects of insolvency law</a:t>
            </a:r>
            <a:endParaRPr lang="en-GB" dirty="0"/>
          </a:p>
        </p:txBody>
      </p:sp>
      <p:pic>
        <p:nvPicPr>
          <p:cNvPr id="2" name="Picture 1" descr="European Commission">
            <a:extLst>
              <a:ext uri="{FF2B5EF4-FFF2-40B4-BE49-F238E27FC236}">
                <a16:creationId xmlns:a16="http://schemas.microsoft.com/office/drawing/2014/main" id="{BAC88650-19A2-23FE-EC54-4F61B78B342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0664" y="174518"/>
            <a:ext cx="2544024" cy="9158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36532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0B4ACA-D4FC-9B8D-3930-EFFCB2ABD0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ED0422D-8972-8259-ACF4-F70C6372813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4</a:t>
            </a:fld>
            <a:endParaRPr lang="en-IE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E6FCF3-D188-15BB-2073-ADC85511B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0945"/>
            <a:ext cx="10515600" cy="816904"/>
          </a:xfrm>
        </p:spPr>
        <p:txBody>
          <a:bodyPr/>
          <a:lstStyle/>
          <a:p>
            <a:r>
              <a:rPr lang="hu-HU" dirty="0"/>
              <a:t>„</a:t>
            </a:r>
            <a:r>
              <a:rPr lang="en-IE" noProof="0" dirty="0"/>
              <a:t>Targeted” harmonisation</a:t>
            </a:r>
            <a:endParaRPr lang="en-I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A78873-7905-B579-DA21-6CB332511119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38200" y="2270524"/>
            <a:ext cx="10515600" cy="587375"/>
          </a:xfrm>
        </p:spPr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IE" sz="24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Transaction avoidance (Title II)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IE" sz="24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IE" sz="240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Asset tracing (Title III)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IE" sz="24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Pre-pack proceedings (Title IV)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IE" sz="24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Directors’ duty and liability to request the opening of insolvency proceedings (Title V)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IE" sz="24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Creditors’ committee (Title VI)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IE" sz="24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Measures enhancing the transparency of national insolvency laws (Title VII)</a:t>
            </a:r>
            <a:br>
              <a:rPr kumimoji="0" lang="en-IE" sz="24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endParaRPr kumimoji="0" lang="en-IE" sz="24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295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251ED7-569A-284D-F753-F3EFEC7B17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DBC5F-5BF0-5CCE-71E9-E58CF2458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noProof="0" dirty="0"/>
              <a:t>Asset tracing – Title III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1E17A0-EDED-DBE0-9EC0-C50AF6C3FF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9763"/>
            <a:ext cx="10515600" cy="3638473"/>
          </a:xfrm>
        </p:spPr>
        <p:txBody>
          <a:bodyPr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r>
              <a:rPr lang="en-US" sz="2400" dirty="0">
                <a:solidFill>
                  <a:srgbClr val="4D4D4D"/>
                </a:solidFill>
                <a:latin typeface="Arial"/>
              </a:rPr>
              <a:t>Access to bank account registers -&gt; and BARIS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Access to beneficial ownership registers -&gt; and BORIS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r>
              <a:rPr lang="en-US" sz="2400" dirty="0">
                <a:solidFill>
                  <a:srgbClr val="4D4D4D"/>
                </a:solidFill>
                <a:latin typeface="Arial"/>
              </a:rPr>
              <a:t>Access to national registers and databases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535B0C2-7A8C-D3BC-667D-39C4BCF04E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5</a:t>
            </a:fld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359122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B66F31-88F4-C1D9-4FAE-13E8F73E11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42760-7AC8-FE8D-04E4-C88768DFF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Pre-pack proceedings – Title IV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4C322E-00CD-CBA0-87B7-3308FE6EA1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9763"/>
            <a:ext cx="10515600" cy="3638473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„</a:t>
            </a:r>
            <a:r>
              <a:rPr lang="en-IE" sz="2400" dirty="0">
                <a:solidFill>
                  <a:srgbClr val="4D4D4D"/>
                </a:solidFill>
                <a:latin typeface="Arial"/>
              </a:rPr>
              <a:t>Confidentiality”</a:t>
            </a:r>
            <a:r>
              <a:rPr kumimoji="0" lang="en-IE" sz="24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of the Preparation </a:t>
            </a:r>
            <a:r>
              <a:rPr lang="en-IE" sz="2400" dirty="0">
                <a:solidFill>
                  <a:srgbClr val="4D4D4D"/>
                </a:solidFill>
                <a:latin typeface="Arial"/>
              </a:rPr>
              <a:t>phase</a:t>
            </a:r>
            <a:endParaRPr lang="en-US" sz="2400" dirty="0">
              <a:solidFill>
                <a:srgbClr val="4D4D4D"/>
              </a:solidFill>
              <a:latin typeface="Arial"/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defRPr/>
            </a:pPr>
            <a:r>
              <a:rPr lang="en-US" sz="2400" dirty="0">
                <a:solidFill>
                  <a:srgbClr val="4D4D4D"/>
                </a:solidFill>
                <a:latin typeface="Arial"/>
              </a:rPr>
              <a:t>Tools ensuring a „fair market price” for the business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defRPr/>
            </a:pPr>
            <a:r>
              <a:rPr lang="en-US" sz="2400" dirty="0">
                <a:solidFill>
                  <a:srgbClr val="4D4D4D"/>
                </a:solidFill>
                <a:latin typeface="Arial"/>
              </a:rPr>
              <a:t>„Best-interest-of-creditors” test vs. valuation of the business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defRPr/>
            </a:pPr>
            <a:r>
              <a:rPr lang="en-US" sz="2400" dirty="0">
                <a:solidFill>
                  <a:srgbClr val="4D4D4D"/>
                </a:solidFill>
                <a:latin typeface="Arial"/>
              </a:rPr>
              <a:t>Insider buy-out possible with extra safeguards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defRPr/>
            </a:pPr>
            <a:r>
              <a:rPr lang="en-US" sz="2400" dirty="0">
                <a:solidFill>
                  <a:srgbClr val="4D4D4D"/>
                </a:solidFill>
                <a:latin typeface="Arial"/>
              </a:rPr>
              <a:t>„Clear and free” sale of the business, as a rule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defRPr/>
            </a:pPr>
            <a:r>
              <a:rPr lang="en-US" sz="2400" dirty="0">
                <a:solidFill>
                  <a:srgbClr val="4D4D4D"/>
                </a:solidFill>
                <a:latin typeface="Arial"/>
              </a:rPr>
              <a:t>Credit bidding possible – within limits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kumimoji="0" lang="en-IE" sz="24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2C98228-6324-B635-9234-2E82304047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6</a:t>
            </a:fld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640391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73F418-ED3A-3C82-078F-27777A0D07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F1793-3A45-5C7F-E8BD-2FD56B2DD8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E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07BA6F47-A6FE-DFB5-4062-85367981D0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5450" y="60132"/>
            <a:ext cx="8961100" cy="6797868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2167B54-678C-2341-8232-DE86FCDCB3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7</a:t>
            </a:fld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911067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C1FEF1-40B4-1307-C398-579B589692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79E42A9-23BA-CA09-5B5D-738939746A6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8</a:t>
            </a:fld>
            <a:endParaRPr lang="en-IE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267F6B-6E2F-F42F-8C37-801BA9AC9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minimum </a:t>
            </a:r>
            <a:r>
              <a:rPr lang="hu-HU" dirty="0" err="1"/>
              <a:t>harmonisation</a:t>
            </a:r>
            <a:r>
              <a:rPr lang="hu-HU" dirty="0"/>
              <a:t> </a:t>
            </a:r>
            <a:r>
              <a:rPr lang="hu-HU" dirty="0" err="1"/>
              <a:t>directive</a:t>
            </a:r>
            <a:endParaRPr lang="en-I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C39D57-A4E2-8E96-412B-E759B4B0F9A1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38200" y="2415490"/>
            <a:ext cx="10515600" cy="587375"/>
          </a:xfrm>
        </p:spPr>
        <p:txBody>
          <a:bodyPr/>
          <a:lstStyle/>
          <a:p>
            <a:pPr marL="342900" lvl="0" indent="-342900"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Arial" panose="020B0604020202020204" pitchFamily="34" charset="0"/>
              <a:buChar char="•"/>
              <a:defRPr/>
            </a:pPr>
            <a:r>
              <a:rPr kumimoji="0" lang="en-IE" sz="2400" b="1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Article 4 - </a:t>
            </a:r>
            <a:r>
              <a:rPr lang="en-IE" sz="2400" b="1" dirty="0">
                <a:solidFill>
                  <a:schemeClr val="tx1"/>
                </a:solidFill>
              </a:rPr>
              <a:t>National law and minimum harmonisation</a:t>
            </a:r>
          </a:p>
          <a:p>
            <a:pPr marL="357188" lvl="0"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defRPr/>
            </a:pPr>
            <a:r>
              <a:rPr lang="en-IE" dirty="0"/>
              <a:t>„</a:t>
            </a:r>
            <a:r>
              <a:rPr lang="en-IE" i="1" dirty="0"/>
              <a:t>Member States may adopt or maintain laws which… </a:t>
            </a:r>
            <a:endParaRPr kumimoji="0" lang="en-IE" sz="2400" b="1" i="1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628650" lvl="1" indent="-228600"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defRPr/>
            </a:pPr>
            <a:r>
              <a:rPr kumimoji="0" lang="en-IE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Title II &amp; V: „</a:t>
            </a:r>
            <a:r>
              <a:rPr lang="en-IE" i="1" dirty="0">
                <a:solidFill>
                  <a:srgbClr val="003399"/>
                </a:solidFill>
              </a:rPr>
              <a:t>provide for a greater level of protection for the general body of creditors</a:t>
            </a:r>
            <a:r>
              <a:rPr kumimoji="0" lang="en-IE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”</a:t>
            </a:r>
          </a:p>
          <a:p>
            <a:pPr marL="628650" lvl="1" indent="-228600"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defRPr/>
            </a:pPr>
            <a:r>
              <a:rPr kumimoji="0" lang="en-IE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Title VI:  „</a:t>
            </a:r>
            <a:r>
              <a:rPr kumimoji="0" lang="en-IE" b="0" i="1" u="none" strike="noStrike" kern="1200" cap="none" spc="0" normalizeH="0" baseline="0" noProof="0" dirty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ea typeface="+mn-ea"/>
                <a:cs typeface="+mn-cs"/>
              </a:rPr>
              <a:t>pr</a:t>
            </a:r>
            <a:r>
              <a:rPr lang="en-IE" i="1" dirty="0" err="1">
                <a:solidFill>
                  <a:srgbClr val="003399"/>
                </a:solidFill>
              </a:rPr>
              <a:t>ovide</a:t>
            </a:r>
            <a:r>
              <a:rPr lang="en-IE" i="1" dirty="0">
                <a:solidFill>
                  <a:srgbClr val="003399"/>
                </a:solidFill>
              </a:rPr>
              <a:t> for a greater participation of creditors in insolvency proceedings” </a:t>
            </a:r>
          </a:p>
          <a:p>
            <a:pPr marL="628650" lvl="1" indent="-228600"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defRPr/>
            </a:pPr>
            <a:r>
              <a:rPr lang="en-IE" dirty="0"/>
              <a:t>Title III:   „</a:t>
            </a:r>
            <a:r>
              <a:rPr lang="en-IE" i="1" dirty="0">
                <a:solidFill>
                  <a:srgbClr val="003399"/>
                </a:solidFill>
              </a:rPr>
              <a:t>facilitate access by insolvency practitioners to bank account information held in their bank account registers, beneficial ownership information and national registers and databases to a greater extent”</a:t>
            </a:r>
            <a:endParaRPr kumimoji="0" lang="en-IE" b="0" i="1" u="none" strike="noStrike" kern="1200" cap="none" spc="0" normalizeH="0" baseline="0" noProof="0" dirty="0">
              <a:ln>
                <a:noFill/>
              </a:ln>
              <a:solidFill>
                <a:srgbClr val="003399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IE" sz="2400" b="1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Wha</a:t>
            </a:r>
            <a:r>
              <a:rPr lang="en-IE" sz="2400" b="1" dirty="0">
                <a:solidFill>
                  <a:srgbClr val="4D4D4D"/>
                </a:solidFill>
                <a:latin typeface="Arial"/>
              </a:rPr>
              <a:t>t about Tile IV (pre-pack proceedings)?</a:t>
            </a:r>
            <a:endParaRPr kumimoji="0" lang="en-IE" sz="2400" b="1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tabLst/>
              <a:defRPr/>
            </a:pPr>
            <a:endParaRPr kumimoji="0" lang="en-IE" sz="24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19787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FFF392-A39F-2CD9-3571-62E5F78CC2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C2FF76D-A208-CFA7-6E96-85A2D2EB36E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9</a:t>
            </a:fld>
            <a:endParaRPr lang="en-IE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B9E9F6-7EF5-ADE3-EFC5-B21549B72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Implementation timeline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B0087-A814-AEDB-E322-F8F6C941CDDA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38200" y="2415490"/>
            <a:ext cx="10515600" cy="587375"/>
          </a:xfrm>
        </p:spPr>
        <p:txBody>
          <a:bodyPr/>
          <a:lstStyle/>
          <a:p>
            <a:pPr marL="342900" lvl="0" indent="-342900"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Arial" panose="020B0604020202020204" pitchFamily="34" charset="0"/>
              <a:buChar char="•"/>
              <a:defRPr/>
            </a:pPr>
            <a:r>
              <a:rPr lang="en-IE" sz="2400" dirty="0">
                <a:solidFill>
                  <a:srgbClr val="4D4D4D"/>
                </a:solidFill>
                <a:latin typeface="Arial"/>
              </a:rPr>
              <a:t>Transposition period expires on</a:t>
            </a:r>
            <a:endParaRPr lang="en-IE" sz="2400" dirty="0">
              <a:solidFill>
                <a:schemeClr val="tx1"/>
              </a:solidFill>
            </a:endParaRPr>
          </a:p>
          <a:p>
            <a:pPr marL="628650" lvl="1" indent="-228600"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defRPr/>
            </a:pPr>
            <a:r>
              <a:rPr kumimoji="0" lang="en-IE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22 January 2029  </a:t>
            </a:r>
            <a:r>
              <a:rPr lang="en-IE" i="1" dirty="0">
                <a:solidFill>
                  <a:srgbClr val="003399"/>
                </a:solidFill>
              </a:rPr>
              <a:t> </a:t>
            </a:r>
          </a:p>
          <a:p>
            <a:pPr marL="628650" lvl="1" indent="-228600"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defRPr/>
            </a:pPr>
            <a:r>
              <a:rPr lang="en-IE" dirty="0"/>
              <a:t>10 July 2029, at the latest – for provisions relating to BARIS  </a:t>
            </a:r>
            <a:endParaRPr kumimoji="0" lang="en-IE" i="1" u="none" strike="noStrike" kern="1200" cap="none" spc="0" normalizeH="0" baseline="0" noProof="0" dirty="0">
              <a:ln>
                <a:noFill/>
              </a:ln>
              <a:solidFill>
                <a:srgbClr val="003399"/>
              </a:solidFill>
              <a:effectLst/>
              <a:uLnTx/>
              <a:uFillTx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tabLst/>
              <a:defRPr/>
            </a:pPr>
            <a:r>
              <a:rPr kumimoji="0" lang="en-IE" sz="240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 </a:t>
            </a:r>
            <a:endParaRPr kumimoji="0" lang="hu-HU" sz="240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IE" sz="240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Commission plans three „Transposition workshops” with Member States in 2027 and 2028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tabLst/>
              <a:defRPr/>
            </a:pPr>
            <a:endParaRPr kumimoji="0" lang="en-IE" sz="24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35473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F16995D0-EE7F-91FF-418B-D48294F252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>
            <a:off x="0" y="2050211"/>
            <a:ext cx="12192000" cy="4876799"/>
          </a:xfrm>
        </p:spPr>
        <p:txBody>
          <a:bodyPr/>
          <a:lstStyle/>
          <a:p>
            <a:endParaRPr lang="en-IE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E9EFFDF-2A20-D852-DFF2-6B9785B39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08289"/>
            <a:ext cx="10515600" cy="1682224"/>
          </a:xfrm>
        </p:spPr>
        <p:txBody>
          <a:bodyPr/>
          <a:lstStyle/>
          <a:p>
            <a:r>
              <a:rPr lang="hu-HU" b="1" dirty="0"/>
              <a:t>„28th </a:t>
            </a:r>
            <a:r>
              <a:rPr lang="hu-HU" b="1" dirty="0" err="1"/>
              <a:t>regime</a:t>
            </a:r>
            <a:r>
              <a:rPr lang="hu-HU" b="1" dirty="0"/>
              <a:t>”</a:t>
            </a:r>
            <a:endParaRPr lang="en-GB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51A7BCF-D166-7C26-0977-73DF8B83E1D6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38199" y="4039414"/>
            <a:ext cx="6960079" cy="558465"/>
          </a:xfrm>
        </p:spPr>
        <p:txBody>
          <a:bodyPr/>
          <a:lstStyle/>
          <a:p>
            <a:r>
              <a:rPr lang="en-US" noProof="0" dirty="0"/>
              <a:t>Chapter X of the proposal for the EU Inc. Regulation</a:t>
            </a:r>
          </a:p>
        </p:txBody>
      </p:sp>
      <p:pic>
        <p:nvPicPr>
          <p:cNvPr id="2" name="Picture 1" descr="European Commission">
            <a:extLst>
              <a:ext uri="{FF2B5EF4-FFF2-40B4-BE49-F238E27FC236}">
                <a16:creationId xmlns:a16="http://schemas.microsoft.com/office/drawing/2014/main" id="{BA594C8D-664D-1400-1277-E4CCB799D72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0664" y="174518"/>
            <a:ext cx="2544024" cy="9158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798804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49DF32-9E6B-D7C7-8CA1-545C2A7446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EB7E0-646D-A977-D9FC-87994792C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noProof="0" dirty="0"/>
              <a:t>Chapter X – Insolvency proceedings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0AB614-AB6C-5771-9435-9A795BC9F8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9763"/>
            <a:ext cx="10515600" cy="3638473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defRPr/>
            </a:pPr>
            <a:r>
              <a:rPr lang="hu-HU" sz="2400" dirty="0">
                <a:solidFill>
                  <a:srgbClr val="4D4D4D"/>
                </a:solidFill>
                <a:latin typeface="Arial"/>
              </a:rPr>
              <a:t>„</a:t>
            </a:r>
            <a:r>
              <a:rPr lang="en-IE" sz="2400" noProof="0" dirty="0">
                <a:solidFill>
                  <a:srgbClr val="4D4D4D"/>
                </a:solidFill>
                <a:latin typeface="Arial"/>
              </a:rPr>
              <a:t>Winding-up of insolvent EU Inc. companies that are innovative startups”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defRPr/>
            </a:pPr>
            <a:r>
              <a:rPr lang="en-IE" sz="2400" b="1" noProof="0" dirty="0">
                <a:solidFill>
                  <a:srgbClr val="4D4D4D"/>
                </a:solidFill>
                <a:latin typeface="Arial"/>
              </a:rPr>
              <a:t>Rationale</a:t>
            </a:r>
            <a:r>
              <a:rPr lang="en-IE" sz="2400" noProof="0" dirty="0">
                <a:solidFill>
                  <a:srgbClr val="4D4D4D"/>
                </a:solidFill>
                <a:latin typeface="Arial"/>
              </a:rPr>
              <a:t>: the </a:t>
            </a:r>
            <a:r>
              <a:rPr lang="en-IE" sz="2400" b="1" noProof="0" dirty="0">
                <a:solidFill>
                  <a:srgbClr val="4D4D4D"/>
                </a:solidFill>
                <a:latin typeface="Arial"/>
              </a:rPr>
              <a:t>cost of failure </a:t>
            </a:r>
            <a:r>
              <a:rPr lang="en-IE" sz="2400" noProof="0" dirty="0">
                <a:solidFill>
                  <a:srgbClr val="4D4D4D"/>
                </a:solidFill>
                <a:latin typeface="Arial"/>
              </a:rPr>
              <a:t>aspect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defRPr/>
            </a:pPr>
            <a:r>
              <a:rPr lang="en-IE" sz="2200" noProof="0" dirty="0">
                <a:solidFill>
                  <a:srgbClr val="4D4D4D"/>
                </a:solidFill>
                <a:latin typeface="Arial"/>
              </a:rPr>
              <a:t>cost of failure remains an important factor for stakeholders  and investors alike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defRPr/>
            </a:pPr>
            <a:r>
              <a:rPr lang="en-IE" sz="2400" noProof="0" dirty="0">
                <a:solidFill>
                  <a:srgbClr val="4D4D4D"/>
                </a:solidFill>
                <a:latin typeface="Arial"/>
              </a:rPr>
              <a:t>Despite all appearances: Chapter X </a:t>
            </a:r>
            <a:r>
              <a:rPr lang="en-IE" sz="2400" b="1" noProof="0" dirty="0">
                <a:solidFill>
                  <a:srgbClr val="4D4D4D"/>
                </a:solidFill>
                <a:latin typeface="Arial"/>
              </a:rPr>
              <a:t>is not a re-cycling of the discarded „Title VI” </a:t>
            </a:r>
            <a:r>
              <a:rPr lang="en-IE" sz="2400" noProof="0" dirty="0">
                <a:solidFill>
                  <a:srgbClr val="4D4D4D"/>
                </a:solidFill>
                <a:latin typeface="Arial"/>
              </a:rPr>
              <a:t>(the simplified microenterprise liquidation procedure deleted from the Insolvency harmonisation directive) – it is the opposite:</a:t>
            </a:r>
          </a:p>
          <a:p>
            <a:pPr lvl="1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defRPr/>
            </a:pPr>
            <a:r>
              <a:rPr lang="en-IE" sz="2200" noProof="0" dirty="0">
                <a:solidFill>
                  <a:srgbClr val="4D4D4D"/>
                </a:solidFill>
                <a:latin typeface="Arial"/>
              </a:rPr>
              <a:t>Legislative approach, scope, structure and content, all four aspects are different now</a:t>
            </a:r>
          </a:p>
          <a:p>
            <a:pPr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defRPr/>
            </a:pPr>
            <a:endParaRPr lang="en-US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kumimoji="0" lang="en-IE" sz="24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A8F0E8F-6017-950F-2443-6B912F5E54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11</a:t>
            </a:fld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0115539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4C0AE3-9D73-0D64-2E81-103EE9C776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116091-64E8-0B24-6620-C807DD7EC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4000" dirty="0" err="1"/>
              <a:t>Chapter</a:t>
            </a:r>
            <a:r>
              <a:rPr lang="hu-HU" sz="4000" dirty="0"/>
              <a:t> X – Insolvency </a:t>
            </a:r>
            <a:r>
              <a:rPr lang="hu-HU" sz="4000" dirty="0" err="1"/>
              <a:t>proceedings</a:t>
            </a:r>
            <a:r>
              <a:rPr lang="hu-HU" sz="4000" dirty="0"/>
              <a:t> (</a:t>
            </a:r>
            <a:r>
              <a:rPr lang="hu-HU" sz="4000" dirty="0" err="1"/>
              <a:t>cont’d</a:t>
            </a:r>
            <a:r>
              <a:rPr lang="hu-HU" sz="4000" dirty="0"/>
              <a:t>)</a:t>
            </a:r>
            <a:endParaRPr lang="en-IE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8D426A-2AE3-91BC-A209-3A1AC4511C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9763"/>
            <a:ext cx="10515600" cy="3638473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defRPr/>
            </a:pPr>
            <a:r>
              <a:rPr lang="en-US" sz="2400" noProof="0" dirty="0"/>
              <a:t>the </a:t>
            </a:r>
            <a:r>
              <a:rPr lang="en-US" sz="2400" b="1" noProof="0" dirty="0"/>
              <a:t>Chapter consists of two distinct parts: </a:t>
            </a:r>
          </a:p>
          <a:p>
            <a:pPr lvl="1"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defRPr/>
            </a:pPr>
            <a:r>
              <a:rPr lang="en-US" noProof="0" dirty="0"/>
              <a:t>Elements of </a:t>
            </a:r>
            <a:r>
              <a:rPr lang="en-US" b="1" noProof="0" dirty="0"/>
              <a:t>procedural simplification </a:t>
            </a:r>
            <a:r>
              <a:rPr lang="en-US" noProof="0" dirty="0"/>
              <a:t>(Articles 89 to 96 and the last article of the Chapter (102)</a:t>
            </a:r>
          </a:p>
          <a:p>
            <a:pPr lvl="1"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defRPr/>
            </a:pPr>
            <a:r>
              <a:rPr lang="en-US" b="1" noProof="0" dirty="0"/>
              <a:t>efficient and quick realization of existing assets </a:t>
            </a:r>
            <a:r>
              <a:rPr lang="en-US" noProof="0" dirty="0"/>
              <a:t>remaining in the company (e-auction platforms - Articles 97 to 101)</a:t>
            </a:r>
          </a:p>
          <a:p>
            <a:pPr marL="457200" lvl="1" indent="0"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None/>
              <a:defRPr/>
            </a:pPr>
            <a:endParaRPr lang="en-US" sz="2200" noProof="0" dirty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defRPr/>
            </a:pPr>
            <a:r>
              <a:rPr lang="en-US" sz="2400" b="1" noProof="0" dirty="0">
                <a:solidFill>
                  <a:srgbClr val="4D4D4D"/>
                </a:solidFill>
                <a:latin typeface="Arial"/>
              </a:rPr>
              <a:t>Legislative procedure </a:t>
            </a:r>
            <a:r>
              <a:rPr lang="en-US" sz="2400" noProof="0" dirty="0">
                <a:solidFill>
                  <a:srgbClr val="4D4D4D"/>
                </a:solidFill>
                <a:latin typeface="Arial"/>
              </a:rPr>
              <a:t>- will Chapter X survive?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defRPr/>
            </a:pPr>
            <a:r>
              <a:rPr lang="en-US" sz="2200" noProof="0" dirty="0">
                <a:solidFill>
                  <a:srgbClr val="4D4D4D"/>
                </a:solidFill>
                <a:latin typeface="Arial"/>
              </a:rPr>
              <a:t>Council</a:t>
            </a:r>
          </a:p>
          <a:p>
            <a:pPr lvl="1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defRPr/>
            </a:pPr>
            <a:r>
              <a:rPr lang="en-US" sz="2200" noProof="0" dirty="0">
                <a:solidFill>
                  <a:srgbClr val="4D4D4D"/>
                </a:solidFill>
                <a:latin typeface="Arial"/>
              </a:rPr>
              <a:t>EP – draft Repasi Report (PE790.143v02) promising</a:t>
            </a:r>
          </a:p>
          <a:p>
            <a:pPr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defRPr/>
            </a:pPr>
            <a:endParaRPr lang="en-US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kumimoji="0" lang="en-IE" sz="24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0C23477-0027-965A-27A3-5BCAFA116E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12</a:t>
            </a:fld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6816948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C0B89C-D36F-FBA6-F636-2C0428DB1B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FECEC26-87BD-7C63-7A10-6B50DB3B68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>
            <a:off x="0" y="2050211"/>
            <a:ext cx="12192000" cy="4876799"/>
          </a:xfrm>
        </p:spPr>
        <p:txBody>
          <a:bodyPr/>
          <a:lstStyle/>
          <a:p>
            <a:endParaRPr lang="en-IE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0E61969-CE7F-834F-96B7-73203D2FC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08289"/>
            <a:ext cx="10515600" cy="1682224"/>
          </a:xfrm>
        </p:spPr>
        <p:txBody>
          <a:bodyPr/>
          <a:lstStyle/>
          <a:p>
            <a:r>
              <a:rPr lang="en-IE" sz="5400" b="1" noProof="0" dirty="0"/>
              <a:t>Current work relating to existing instruments</a:t>
            </a:r>
            <a:endParaRPr lang="en-IE" noProof="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807597D-DC79-0A13-4122-D61D675AFB03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38199" y="4039415"/>
            <a:ext cx="9094695" cy="487762"/>
          </a:xfrm>
        </p:spPr>
        <p:txBody>
          <a:bodyPr/>
          <a:lstStyle/>
          <a:p>
            <a:r>
              <a:rPr lang="en-IE" b="1" noProof="0" dirty="0"/>
              <a:t>Regulation (EU) 2015/848 on insolvency proceedings </a:t>
            </a:r>
            <a:r>
              <a:rPr lang="hu-HU" b="1" noProof="0" dirty="0"/>
              <a:t>(EIR)</a:t>
            </a:r>
            <a:endParaRPr lang="en-IE" b="1" noProof="0" dirty="0"/>
          </a:p>
          <a:p>
            <a:r>
              <a:rPr lang="en-IE" b="1" noProof="0" dirty="0"/>
              <a:t>Directive (EU) 2019/1023 – Directive on Restructuring and Insolvency</a:t>
            </a:r>
            <a:r>
              <a:rPr lang="hu-HU" b="1" noProof="0" dirty="0"/>
              <a:t> (DRI)</a:t>
            </a:r>
            <a:endParaRPr lang="en-IE" noProof="0" dirty="0"/>
          </a:p>
        </p:txBody>
      </p:sp>
      <p:pic>
        <p:nvPicPr>
          <p:cNvPr id="2" name="Picture 1" descr="European Commission">
            <a:extLst>
              <a:ext uri="{FF2B5EF4-FFF2-40B4-BE49-F238E27FC236}">
                <a16:creationId xmlns:a16="http://schemas.microsoft.com/office/drawing/2014/main" id="{45E0BB17-DF55-FED4-494A-F7E8F1280D6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0664" y="174518"/>
            <a:ext cx="2544024" cy="9158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999356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0AEFD-9879-410B-6490-B58A809AB0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AD3422B-7D0D-0441-5062-B1EB1C4AAD2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14</a:t>
            </a:fld>
            <a:endParaRPr lang="en-IE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480591-4D39-F177-081F-3547C7B32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694" y="1526695"/>
            <a:ext cx="10515600" cy="816904"/>
          </a:xfrm>
        </p:spPr>
        <p:txBody>
          <a:bodyPr/>
          <a:lstStyle/>
          <a:p>
            <a:r>
              <a:rPr lang="hu-HU" dirty="0"/>
              <a:t>EIR</a:t>
            </a:r>
            <a:endParaRPr lang="en-I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B24609-4EB8-F0CD-9E8B-80F5B776EDDB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712694" y="2563080"/>
            <a:ext cx="10515600" cy="587375"/>
          </a:xfrm>
        </p:spPr>
        <p:txBody>
          <a:bodyPr/>
          <a:lstStyle/>
          <a:p>
            <a:r>
              <a:rPr lang="en-US" noProof="0" dirty="0" err="1"/>
              <a:t>Digitalisation</a:t>
            </a:r>
            <a:r>
              <a:rPr lang="en-US" noProof="0" dirty="0"/>
              <a:t> of communication</a:t>
            </a:r>
          </a:p>
        </p:txBody>
      </p:sp>
    </p:spTree>
    <p:extLst>
      <p:ext uri="{BB962C8B-B14F-4D97-AF65-F5344CB8AC3E}">
        <p14:creationId xmlns:p14="http://schemas.microsoft.com/office/powerpoint/2010/main" val="32540037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5A9AB0-C0C8-DD3B-D465-8D0850F599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F1885-B267-AFBA-5BFA-831A83C99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noProof="0" dirty="0"/>
              <a:t>EIR - </a:t>
            </a:r>
            <a:r>
              <a:rPr lang="hu-HU" noProof="0" dirty="0" err="1"/>
              <a:t>Digitalisation</a:t>
            </a:r>
            <a:endParaRPr lang="en-IE" noProof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19746A-6D87-BC99-5469-E54F8747C2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9763"/>
            <a:ext cx="10515600" cy="3638473"/>
          </a:xfrm>
        </p:spPr>
        <p:txBody>
          <a:bodyPr/>
          <a:lstStyle/>
          <a:p>
            <a:r>
              <a:rPr lang="en-IE" b="1" dirty="0"/>
              <a:t>Regulation (EU) 2023/2844 of 27 December 2023 (the Digitalisation Regulation)</a:t>
            </a:r>
            <a:endParaRPr lang="en-IE" dirty="0"/>
          </a:p>
          <a:p>
            <a:pPr lvl="1"/>
            <a:r>
              <a:rPr lang="en-IE" dirty="0"/>
              <a:t>obliges the </a:t>
            </a:r>
            <a:r>
              <a:rPr lang="en-IE" b="1" dirty="0"/>
              <a:t>competent authorities </a:t>
            </a:r>
            <a:r>
              <a:rPr lang="en-IE" dirty="0"/>
              <a:t>under the Insolvency Regulation </a:t>
            </a:r>
            <a:r>
              <a:rPr lang="en-IE" b="1" dirty="0"/>
              <a:t>to communicate electronically</a:t>
            </a:r>
            <a:r>
              <a:rPr lang="en-IE" dirty="0"/>
              <a:t> through a decentralised IT system </a:t>
            </a:r>
          </a:p>
          <a:p>
            <a:pPr lvl="1"/>
            <a:r>
              <a:rPr lang="en-IE" dirty="0"/>
              <a:t>allows </a:t>
            </a:r>
            <a:r>
              <a:rPr lang="en-IE" b="1" dirty="0"/>
              <a:t>citizens/businesses </a:t>
            </a:r>
            <a:r>
              <a:rPr lang="en-IE" dirty="0"/>
              <a:t>or their representatives to communicate electronically with the competent authorities through the European Electronic Access Point (EEAP).</a:t>
            </a:r>
          </a:p>
          <a:p>
            <a:r>
              <a:rPr lang="en-IE" dirty="0"/>
              <a:t>According to Recital 13 of the Digitalisation Regulation where </a:t>
            </a:r>
            <a:r>
              <a:rPr lang="en-IE" b="1" dirty="0"/>
              <a:t>insolvency practitioners </a:t>
            </a:r>
            <a:r>
              <a:rPr lang="en-IE" dirty="0"/>
              <a:t>are competent under national law to receive claims lodged by a foreign creditor in insolvency proceedings under Article 53 of EIR, they should be considered to be </a:t>
            </a:r>
            <a:r>
              <a:rPr lang="en-IE" b="1" dirty="0"/>
              <a:t>competent authorities </a:t>
            </a:r>
            <a:r>
              <a:rPr lang="en-IE" dirty="0"/>
              <a:t>within the meaning of the Digitalisation Regulation.</a:t>
            </a:r>
          </a:p>
          <a:p>
            <a:r>
              <a:rPr lang="en-IE" dirty="0"/>
              <a:t>Business processes concerned: </a:t>
            </a:r>
          </a:p>
          <a:p>
            <a:pPr lvl="1"/>
            <a:r>
              <a:rPr lang="en-IE" dirty="0"/>
              <a:t>Claims by Foreign creditors (Art 53-55 EIR)</a:t>
            </a:r>
          </a:p>
          <a:p>
            <a:pPr lvl="1"/>
            <a:r>
              <a:rPr lang="en-IE" dirty="0"/>
              <a:t>Cooperation and communication between courts over the same debtor (Art 42 EIR);</a:t>
            </a:r>
          </a:p>
          <a:p>
            <a:pPr lvl="1"/>
            <a:r>
              <a:rPr lang="en-IE" dirty="0"/>
              <a:t>Coordination and communication between courts relating to two or more members of a group of companies (EIR 57)</a:t>
            </a:r>
          </a:p>
          <a:p>
            <a:r>
              <a:rPr lang="en-IE" dirty="0"/>
              <a:t>Timeline: Implementing Act by January 2027, Deployment: by January 2031</a:t>
            </a:r>
            <a:endParaRPr lang="en-US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kumimoji="0" lang="en-IE" sz="24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CE4CE2E-10BD-C301-515B-0F44649F31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15</a:t>
            </a:fld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3908205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D2CC2A-C10F-0F9D-C7E3-D88EB6350D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0CCC72A-6DAA-F1F8-CC76-8B025444A79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16</a:t>
            </a:fld>
            <a:endParaRPr lang="en-IE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B59644-F7D8-F83E-8684-C9F26EBB8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5447" y="1544625"/>
            <a:ext cx="10515600" cy="816904"/>
          </a:xfrm>
        </p:spPr>
        <p:txBody>
          <a:bodyPr/>
          <a:lstStyle/>
          <a:p>
            <a:r>
              <a:rPr lang="hu-HU" dirty="0"/>
              <a:t>DRI </a:t>
            </a:r>
            <a:endParaRPr lang="en-I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ED0CAB-5529-C22A-D200-DB04E5EA705B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712694" y="2581009"/>
            <a:ext cx="10515600" cy="587375"/>
          </a:xfrm>
        </p:spPr>
        <p:txBody>
          <a:bodyPr/>
          <a:lstStyle/>
          <a:p>
            <a:r>
              <a:rPr lang="en-IE" noProof="0" dirty="0"/>
              <a:t>Transposition check and Data collection</a:t>
            </a:r>
          </a:p>
        </p:txBody>
      </p:sp>
    </p:spTree>
    <p:extLst>
      <p:ext uri="{BB962C8B-B14F-4D97-AF65-F5344CB8AC3E}">
        <p14:creationId xmlns:p14="http://schemas.microsoft.com/office/powerpoint/2010/main" val="1130649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759076-A4CC-25CB-DE49-4B63252957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C1A69-EBF3-C2BC-F5ED-7FC980DD8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noProof="0" dirty="0"/>
              <a:t>DRI – </a:t>
            </a:r>
            <a:r>
              <a:rPr lang="hu-HU" noProof="0" dirty="0"/>
              <a:t>T</a:t>
            </a:r>
            <a:r>
              <a:rPr lang="en-IE" noProof="0" dirty="0" err="1"/>
              <a:t>ransposition</a:t>
            </a:r>
            <a:r>
              <a:rPr lang="en-IE" noProof="0" dirty="0"/>
              <a:t> check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6D88DA-4EF5-E931-6B6B-62D40122EA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15951"/>
            <a:ext cx="10515600" cy="3638473"/>
          </a:xfrm>
        </p:spPr>
        <p:txBody>
          <a:bodyPr/>
          <a:lstStyle/>
          <a:p>
            <a:r>
              <a:rPr lang="en-IE" noProof="0" dirty="0"/>
              <a:t>„</a:t>
            </a:r>
            <a:r>
              <a:rPr lang="en-IE" sz="2400" noProof="0" dirty="0"/>
              <a:t>Non-communication” phase of transposition check closed: All MS have notified their implementing measures</a:t>
            </a:r>
          </a:p>
          <a:p>
            <a:endParaRPr lang="en-IE" sz="2400" noProof="0" dirty="0"/>
          </a:p>
          <a:p>
            <a:r>
              <a:rPr lang="en-IE" sz="2400" noProof="0" dirty="0"/>
              <a:t>Compliance (conformity) phase of transposition check is on-going</a:t>
            </a:r>
          </a:p>
          <a:p>
            <a:pPr lvl="1"/>
            <a:r>
              <a:rPr lang="en-IE" sz="2200" noProof="0" dirty="0">
                <a:solidFill>
                  <a:srgbClr val="4D4D4D"/>
                </a:solidFill>
                <a:latin typeface="Arial"/>
              </a:rPr>
              <a:t>On the basis of correlation tables communicated by MS </a:t>
            </a:r>
          </a:p>
          <a:p>
            <a:pPr lvl="1"/>
            <a:r>
              <a:rPr lang="en-IE" sz="2200" noProof="0" dirty="0">
                <a:solidFill>
                  <a:srgbClr val="4D4D4D"/>
                </a:solidFill>
                <a:latin typeface="Arial"/>
              </a:rPr>
              <a:t>+ compliance study on transposition by Milieu (Final Report April 2025)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kumimoji="0" lang="en-IE" sz="24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B2EB106-2215-0019-BCB3-A1F8D57E6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17</a:t>
            </a:fld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5453403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D97EDB-0741-7028-006F-9AEDD3ABE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D6CAC-4F53-56F0-CE3D-CD3921C6B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noProof="0" dirty="0"/>
              <a:t>DRI – </a:t>
            </a:r>
            <a:r>
              <a:rPr lang="hu-HU" noProof="0" dirty="0"/>
              <a:t>Data </a:t>
            </a:r>
            <a:r>
              <a:rPr lang="hu-HU" noProof="0" dirty="0" err="1"/>
              <a:t>collection</a:t>
            </a:r>
            <a:endParaRPr lang="en-IE" noProof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42FE73-9508-0C62-2425-B7EF09B89A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15951"/>
            <a:ext cx="10515600" cy="3638473"/>
          </a:xfrm>
        </p:spPr>
        <p:txBody>
          <a:bodyPr/>
          <a:lstStyle/>
          <a:p>
            <a:r>
              <a:rPr lang="en-IE" sz="2400" dirty="0"/>
              <a:t>Article 29 DRI</a:t>
            </a:r>
          </a:p>
          <a:p>
            <a:pPr marL="0" indent="0">
              <a:buNone/>
            </a:pPr>
            <a:endParaRPr lang="en-IE" sz="2400" dirty="0"/>
          </a:p>
          <a:p>
            <a:r>
              <a:rPr lang="en-IE" sz="2400" dirty="0"/>
              <a:t>Commission Implementing Regulation on standard data communication form</a:t>
            </a:r>
          </a:p>
          <a:p>
            <a:pPr lvl="1"/>
            <a:r>
              <a:rPr lang="en-IE" sz="2200" noProof="0" dirty="0"/>
              <a:t>Is to be adopted by the end of this year</a:t>
            </a:r>
          </a:p>
          <a:p>
            <a:pPr lvl="1"/>
            <a:r>
              <a:rPr lang="en-IE" sz="2200" dirty="0"/>
              <a:t>First reference year: 2027</a:t>
            </a:r>
          </a:p>
          <a:p>
            <a:pPr lvl="1"/>
            <a:r>
              <a:rPr lang="en-IE" sz="2200" noProof="0" dirty="0"/>
              <a:t>First communication of the data to COM: in 2028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lang="hu-HU" sz="2400" dirty="0">
              <a:solidFill>
                <a:srgbClr val="4D4D4D"/>
              </a:solidFill>
              <a:latin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34EA2"/>
              </a:buClr>
              <a:buSzTx/>
              <a:buFont typeface="+mj-lt"/>
              <a:buAutoNum type="arabicPeriod"/>
              <a:tabLst/>
              <a:defRPr/>
            </a:pPr>
            <a:endParaRPr kumimoji="0" lang="en-IE" sz="24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427A086-39AE-E48C-3980-2B69D2B89A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76188" y="628206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18</a:t>
            </a:fld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9262032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E26A89-33C4-652E-07DC-12BC88C1F9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4F00A98-9B54-1F66-C6B8-1419370F75B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fld id="{768364BB-9B21-4D29-A19C-C6410F652861}" type="slidenum">
              <a:rPr lang="en-IE" smtClean="0"/>
              <a:pPr algn="l"/>
              <a:t>19</a:t>
            </a:fld>
            <a:endParaRPr lang="en-IE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944EDF-80EB-7D3F-C7D4-629E86AE5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5447" y="1446013"/>
            <a:ext cx="10515600" cy="816904"/>
          </a:xfrm>
        </p:spPr>
        <p:txBody>
          <a:bodyPr/>
          <a:lstStyle/>
          <a:p>
            <a:r>
              <a:rPr lang="en-IE" noProof="0" dirty="0"/>
              <a:t>Review of application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C2AB0-35C5-C5FA-47D6-9984F6C257A0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676835" y="2356892"/>
            <a:ext cx="10515600" cy="587375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IE" sz="2400" noProof="0" dirty="0"/>
              <a:t>EIR – Article 90</a:t>
            </a:r>
          </a:p>
          <a:p>
            <a:pPr marL="1085850" lvl="1" indent="-342900"/>
            <a:r>
              <a:rPr lang="en-IE" sz="2200" noProof="0" dirty="0"/>
              <a:t>Study on cross-border issues in the area of directors' liability and disqualifications: „</a:t>
            </a:r>
            <a:r>
              <a:rPr lang="en-IE" sz="2200" i="1" noProof="0" dirty="0"/>
              <a:t>no later than 1 January 2016</a:t>
            </a:r>
            <a:r>
              <a:rPr lang="en-IE" sz="2200" noProof="0" dirty="0"/>
              <a:t>” – delivered: Leeds Study Jan 2016</a:t>
            </a:r>
          </a:p>
          <a:p>
            <a:pPr marL="1085850" lvl="1" indent="-342900"/>
            <a:r>
              <a:rPr lang="en-IE" sz="2200" noProof="0" dirty="0"/>
              <a:t>Study on abusive forum shopping:  „</a:t>
            </a:r>
            <a:r>
              <a:rPr lang="en-IE" sz="2200" i="1" noProof="0" dirty="0"/>
              <a:t>no later than 27 June 2020</a:t>
            </a:r>
            <a:r>
              <a:rPr lang="en-IE" sz="2200" noProof="0" dirty="0"/>
              <a:t>” – delivered: Spark/</a:t>
            </a:r>
            <a:r>
              <a:rPr lang="en-IE" sz="2200" noProof="0" dirty="0" err="1"/>
              <a:t>Tipik</a:t>
            </a:r>
            <a:r>
              <a:rPr lang="en-IE" sz="2200" noProof="0" dirty="0"/>
              <a:t> Study in 2022</a:t>
            </a:r>
          </a:p>
          <a:p>
            <a:pPr marL="1085850" lvl="1" indent="-342900"/>
            <a:r>
              <a:rPr lang="en-IE" sz="2200" noProof="0" dirty="0"/>
              <a:t>Report on group coordination proceedings: „</a:t>
            </a:r>
            <a:r>
              <a:rPr lang="en-IE" sz="2200" i="1" noProof="0" dirty="0"/>
              <a:t>No later than 27 June 2022</a:t>
            </a:r>
            <a:r>
              <a:rPr lang="en-IE" sz="2200" noProof="0" dirty="0"/>
              <a:t>”</a:t>
            </a:r>
          </a:p>
          <a:p>
            <a:pPr marL="1085850" lvl="1" indent="-342900"/>
            <a:r>
              <a:rPr lang="en-IE" sz="2200" noProof="0" dirty="0"/>
              <a:t>General review: „</a:t>
            </a:r>
            <a:r>
              <a:rPr lang="en-IE" sz="2200" i="1" noProof="0" dirty="0"/>
              <a:t>No later than 27 June 2027 and every five years thereafter</a:t>
            </a:r>
            <a:r>
              <a:rPr lang="en-IE" sz="2200" noProof="0" dirty="0"/>
              <a:t>”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E" sz="2400" noProof="0" dirty="0"/>
              <a:t>DRI – Article 33</a:t>
            </a:r>
          </a:p>
          <a:p>
            <a:pPr marL="1085850" lvl="1" indent="-342900"/>
            <a:r>
              <a:rPr lang="en-IE" sz="2200" noProof="0" dirty="0"/>
              <a:t>General review: </a:t>
            </a:r>
            <a:r>
              <a:rPr lang="en-IE" sz="2200" i="1" noProof="0" dirty="0"/>
              <a:t>„No later than 17 July 2026 and every five years thereafter</a:t>
            </a:r>
            <a:r>
              <a:rPr lang="en-IE" sz="2200" noProof="0" dirty="0"/>
              <a:t>”</a:t>
            </a:r>
          </a:p>
          <a:p>
            <a:endParaRPr lang="en-IE" noProof="0" dirty="0"/>
          </a:p>
        </p:txBody>
      </p:sp>
    </p:spTree>
    <p:extLst>
      <p:ext uri="{BB962C8B-B14F-4D97-AF65-F5344CB8AC3E}">
        <p14:creationId xmlns:p14="http://schemas.microsoft.com/office/powerpoint/2010/main" val="21617039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589FAE5-D3E9-8389-A22F-2F63C0FC09E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2256739"/>
            <a:ext cx="10515600" cy="1020337"/>
          </a:xfrm>
        </p:spPr>
        <p:txBody>
          <a:bodyPr/>
          <a:lstStyle/>
          <a:p>
            <a:r>
              <a:rPr lang="en-US" sz="8000" dirty="0"/>
              <a:t>Thank you</a:t>
            </a:r>
            <a:endParaRPr lang="en-GB" sz="80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E55C0DC-F406-3C80-40AD-12D2D17E9A9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3996499"/>
            <a:ext cx="10515600" cy="57550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Google Shape;445;p20">
            <a:extLst>
              <a:ext uri="{FF2B5EF4-FFF2-40B4-BE49-F238E27FC236}">
                <a16:creationId xmlns:a16="http://schemas.microsoft.com/office/drawing/2014/main" id="{38E61E29-8603-546B-ECBD-D4F8E851B3FC}"/>
              </a:ext>
            </a:extLst>
          </p:cNvPr>
          <p:cNvSpPr txBox="1"/>
          <p:nvPr/>
        </p:nvSpPr>
        <p:spPr>
          <a:xfrm>
            <a:off x="838200" y="4645112"/>
            <a:ext cx="8941016" cy="877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dirty="0">
                <a:solidFill>
                  <a:schemeClr val="tx2"/>
                </a:solidFill>
                <a:latin typeface="+mj-lt"/>
                <a:ea typeface="Arial"/>
                <a:cs typeface="Arial"/>
                <a:sym typeface="Arial"/>
              </a:rPr>
              <a:t>© European Union </a:t>
            </a:r>
            <a:r>
              <a:rPr lang="hu-HU" sz="1200" b="1" dirty="0">
                <a:solidFill>
                  <a:schemeClr val="tx2"/>
                </a:solidFill>
                <a:latin typeface="+mj-lt"/>
                <a:ea typeface="Arial"/>
                <a:cs typeface="Arial"/>
                <a:sym typeface="Arial"/>
              </a:rPr>
              <a:t>2026</a:t>
            </a:r>
            <a:endParaRPr sz="1200" dirty="0">
              <a:solidFill>
                <a:schemeClr val="tx2"/>
              </a:solidFill>
              <a:latin typeface="+mj-lt"/>
            </a:endParaRPr>
          </a:p>
          <a:p>
            <a:pPr marL="0" marR="0" lvl="0" indent="0" algn="l" rtl="0">
              <a:spcBef>
                <a:spcPts val="180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tx2"/>
                </a:solidFill>
                <a:latin typeface="+mj-lt"/>
                <a:ea typeface="Arial"/>
                <a:cs typeface="Arial"/>
                <a:sym typeface="Arial"/>
              </a:rPr>
              <a:t>Unless otherwise noted the reuse of this presentation is authorised under the </a:t>
            </a:r>
            <a:r>
              <a:rPr lang="en-GB" sz="1200" u="sng" dirty="0">
                <a:solidFill>
                  <a:schemeClr val="tx2"/>
                </a:solidFill>
                <a:latin typeface="+mj-lt"/>
                <a:ea typeface="Arial"/>
                <a:cs typeface="Arial"/>
                <a:sym typeface="Arial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 4.0</a:t>
            </a:r>
            <a:r>
              <a:rPr lang="en-GB" sz="1200" dirty="0">
                <a:solidFill>
                  <a:schemeClr val="tx2"/>
                </a:solidFill>
                <a:latin typeface="+mj-lt"/>
                <a:ea typeface="Arial"/>
                <a:cs typeface="Arial"/>
                <a:sym typeface="Arial"/>
              </a:rPr>
              <a:t> license. For any use or reproduction of elements that are not owned by the EU, permission may need to be sought directly from the respective right holders.</a:t>
            </a:r>
            <a:endParaRPr sz="1200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2" name="Google Shape;412;p46">
            <a:extLst>
              <a:ext uri="{FF2B5EF4-FFF2-40B4-BE49-F238E27FC236}">
                <a16:creationId xmlns:a16="http://schemas.microsoft.com/office/drawing/2014/main" id="{36D114E6-D0BC-BDB4-8662-B5C3F4389BB5}"/>
              </a:ext>
            </a:extLst>
          </p:cNvPr>
          <p:cNvSpPr txBox="1"/>
          <p:nvPr/>
        </p:nvSpPr>
        <p:spPr>
          <a:xfrm>
            <a:off x="9510079" y="0"/>
            <a:ext cx="2681921" cy="3693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BE" sz="1200" b="0" i="0" u="none" strike="noStrike" cap="none" dirty="0">
                <a:solidFill>
                  <a:schemeClr val="bg2"/>
                </a:solidFill>
                <a:latin typeface="Arial"/>
                <a:ea typeface="Arial"/>
                <a:cs typeface="Arial"/>
                <a:sym typeface="Arial"/>
              </a:rPr>
              <a:t>Fill in copyright information.</a:t>
            </a:r>
            <a:endParaRPr sz="1200" b="0" i="0" u="none" strike="noStrike" cap="none" dirty="0">
              <a:solidFill>
                <a:schemeClr val="bg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78372291"/>
      </p:ext>
    </p:extLst>
  </p:cSld>
  <p:clrMapOvr>
    <a:masterClrMapping/>
  </p:clrMapOvr>
</p:sld>
</file>

<file path=ppt/theme/theme1.xml><?xml version="1.0" encoding="utf-8"?>
<a:theme xmlns:a="http://schemas.openxmlformats.org/drawingml/2006/main" name="colour palette new PPT">
  <a:themeElements>
    <a:clrScheme name="EC Colour Palette 2024">
      <a:dk1>
        <a:sysClr val="windowText" lastClr="000000"/>
      </a:dk1>
      <a:lt1>
        <a:sysClr val="window" lastClr="FFFFFF"/>
      </a:lt1>
      <a:dk2>
        <a:srgbClr val="003399"/>
      </a:dk2>
      <a:lt2>
        <a:srgbClr val="C6E5DF"/>
      </a:lt2>
      <a:accent1>
        <a:srgbClr val="44BA7E"/>
      </a:accent1>
      <a:accent2>
        <a:srgbClr val="000083"/>
      </a:accent2>
      <a:accent3>
        <a:srgbClr val="48038C"/>
      </a:accent3>
      <a:accent4>
        <a:srgbClr val="FF712C"/>
      </a:accent4>
      <a:accent5>
        <a:srgbClr val="FFD34E"/>
      </a:accent5>
      <a:accent6>
        <a:srgbClr val="DD0C86"/>
      </a:accent6>
      <a:hlink>
        <a:srgbClr val="003399"/>
      </a:hlink>
      <a:folHlink>
        <a:srgbClr val="003399"/>
      </a:folHlink>
    </a:clrScheme>
    <a:fontScheme name="EC revam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vamp_VI_EC_Corporate_PPT_Template_2024 2.pptx" id="{82638BCC-62B9-435A-B3D4-91B8F41A0F82}" vid="{331CF50E-8039-4F5B-9C47-F59CDFBC17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37B6F83-6DDD-48D8-857B-BE72EE2D0B99}">
  <ds:schemaRefs>
    <ds:schemaRef ds:uri="http://schemas.microsoft.com/office/2006/metadata/properties"/>
    <ds:schemaRef ds:uri="http://www.w3.org/XML/1998/namespace"/>
    <ds:schemaRef ds:uri="http://purl.org/dc/elements/1.1/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C578E49-555D-4D0C-B802-355039F0D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CD81E1F-6DA9-4707-BA36-9D5427D786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381</TotalTime>
  <Words>1008</Words>
  <Application>Microsoft Office PowerPoint</Application>
  <PresentationFormat>Widescreen</PresentationFormat>
  <Paragraphs>144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colour palette new PPT</vt:lpstr>
      <vt:lpstr>Setting the Course Ahead</vt:lpstr>
      <vt:lpstr>Summary</vt:lpstr>
      <vt:lpstr>Insolvency harmonisation directive </vt:lpstr>
      <vt:lpstr>„Targeted” harmonisation</vt:lpstr>
      <vt:lpstr>Asset tracing – Title III</vt:lpstr>
      <vt:lpstr>Pre-pack proceedings – Title IV</vt:lpstr>
      <vt:lpstr>PowerPoint Presentation</vt:lpstr>
      <vt:lpstr>A minimum harmonisation directive</vt:lpstr>
      <vt:lpstr>Implementation timeline</vt:lpstr>
      <vt:lpstr>„28th regime”</vt:lpstr>
      <vt:lpstr>Chapter X – Insolvency proceedings</vt:lpstr>
      <vt:lpstr>Chapter X – Insolvency proceedings (cont’d)</vt:lpstr>
      <vt:lpstr>Current work relating to existing instruments</vt:lpstr>
      <vt:lpstr>EIR</vt:lpstr>
      <vt:lpstr>EIR - Digitalisation</vt:lpstr>
      <vt:lpstr>DRI </vt:lpstr>
      <vt:lpstr>DRI – Transposition check</vt:lpstr>
      <vt:lpstr>DRI – Data collection</vt:lpstr>
      <vt:lpstr>Review of application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SZIRANYI Pal Lajos (JUST)</dc:creator>
  <cp:lastModifiedBy>SZIRANYI Pal Lajos (JUST)</cp:lastModifiedBy>
  <cp:revision>32</cp:revision>
  <dcterms:created xsi:type="dcterms:W3CDTF">2026-10-15T11:14:01Z</dcterms:created>
  <dcterms:modified xsi:type="dcterms:W3CDTF">2026-10-16T16:42:47Z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0x010100AF098AE41A192E4C85C747A9850AEF9A</vt:lpwstr>
  </property>
  <property fmtid="{D5CDD505-2E9C-101B-9397-08002B2CF9AE}" pid="3" name="MSIP_Label_6bd9ddd1-4d20-43f6-abfa-fc3c07406f94_Enabled">
    <vt:lpwstr>true</vt:lpwstr>
  </property>
  <property fmtid="{D5CDD505-2E9C-101B-9397-08002B2CF9AE}" pid="4" name="MSIP_Label_6bd9ddd1-4d20-43f6-abfa-fc3c07406f94_SetDate">
    <vt:lpwstr>2023-09-26T10:27:54Z</vt:lpwstr>
  </property>
  <property fmtid="{D5CDD505-2E9C-101B-9397-08002B2CF9AE}" pid="5" name="MSIP_Label_6bd9ddd1-4d20-43f6-abfa-fc3c07406f94_Method">
    <vt:lpwstr>Standard</vt:lpwstr>
  </property>
  <property fmtid="{D5CDD505-2E9C-101B-9397-08002B2CF9AE}" pid="6" name="MSIP_Label_6bd9ddd1-4d20-43f6-abfa-fc3c07406f94_Name">
    <vt:lpwstr>Commission Use</vt:lpwstr>
  </property>
  <property fmtid="{D5CDD505-2E9C-101B-9397-08002B2CF9AE}" pid="7" name="MSIP_Label_6bd9ddd1-4d20-43f6-abfa-fc3c07406f94_SiteId">
    <vt:lpwstr>b24c8b06-522c-46fe-9080-70926f8dddb1</vt:lpwstr>
  </property>
  <property fmtid="{D5CDD505-2E9C-101B-9397-08002B2CF9AE}" pid="8" name="MSIP_Label_6bd9ddd1-4d20-43f6-abfa-fc3c07406f94_ActionId">
    <vt:lpwstr>5f9041e0-26c3-439f-9557-91c751557f9e</vt:lpwstr>
  </property>
  <property fmtid="{D5CDD505-2E9C-101B-9397-08002B2CF9AE}" pid="9" name="MSIP_Label_6bd9ddd1-4d20-43f6-abfa-fc3c07406f94_ContentBits">
    <vt:lpwstr>0</vt:lpwstr>
  </property>
</Properties>
</file>