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3.xml" ContentType="application/vnd.openxmlformats-officedocument.them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4.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5.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6.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7.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8.xml" ContentType="application/vnd.openxmlformats-officedocument.theme+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theme/theme9.xml" ContentType="application/vnd.openxmlformats-officedocument.theme+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theme/theme10.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theme/theme11.xml" ContentType="application/vnd.openxmlformats-officedocument.theme+xml"/>
  <Override PartName="/ppt/theme/theme12.xml" ContentType="application/vnd.openxmlformats-officedocument.theme+xml"/>
  <Override PartName="/ppt/notesSlides/notesSlide1.xml" ContentType="application/vnd.openxmlformats-officedocument.presentationml.notesSlide+xml"/>
  <Override PartName="/ppt/media/image16.jpg" ContentType="image/jpeg"/>
  <Override PartName="/ppt/notesSlides/notesSlide2.xml" ContentType="application/vnd.openxmlformats-officedocument.presentationml.notesSlide+xml"/>
  <Override PartName="/ppt/media/image18.jpg" ContentType="image/jpeg"/>
  <Override PartName="/ppt/notesSlides/notesSlide3.xml" ContentType="application/vnd.openxmlformats-officedocument.presentationml.notesSlide+xml"/>
  <Override PartName="/ppt/media/image19.jpg" ContentType="image/jpeg"/>
  <Override PartName="/ppt/notesSlides/notesSlide4.xml" ContentType="application/vnd.openxmlformats-officedocument.presentationml.notesSlide+xml"/>
  <Override PartName="/ppt/media/image21.jpg" ContentType="image/jpeg"/>
  <Override PartName="/ppt/media/image24.jpg" ContentType="image/jpeg"/>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media/image34.jpg" ContentType="image/jpeg"/>
  <Override PartName="/ppt/notesSlides/notesSlide9.xml" ContentType="application/vnd.openxmlformats-officedocument.presentationml.notesSlide+xml"/>
  <Override PartName="/ppt/media/image45.jpg" ContentType="image/jpeg"/>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heme/themeOverride1.xml" ContentType="application/vnd.openxmlformats-officedocument.themeOverr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charts/chart2.xml" ContentType="application/vnd.openxmlformats-officedocument.drawingml.chart+xml"/>
  <Override PartName="/ppt/theme/themeOverride2.xml" ContentType="application/vnd.openxmlformats-officedocument.themeOverr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media/image222.jpg" ContentType="image/jpeg"/>
  <Override PartName="/ppt/media/image224.jpg" ContentType="image/jpeg"/>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52" r:id="rId2"/>
    <p:sldMasterId id="2147483653" r:id="rId3"/>
    <p:sldMasterId id="2147483659" r:id="rId4"/>
    <p:sldMasterId id="2147483689" r:id="rId5"/>
    <p:sldMasterId id="2147483693" r:id="rId6"/>
    <p:sldMasterId id="2147483696" r:id="rId7"/>
    <p:sldMasterId id="2147483714" r:id="rId8"/>
    <p:sldMasterId id="2147483726" r:id="rId9"/>
    <p:sldMasterId id="2147483741" r:id="rId10"/>
    <p:sldMasterId id="2147483759" r:id="rId11"/>
  </p:sldMasterIdLst>
  <p:notesMasterIdLst>
    <p:notesMasterId r:id="rId210"/>
  </p:notesMasterIdLst>
  <p:sldIdLst>
    <p:sldId id="277" r:id="rId12"/>
    <p:sldId id="339" r:id="rId13"/>
    <p:sldId id="334" r:id="rId14"/>
    <p:sldId id="335" r:id="rId15"/>
    <p:sldId id="336" r:id="rId16"/>
    <p:sldId id="278" r:id="rId17"/>
    <p:sldId id="279" r:id="rId18"/>
    <p:sldId id="333" r:id="rId19"/>
    <p:sldId id="338" r:id="rId20"/>
    <p:sldId id="280" r:id="rId21"/>
    <p:sldId id="551" r:id="rId22"/>
    <p:sldId id="552" r:id="rId23"/>
    <p:sldId id="553" r:id="rId24"/>
    <p:sldId id="554" r:id="rId25"/>
    <p:sldId id="555" r:id="rId26"/>
    <p:sldId id="556" r:id="rId27"/>
    <p:sldId id="557" r:id="rId28"/>
    <p:sldId id="558" r:id="rId29"/>
    <p:sldId id="281" r:id="rId30"/>
    <p:sldId id="256" r:id="rId31"/>
    <p:sldId id="257" r:id="rId32"/>
    <p:sldId id="258" r:id="rId33"/>
    <p:sldId id="259" r:id="rId34"/>
    <p:sldId id="260" r:id="rId35"/>
    <p:sldId id="261" r:id="rId36"/>
    <p:sldId id="262" r:id="rId37"/>
    <p:sldId id="263" r:id="rId38"/>
    <p:sldId id="264" r:id="rId39"/>
    <p:sldId id="265" r:id="rId40"/>
    <p:sldId id="328" r:id="rId41"/>
    <p:sldId id="340" r:id="rId42"/>
    <p:sldId id="341" r:id="rId43"/>
    <p:sldId id="342" r:id="rId44"/>
    <p:sldId id="343" r:id="rId45"/>
    <p:sldId id="344" r:id="rId46"/>
    <p:sldId id="345" r:id="rId47"/>
    <p:sldId id="346" r:id="rId48"/>
    <p:sldId id="347" r:id="rId49"/>
    <p:sldId id="348" r:id="rId50"/>
    <p:sldId id="349" r:id="rId51"/>
    <p:sldId id="266" r:id="rId52"/>
    <p:sldId id="267" r:id="rId53"/>
    <p:sldId id="268" r:id="rId54"/>
    <p:sldId id="269" r:id="rId55"/>
    <p:sldId id="270" r:id="rId56"/>
    <p:sldId id="271" r:id="rId57"/>
    <p:sldId id="272" r:id="rId58"/>
    <p:sldId id="273" r:id="rId59"/>
    <p:sldId id="274" r:id="rId60"/>
    <p:sldId id="275" r:id="rId61"/>
    <p:sldId id="276" r:id="rId62"/>
    <p:sldId id="350" r:id="rId63"/>
    <p:sldId id="351" r:id="rId64"/>
    <p:sldId id="352" r:id="rId65"/>
    <p:sldId id="353" r:id="rId66"/>
    <p:sldId id="354" r:id="rId67"/>
    <p:sldId id="282" r:id="rId68"/>
    <p:sldId id="283" r:id="rId69"/>
    <p:sldId id="284" r:id="rId70"/>
    <p:sldId id="355" r:id="rId71"/>
    <p:sldId id="286" r:id="rId72"/>
    <p:sldId id="287" r:id="rId73"/>
    <p:sldId id="288" r:id="rId74"/>
    <p:sldId id="356" r:id="rId75"/>
    <p:sldId id="290" r:id="rId76"/>
    <p:sldId id="291" r:id="rId77"/>
    <p:sldId id="357" r:id="rId78"/>
    <p:sldId id="358" r:id="rId79"/>
    <p:sldId id="294" r:id="rId80"/>
    <p:sldId id="295" r:id="rId81"/>
    <p:sldId id="359" r:id="rId82"/>
    <p:sldId id="297" r:id="rId83"/>
    <p:sldId id="298" r:id="rId84"/>
    <p:sldId id="360" r:id="rId85"/>
    <p:sldId id="300" r:id="rId86"/>
    <p:sldId id="301" r:id="rId87"/>
    <p:sldId id="302" r:id="rId88"/>
    <p:sldId id="303" r:id="rId89"/>
    <p:sldId id="304" r:id="rId90"/>
    <p:sldId id="305" r:id="rId91"/>
    <p:sldId id="306" r:id="rId92"/>
    <p:sldId id="307" r:id="rId93"/>
    <p:sldId id="308" r:id="rId94"/>
    <p:sldId id="371" r:id="rId95"/>
    <p:sldId id="309" r:id="rId96"/>
    <p:sldId id="310" r:id="rId97"/>
    <p:sldId id="311" r:id="rId98"/>
    <p:sldId id="312" r:id="rId99"/>
    <p:sldId id="313" r:id="rId100"/>
    <p:sldId id="314" r:id="rId101"/>
    <p:sldId id="315" r:id="rId102"/>
    <p:sldId id="316" r:id="rId103"/>
    <p:sldId id="317" r:id="rId104"/>
    <p:sldId id="318" r:id="rId105"/>
    <p:sldId id="319" r:id="rId106"/>
    <p:sldId id="320" r:id="rId107"/>
    <p:sldId id="321" r:id="rId108"/>
    <p:sldId id="322" r:id="rId109"/>
    <p:sldId id="372" r:id="rId110"/>
    <p:sldId id="373" r:id="rId111"/>
    <p:sldId id="374" r:id="rId112"/>
    <p:sldId id="375" r:id="rId113"/>
    <p:sldId id="376" r:id="rId114"/>
    <p:sldId id="377" r:id="rId115"/>
    <p:sldId id="378" r:id="rId116"/>
    <p:sldId id="379" r:id="rId117"/>
    <p:sldId id="380" r:id="rId118"/>
    <p:sldId id="332" r:id="rId119"/>
    <p:sldId id="381" r:id="rId120"/>
    <p:sldId id="382" r:id="rId121"/>
    <p:sldId id="383" r:id="rId122"/>
    <p:sldId id="384" r:id="rId123"/>
    <p:sldId id="337" r:id="rId124"/>
    <p:sldId id="385" r:id="rId125"/>
    <p:sldId id="386" r:id="rId126"/>
    <p:sldId id="387" r:id="rId127"/>
    <p:sldId id="388" r:id="rId128"/>
    <p:sldId id="389" r:id="rId129"/>
    <p:sldId id="390" r:id="rId130"/>
    <p:sldId id="391" r:id="rId131"/>
    <p:sldId id="392" r:id="rId132"/>
    <p:sldId id="393" r:id="rId133"/>
    <p:sldId id="394" r:id="rId134"/>
    <p:sldId id="395" r:id="rId135"/>
    <p:sldId id="396" r:id="rId136"/>
    <p:sldId id="397" r:id="rId137"/>
    <p:sldId id="398" r:id="rId138"/>
    <p:sldId id="399" r:id="rId139"/>
    <p:sldId id="400" r:id="rId140"/>
    <p:sldId id="401" r:id="rId141"/>
    <p:sldId id="402" r:id="rId142"/>
    <p:sldId id="403" r:id="rId143"/>
    <p:sldId id="404" r:id="rId144"/>
    <p:sldId id="405" r:id="rId145"/>
    <p:sldId id="406" r:id="rId146"/>
    <p:sldId id="361" r:id="rId147"/>
    <p:sldId id="362" r:id="rId148"/>
    <p:sldId id="363" r:id="rId149"/>
    <p:sldId id="364" r:id="rId150"/>
    <p:sldId id="365" r:id="rId151"/>
    <p:sldId id="366" r:id="rId152"/>
    <p:sldId id="367" r:id="rId153"/>
    <p:sldId id="368" r:id="rId154"/>
    <p:sldId id="299" r:id="rId155"/>
    <p:sldId id="324" r:id="rId156"/>
    <p:sldId id="522" r:id="rId157"/>
    <p:sldId id="523" r:id="rId158"/>
    <p:sldId id="524" r:id="rId159"/>
    <p:sldId id="525" r:id="rId160"/>
    <p:sldId id="526" r:id="rId161"/>
    <p:sldId id="527" r:id="rId162"/>
    <p:sldId id="531" r:id="rId163"/>
    <p:sldId id="325" r:id="rId164"/>
    <p:sldId id="532" r:id="rId165"/>
    <p:sldId id="533" r:id="rId166"/>
    <p:sldId id="534" r:id="rId167"/>
    <p:sldId id="535" r:id="rId168"/>
    <p:sldId id="536" r:id="rId169"/>
    <p:sldId id="537" r:id="rId170"/>
    <p:sldId id="538" r:id="rId171"/>
    <p:sldId id="539" r:id="rId172"/>
    <p:sldId id="540" r:id="rId173"/>
    <p:sldId id="285" r:id="rId174"/>
    <p:sldId id="289" r:id="rId175"/>
    <p:sldId id="327" r:id="rId176"/>
    <p:sldId id="578" r:id="rId177"/>
    <p:sldId id="579" r:id="rId178"/>
    <p:sldId id="580" r:id="rId179"/>
    <p:sldId id="581" r:id="rId180"/>
    <p:sldId id="582" r:id="rId181"/>
    <p:sldId id="583" r:id="rId182"/>
    <p:sldId id="584" r:id="rId183"/>
    <p:sldId id="585" r:id="rId184"/>
    <p:sldId id="586" r:id="rId185"/>
    <p:sldId id="587" r:id="rId186"/>
    <p:sldId id="588" r:id="rId187"/>
    <p:sldId id="293" r:id="rId188"/>
    <p:sldId id="329" r:id="rId189"/>
    <p:sldId id="292" r:id="rId190"/>
    <p:sldId id="2147482183" r:id="rId191"/>
    <p:sldId id="2147482184" r:id="rId192"/>
    <p:sldId id="2147482185" r:id="rId193"/>
    <p:sldId id="2147482186" r:id="rId194"/>
    <p:sldId id="2147482187" r:id="rId195"/>
    <p:sldId id="2147482188" r:id="rId196"/>
    <p:sldId id="2147482189" r:id="rId197"/>
    <p:sldId id="2147482190" r:id="rId198"/>
    <p:sldId id="2147482191" r:id="rId199"/>
    <p:sldId id="2147482192" r:id="rId200"/>
    <p:sldId id="2147482193" r:id="rId201"/>
    <p:sldId id="330" r:id="rId202"/>
    <p:sldId id="3152" r:id="rId203"/>
    <p:sldId id="2147482182" r:id="rId204"/>
    <p:sldId id="2147482164" r:id="rId205"/>
    <p:sldId id="326" r:id="rId206"/>
    <p:sldId id="331" r:id="rId207"/>
    <p:sldId id="296" r:id="rId208"/>
    <p:sldId id="323" r:id="rId209"/>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3486CCAE-221C-4C86-9FE0-83B2D122FF15}">
          <p14:sldIdLst>
            <p14:sldId id="277"/>
            <p14:sldId id="339"/>
            <p14:sldId id="334"/>
            <p14:sldId id="335"/>
            <p14:sldId id="336"/>
            <p14:sldId id="278"/>
            <p14:sldId id="279"/>
            <p14:sldId id="333"/>
            <p14:sldId id="338"/>
            <p14:sldId id="280"/>
            <p14:sldId id="551"/>
            <p14:sldId id="552"/>
            <p14:sldId id="553"/>
            <p14:sldId id="554"/>
            <p14:sldId id="555"/>
            <p14:sldId id="556"/>
            <p14:sldId id="557"/>
            <p14:sldId id="558"/>
            <p14:sldId id="281"/>
            <p14:sldId id="256"/>
            <p14:sldId id="257"/>
            <p14:sldId id="258"/>
            <p14:sldId id="259"/>
            <p14:sldId id="260"/>
            <p14:sldId id="261"/>
            <p14:sldId id="262"/>
            <p14:sldId id="263"/>
            <p14:sldId id="264"/>
            <p14:sldId id="265"/>
            <p14:sldId id="328"/>
            <p14:sldId id="340"/>
            <p14:sldId id="341"/>
            <p14:sldId id="342"/>
            <p14:sldId id="343"/>
            <p14:sldId id="344"/>
            <p14:sldId id="345"/>
            <p14:sldId id="346"/>
            <p14:sldId id="347"/>
            <p14:sldId id="348"/>
            <p14:sldId id="349"/>
            <p14:sldId id="266"/>
            <p14:sldId id="267"/>
            <p14:sldId id="268"/>
            <p14:sldId id="269"/>
            <p14:sldId id="270"/>
            <p14:sldId id="271"/>
            <p14:sldId id="272"/>
            <p14:sldId id="273"/>
            <p14:sldId id="274"/>
            <p14:sldId id="275"/>
            <p14:sldId id="276"/>
            <p14:sldId id="350"/>
            <p14:sldId id="351"/>
            <p14:sldId id="352"/>
            <p14:sldId id="353"/>
            <p14:sldId id="354"/>
            <p14:sldId id="282"/>
            <p14:sldId id="283"/>
            <p14:sldId id="284"/>
            <p14:sldId id="355"/>
            <p14:sldId id="286"/>
            <p14:sldId id="287"/>
            <p14:sldId id="288"/>
            <p14:sldId id="356"/>
            <p14:sldId id="290"/>
            <p14:sldId id="291"/>
            <p14:sldId id="357"/>
            <p14:sldId id="358"/>
            <p14:sldId id="294"/>
            <p14:sldId id="295"/>
            <p14:sldId id="359"/>
            <p14:sldId id="297"/>
            <p14:sldId id="298"/>
            <p14:sldId id="360"/>
            <p14:sldId id="300"/>
            <p14:sldId id="301"/>
            <p14:sldId id="302"/>
            <p14:sldId id="303"/>
            <p14:sldId id="304"/>
            <p14:sldId id="305"/>
            <p14:sldId id="306"/>
            <p14:sldId id="307"/>
            <p14:sldId id="308"/>
            <p14:sldId id="371"/>
            <p14:sldId id="309"/>
            <p14:sldId id="310"/>
            <p14:sldId id="311"/>
            <p14:sldId id="312"/>
            <p14:sldId id="313"/>
            <p14:sldId id="314"/>
            <p14:sldId id="315"/>
            <p14:sldId id="316"/>
            <p14:sldId id="317"/>
            <p14:sldId id="318"/>
            <p14:sldId id="319"/>
            <p14:sldId id="320"/>
            <p14:sldId id="321"/>
            <p14:sldId id="322"/>
            <p14:sldId id="372"/>
            <p14:sldId id="373"/>
            <p14:sldId id="374"/>
            <p14:sldId id="375"/>
            <p14:sldId id="376"/>
            <p14:sldId id="377"/>
            <p14:sldId id="378"/>
            <p14:sldId id="379"/>
            <p14:sldId id="380"/>
            <p14:sldId id="332"/>
            <p14:sldId id="381"/>
            <p14:sldId id="382"/>
            <p14:sldId id="383"/>
            <p14:sldId id="384"/>
            <p14:sldId id="337"/>
            <p14:sldId id="385"/>
            <p14:sldId id="386"/>
            <p14:sldId id="387"/>
            <p14:sldId id="388"/>
            <p14:sldId id="389"/>
            <p14:sldId id="390"/>
            <p14:sldId id="391"/>
            <p14:sldId id="392"/>
            <p14:sldId id="393"/>
            <p14:sldId id="394"/>
            <p14:sldId id="395"/>
            <p14:sldId id="396"/>
            <p14:sldId id="397"/>
            <p14:sldId id="398"/>
            <p14:sldId id="399"/>
            <p14:sldId id="400"/>
            <p14:sldId id="401"/>
            <p14:sldId id="402"/>
            <p14:sldId id="403"/>
            <p14:sldId id="404"/>
            <p14:sldId id="405"/>
            <p14:sldId id="406"/>
            <p14:sldId id="361"/>
            <p14:sldId id="362"/>
            <p14:sldId id="363"/>
            <p14:sldId id="364"/>
            <p14:sldId id="365"/>
            <p14:sldId id="366"/>
            <p14:sldId id="367"/>
            <p14:sldId id="368"/>
            <p14:sldId id="299"/>
            <p14:sldId id="324"/>
          </p14:sldIdLst>
        </p14:section>
        <p14:section name="Default Section" id="{0D37A862-3140-49D9-B5F0-B94BE73627B0}">
          <p14:sldIdLst>
            <p14:sldId id="522"/>
            <p14:sldId id="523"/>
            <p14:sldId id="524"/>
            <p14:sldId id="525"/>
            <p14:sldId id="526"/>
            <p14:sldId id="527"/>
            <p14:sldId id="531"/>
          </p14:sldIdLst>
        </p14:section>
        <p14:section name="Default Section" id="{C3ED90A4-0E50-4B4A-A7A0-60ABF8C9C7DC}">
          <p14:sldIdLst>
            <p14:sldId id="325"/>
            <p14:sldId id="532"/>
            <p14:sldId id="533"/>
            <p14:sldId id="534"/>
            <p14:sldId id="535"/>
            <p14:sldId id="536"/>
            <p14:sldId id="537"/>
            <p14:sldId id="538"/>
            <p14:sldId id="539"/>
            <p14:sldId id="540"/>
            <p14:sldId id="285"/>
            <p14:sldId id="289"/>
            <p14:sldId id="327"/>
            <p14:sldId id="578"/>
            <p14:sldId id="579"/>
            <p14:sldId id="580"/>
            <p14:sldId id="581"/>
            <p14:sldId id="582"/>
            <p14:sldId id="583"/>
            <p14:sldId id="584"/>
            <p14:sldId id="585"/>
            <p14:sldId id="586"/>
            <p14:sldId id="587"/>
            <p14:sldId id="588"/>
            <p14:sldId id="293"/>
            <p14:sldId id="329"/>
            <p14:sldId id="292"/>
            <p14:sldId id="2147482183"/>
            <p14:sldId id="2147482184"/>
            <p14:sldId id="2147482185"/>
            <p14:sldId id="2147482186"/>
            <p14:sldId id="2147482187"/>
            <p14:sldId id="2147482188"/>
            <p14:sldId id="2147482189"/>
            <p14:sldId id="2147482190"/>
            <p14:sldId id="2147482191"/>
            <p14:sldId id="2147482192"/>
            <p14:sldId id="2147482193"/>
            <p14:sldId id="330"/>
          </p14:sldIdLst>
        </p14:section>
        <p14:section name="Default Section" id="{205E37B6-7111-4F63-BDAA-68CA30E9D0DF}">
          <p14:sldIdLst>
            <p14:sldId id="3152"/>
            <p14:sldId id="2147482182"/>
            <p14:sldId id="2147482164"/>
          </p14:sldIdLst>
        </p14:section>
        <p14:section name="Solving" id="{47669086-91B7-4E5A-BAC5-66C042B17FD1}">
          <p14:sldIdLst>
            <p14:sldId id="326"/>
            <p14:sldId id="331"/>
            <p14:sldId id="296"/>
            <p14:sldId id="323"/>
          </p14:sldIdLst>
        </p14:section>
      </p14:sectionLst>
    </p:ext>
    <p:ext uri="{EFAFB233-063F-42B5-8137-9DF3F51BA10A}">
      <p15:sldGuideLst xmlns:p15="http://schemas.microsoft.com/office/powerpoint/2012/main">
        <p15:guide id="1" orient="horz" pos="162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4326"/>
    <p:restoredTop sz="94759"/>
  </p:normalViewPr>
  <p:slideViewPr>
    <p:cSldViewPr snapToGrid="0" snapToObjects="1">
      <p:cViewPr varScale="1">
        <p:scale>
          <a:sx n="153" d="100"/>
          <a:sy n="153" d="100"/>
        </p:scale>
        <p:origin x="168" y="200"/>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06.xml"/><Relationship Id="rId21" Type="http://schemas.openxmlformats.org/officeDocument/2006/relationships/slide" Target="slides/slide10.xml"/><Relationship Id="rId42" Type="http://schemas.openxmlformats.org/officeDocument/2006/relationships/slide" Target="slides/slide31.xml"/><Relationship Id="rId63" Type="http://schemas.openxmlformats.org/officeDocument/2006/relationships/slide" Target="slides/slide52.xml"/><Relationship Id="rId84" Type="http://schemas.openxmlformats.org/officeDocument/2006/relationships/slide" Target="slides/slide73.xml"/><Relationship Id="rId138" Type="http://schemas.openxmlformats.org/officeDocument/2006/relationships/slide" Target="slides/slide127.xml"/><Relationship Id="rId159" Type="http://schemas.openxmlformats.org/officeDocument/2006/relationships/slide" Target="slides/slide148.xml"/><Relationship Id="rId170" Type="http://schemas.openxmlformats.org/officeDocument/2006/relationships/slide" Target="slides/slide159.xml"/><Relationship Id="rId191" Type="http://schemas.openxmlformats.org/officeDocument/2006/relationships/slide" Target="slides/slide180.xml"/><Relationship Id="rId205" Type="http://schemas.openxmlformats.org/officeDocument/2006/relationships/slide" Target="slides/slide194.xml"/><Relationship Id="rId107" Type="http://schemas.openxmlformats.org/officeDocument/2006/relationships/slide" Target="slides/slide96.xml"/><Relationship Id="rId11" Type="http://schemas.openxmlformats.org/officeDocument/2006/relationships/slideMaster" Target="slideMasters/slideMaster11.xml"/><Relationship Id="rId32" Type="http://schemas.openxmlformats.org/officeDocument/2006/relationships/slide" Target="slides/slide21.xml"/><Relationship Id="rId53" Type="http://schemas.openxmlformats.org/officeDocument/2006/relationships/slide" Target="slides/slide42.xml"/><Relationship Id="rId74" Type="http://schemas.openxmlformats.org/officeDocument/2006/relationships/slide" Target="slides/slide63.xml"/><Relationship Id="rId128" Type="http://schemas.openxmlformats.org/officeDocument/2006/relationships/slide" Target="slides/slide117.xml"/><Relationship Id="rId149" Type="http://schemas.openxmlformats.org/officeDocument/2006/relationships/slide" Target="slides/slide138.xml"/><Relationship Id="rId5" Type="http://schemas.openxmlformats.org/officeDocument/2006/relationships/slideMaster" Target="slideMasters/slideMaster5.xml"/><Relationship Id="rId95" Type="http://schemas.openxmlformats.org/officeDocument/2006/relationships/slide" Target="slides/slide84.xml"/><Relationship Id="rId160" Type="http://schemas.openxmlformats.org/officeDocument/2006/relationships/slide" Target="slides/slide149.xml"/><Relationship Id="rId181" Type="http://schemas.openxmlformats.org/officeDocument/2006/relationships/slide" Target="slides/slide170.xml"/><Relationship Id="rId22" Type="http://schemas.openxmlformats.org/officeDocument/2006/relationships/slide" Target="slides/slide11.xml"/><Relationship Id="rId43" Type="http://schemas.openxmlformats.org/officeDocument/2006/relationships/slide" Target="slides/slide32.xml"/><Relationship Id="rId64" Type="http://schemas.openxmlformats.org/officeDocument/2006/relationships/slide" Target="slides/slide53.xml"/><Relationship Id="rId118" Type="http://schemas.openxmlformats.org/officeDocument/2006/relationships/slide" Target="slides/slide107.xml"/><Relationship Id="rId139" Type="http://schemas.openxmlformats.org/officeDocument/2006/relationships/slide" Target="slides/slide128.xml"/><Relationship Id="rId85" Type="http://schemas.openxmlformats.org/officeDocument/2006/relationships/slide" Target="slides/slide74.xml"/><Relationship Id="rId150" Type="http://schemas.openxmlformats.org/officeDocument/2006/relationships/slide" Target="slides/slide139.xml"/><Relationship Id="rId171" Type="http://schemas.openxmlformats.org/officeDocument/2006/relationships/slide" Target="slides/slide160.xml"/><Relationship Id="rId192" Type="http://schemas.openxmlformats.org/officeDocument/2006/relationships/slide" Target="slides/slide181.xml"/><Relationship Id="rId206" Type="http://schemas.openxmlformats.org/officeDocument/2006/relationships/slide" Target="slides/slide195.xml"/><Relationship Id="rId12" Type="http://schemas.openxmlformats.org/officeDocument/2006/relationships/slide" Target="slides/slide1.xml"/><Relationship Id="rId33" Type="http://schemas.openxmlformats.org/officeDocument/2006/relationships/slide" Target="slides/slide22.xml"/><Relationship Id="rId108" Type="http://schemas.openxmlformats.org/officeDocument/2006/relationships/slide" Target="slides/slide97.xml"/><Relationship Id="rId129" Type="http://schemas.openxmlformats.org/officeDocument/2006/relationships/slide" Target="slides/slide118.xml"/><Relationship Id="rId54" Type="http://schemas.openxmlformats.org/officeDocument/2006/relationships/slide" Target="slides/slide43.xml"/><Relationship Id="rId75" Type="http://schemas.openxmlformats.org/officeDocument/2006/relationships/slide" Target="slides/slide64.xml"/><Relationship Id="rId96" Type="http://schemas.openxmlformats.org/officeDocument/2006/relationships/slide" Target="slides/slide85.xml"/><Relationship Id="rId140" Type="http://schemas.openxmlformats.org/officeDocument/2006/relationships/slide" Target="slides/slide129.xml"/><Relationship Id="rId161" Type="http://schemas.openxmlformats.org/officeDocument/2006/relationships/slide" Target="slides/slide150.xml"/><Relationship Id="rId182" Type="http://schemas.openxmlformats.org/officeDocument/2006/relationships/slide" Target="slides/slide171.xml"/><Relationship Id="rId6" Type="http://schemas.openxmlformats.org/officeDocument/2006/relationships/slideMaster" Target="slideMasters/slideMaster6.xml"/><Relationship Id="rId23" Type="http://schemas.openxmlformats.org/officeDocument/2006/relationships/slide" Target="slides/slide12.xml"/><Relationship Id="rId119" Type="http://schemas.openxmlformats.org/officeDocument/2006/relationships/slide" Target="slides/slide108.xml"/><Relationship Id="rId44" Type="http://schemas.openxmlformats.org/officeDocument/2006/relationships/slide" Target="slides/slide33.xml"/><Relationship Id="rId65" Type="http://schemas.openxmlformats.org/officeDocument/2006/relationships/slide" Target="slides/slide54.xml"/><Relationship Id="rId86" Type="http://schemas.openxmlformats.org/officeDocument/2006/relationships/slide" Target="slides/slide75.xml"/><Relationship Id="rId130" Type="http://schemas.openxmlformats.org/officeDocument/2006/relationships/slide" Target="slides/slide119.xml"/><Relationship Id="rId151" Type="http://schemas.openxmlformats.org/officeDocument/2006/relationships/slide" Target="slides/slide140.xml"/><Relationship Id="rId172" Type="http://schemas.openxmlformats.org/officeDocument/2006/relationships/slide" Target="slides/slide161.xml"/><Relationship Id="rId193" Type="http://schemas.openxmlformats.org/officeDocument/2006/relationships/slide" Target="slides/slide182.xml"/><Relationship Id="rId207" Type="http://schemas.openxmlformats.org/officeDocument/2006/relationships/slide" Target="slides/slide196.xml"/><Relationship Id="rId13" Type="http://schemas.openxmlformats.org/officeDocument/2006/relationships/slide" Target="slides/slide2.xml"/><Relationship Id="rId109" Type="http://schemas.openxmlformats.org/officeDocument/2006/relationships/slide" Target="slides/slide98.xml"/><Relationship Id="rId34" Type="http://schemas.openxmlformats.org/officeDocument/2006/relationships/slide" Target="slides/slide23.xml"/><Relationship Id="rId55" Type="http://schemas.openxmlformats.org/officeDocument/2006/relationships/slide" Target="slides/slide44.xml"/><Relationship Id="rId76" Type="http://schemas.openxmlformats.org/officeDocument/2006/relationships/slide" Target="slides/slide65.xml"/><Relationship Id="rId97" Type="http://schemas.openxmlformats.org/officeDocument/2006/relationships/slide" Target="slides/slide86.xml"/><Relationship Id="rId120" Type="http://schemas.openxmlformats.org/officeDocument/2006/relationships/slide" Target="slides/slide109.xml"/><Relationship Id="rId141" Type="http://schemas.openxmlformats.org/officeDocument/2006/relationships/slide" Target="slides/slide130.xml"/><Relationship Id="rId7" Type="http://schemas.openxmlformats.org/officeDocument/2006/relationships/slideMaster" Target="slideMasters/slideMaster7.xml"/><Relationship Id="rId162" Type="http://schemas.openxmlformats.org/officeDocument/2006/relationships/slide" Target="slides/slide151.xml"/><Relationship Id="rId183" Type="http://schemas.openxmlformats.org/officeDocument/2006/relationships/slide" Target="slides/slide172.xml"/><Relationship Id="rId24" Type="http://schemas.openxmlformats.org/officeDocument/2006/relationships/slide" Target="slides/slide13.xml"/><Relationship Id="rId45" Type="http://schemas.openxmlformats.org/officeDocument/2006/relationships/slide" Target="slides/slide34.xml"/><Relationship Id="rId66" Type="http://schemas.openxmlformats.org/officeDocument/2006/relationships/slide" Target="slides/slide55.xml"/><Relationship Id="rId87" Type="http://schemas.openxmlformats.org/officeDocument/2006/relationships/slide" Target="slides/slide76.xml"/><Relationship Id="rId110" Type="http://schemas.openxmlformats.org/officeDocument/2006/relationships/slide" Target="slides/slide99.xml"/><Relationship Id="rId131" Type="http://schemas.openxmlformats.org/officeDocument/2006/relationships/slide" Target="slides/slide120.xml"/><Relationship Id="rId152" Type="http://schemas.openxmlformats.org/officeDocument/2006/relationships/slide" Target="slides/slide141.xml"/><Relationship Id="rId173" Type="http://schemas.openxmlformats.org/officeDocument/2006/relationships/slide" Target="slides/slide162.xml"/><Relationship Id="rId194" Type="http://schemas.openxmlformats.org/officeDocument/2006/relationships/slide" Target="slides/slide183.xml"/><Relationship Id="rId208" Type="http://schemas.openxmlformats.org/officeDocument/2006/relationships/slide" Target="slides/slide197.xml"/><Relationship Id="rId19" Type="http://schemas.openxmlformats.org/officeDocument/2006/relationships/slide" Target="slides/slide8.xml"/><Relationship Id="rId14" Type="http://schemas.openxmlformats.org/officeDocument/2006/relationships/slide" Target="slides/slide3.xml"/><Relationship Id="rId30" Type="http://schemas.openxmlformats.org/officeDocument/2006/relationships/slide" Target="slides/slide19.xml"/><Relationship Id="rId35" Type="http://schemas.openxmlformats.org/officeDocument/2006/relationships/slide" Target="slides/slide24.xml"/><Relationship Id="rId56" Type="http://schemas.openxmlformats.org/officeDocument/2006/relationships/slide" Target="slides/slide45.xml"/><Relationship Id="rId77" Type="http://schemas.openxmlformats.org/officeDocument/2006/relationships/slide" Target="slides/slide66.xml"/><Relationship Id="rId100" Type="http://schemas.openxmlformats.org/officeDocument/2006/relationships/slide" Target="slides/slide89.xml"/><Relationship Id="rId105" Type="http://schemas.openxmlformats.org/officeDocument/2006/relationships/slide" Target="slides/slide94.xml"/><Relationship Id="rId126" Type="http://schemas.openxmlformats.org/officeDocument/2006/relationships/slide" Target="slides/slide115.xml"/><Relationship Id="rId147" Type="http://schemas.openxmlformats.org/officeDocument/2006/relationships/slide" Target="slides/slide136.xml"/><Relationship Id="rId168" Type="http://schemas.openxmlformats.org/officeDocument/2006/relationships/slide" Target="slides/slide157.xml"/><Relationship Id="rId8" Type="http://schemas.openxmlformats.org/officeDocument/2006/relationships/slideMaster" Target="slideMasters/slideMaster8.xml"/><Relationship Id="rId51" Type="http://schemas.openxmlformats.org/officeDocument/2006/relationships/slide" Target="slides/slide40.xml"/><Relationship Id="rId72" Type="http://schemas.openxmlformats.org/officeDocument/2006/relationships/slide" Target="slides/slide61.xml"/><Relationship Id="rId93" Type="http://schemas.openxmlformats.org/officeDocument/2006/relationships/slide" Target="slides/slide82.xml"/><Relationship Id="rId98" Type="http://schemas.openxmlformats.org/officeDocument/2006/relationships/slide" Target="slides/slide87.xml"/><Relationship Id="rId121" Type="http://schemas.openxmlformats.org/officeDocument/2006/relationships/slide" Target="slides/slide110.xml"/><Relationship Id="rId142" Type="http://schemas.openxmlformats.org/officeDocument/2006/relationships/slide" Target="slides/slide131.xml"/><Relationship Id="rId163" Type="http://schemas.openxmlformats.org/officeDocument/2006/relationships/slide" Target="slides/slide152.xml"/><Relationship Id="rId184" Type="http://schemas.openxmlformats.org/officeDocument/2006/relationships/slide" Target="slides/slide173.xml"/><Relationship Id="rId189" Type="http://schemas.openxmlformats.org/officeDocument/2006/relationships/slide" Target="slides/slide178.xml"/><Relationship Id="rId3" Type="http://schemas.openxmlformats.org/officeDocument/2006/relationships/slideMaster" Target="slideMasters/slideMaster3.xml"/><Relationship Id="rId214" Type="http://schemas.openxmlformats.org/officeDocument/2006/relationships/tableStyles" Target="tableStyles.xml"/><Relationship Id="rId25" Type="http://schemas.openxmlformats.org/officeDocument/2006/relationships/slide" Target="slides/slide14.xml"/><Relationship Id="rId46" Type="http://schemas.openxmlformats.org/officeDocument/2006/relationships/slide" Target="slides/slide35.xml"/><Relationship Id="rId67" Type="http://schemas.openxmlformats.org/officeDocument/2006/relationships/slide" Target="slides/slide56.xml"/><Relationship Id="rId116" Type="http://schemas.openxmlformats.org/officeDocument/2006/relationships/slide" Target="slides/slide105.xml"/><Relationship Id="rId137" Type="http://schemas.openxmlformats.org/officeDocument/2006/relationships/slide" Target="slides/slide126.xml"/><Relationship Id="rId158" Type="http://schemas.openxmlformats.org/officeDocument/2006/relationships/slide" Target="slides/slide147.xml"/><Relationship Id="rId20" Type="http://schemas.openxmlformats.org/officeDocument/2006/relationships/slide" Target="slides/slide9.xml"/><Relationship Id="rId41" Type="http://schemas.openxmlformats.org/officeDocument/2006/relationships/slide" Target="slides/slide30.xml"/><Relationship Id="rId62" Type="http://schemas.openxmlformats.org/officeDocument/2006/relationships/slide" Target="slides/slide51.xml"/><Relationship Id="rId83" Type="http://schemas.openxmlformats.org/officeDocument/2006/relationships/slide" Target="slides/slide72.xml"/><Relationship Id="rId88" Type="http://schemas.openxmlformats.org/officeDocument/2006/relationships/slide" Target="slides/slide77.xml"/><Relationship Id="rId111" Type="http://schemas.openxmlformats.org/officeDocument/2006/relationships/slide" Target="slides/slide100.xml"/><Relationship Id="rId132" Type="http://schemas.openxmlformats.org/officeDocument/2006/relationships/slide" Target="slides/slide121.xml"/><Relationship Id="rId153" Type="http://schemas.openxmlformats.org/officeDocument/2006/relationships/slide" Target="slides/slide142.xml"/><Relationship Id="rId174" Type="http://schemas.openxmlformats.org/officeDocument/2006/relationships/slide" Target="slides/slide163.xml"/><Relationship Id="rId179" Type="http://schemas.openxmlformats.org/officeDocument/2006/relationships/slide" Target="slides/slide168.xml"/><Relationship Id="rId195" Type="http://schemas.openxmlformats.org/officeDocument/2006/relationships/slide" Target="slides/slide184.xml"/><Relationship Id="rId209" Type="http://schemas.openxmlformats.org/officeDocument/2006/relationships/slide" Target="slides/slide198.xml"/><Relationship Id="rId190" Type="http://schemas.openxmlformats.org/officeDocument/2006/relationships/slide" Target="slides/slide179.xml"/><Relationship Id="rId204" Type="http://schemas.openxmlformats.org/officeDocument/2006/relationships/slide" Target="slides/slide193.xml"/><Relationship Id="rId15" Type="http://schemas.openxmlformats.org/officeDocument/2006/relationships/slide" Target="slides/slide4.xml"/><Relationship Id="rId36" Type="http://schemas.openxmlformats.org/officeDocument/2006/relationships/slide" Target="slides/slide25.xml"/><Relationship Id="rId57" Type="http://schemas.openxmlformats.org/officeDocument/2006/relationships/slide" Target="slides/slide46.xml"/><Relationship Id="rId106" Type="http://schemas.openxmlformats.org/officeDocument/2006/relationships/slide" Target="slides/slide95.xml"/><Relationship Id="rId127" Type="http://schemas.openxmlformats.org/officeDocument/2006/relationships/slide" Target="slides/slide116.xml"/><Relationship Id="rId10" Type="http://schemas.openxmlformats.org/officeDocument/2006/relationships/slideMaster" Target="slideMasters/slideMaster10.xml"/><Relationship Id="rId31" Type="http://schemas.openxmlformats.org/officeDocument/2006/relationships/slide" Target="slides/slide20.xml"/><Relationship Id="rId52" Type="http://schemas.openxmlformats.org/officeDocument/2006/relationships/slide" Target="slides/slide41.xml"/><Relationship Id="rId73" Type="http://schemas.openxmlformats.org/officeDocument/2006/relationships/slide" Target="slides/slide62.xml"/><Relationship Id="rId78" Type="http://schemas.openxmlformats.org/officeDocument/2006/relationships/slide" Target="slides/slide67.xml"/><Relationship Id="rId94" Type="http://schemas.openxmlformats.org/officeDocument/2006/relationships/slide" Target="slides/slide83.xml"/><Relationship Id="rId99" Type="http://schemas.openxmlformats.org/officeDocument/2006/relationships/slide" Target="slides/slide88.xml"/><Relationship Id="rId101" Type="http://schemas.openxmlformats.org/officeDocument/2006/relationships/slide" Target="slides/slide90.xml"/><Relationship Id="rId122" Type="http://schemas.openxmlformats.org/officeDocument/2006/relationships/slide" Target="slides/slide111.xml"/><Relationship Id="rId143" Type="http://schemas.openxmlformats.org/officeDocument/2006/relationships/slide" Target="slides/slide132.xml"/><Relationship Id="rId148" Type="http://schemas.openxmlformats.org/officeDocument/2006/relationships/slide" Target="slides/slide137.xml"/><Relationship Id="rId164" Type="http://schemas.openxmlformats.org/officeDocument/2006/relationships/slide" Target="slides/slide153.xml"/><Relationship Id="rId169" Type="http://schemas.openxmlformats.org/officeDocument/2006/relationships/slide" Target="slides/slide158.xml"/><Relationship Id="rId185" Type="http://schemas.openxmlformats.org/officeDocument/2006/relationships/slide" Target="slides/slide174.xml"/><Relationship Id="rId4" Type="http://schemas.openxmlformats.org/officeDocument/2006/relationships/slideMaster" Target="slideMasters/slideMaster4.xml"/><Relationship Id="rId9" Type="http://schemas.openxmlformats.org/officeDocument/2006/relationships/slideMaster" Target="slideMasters/slideMaster9.xml"/><Relationship Id="rId180" Type="http://schemas.openxmlformats.org/officeDocument/2006/relationships/slide" Target="slides/slide169.xml"/><Relationship Id="rId210" Type="http://schemas.openxmlformats.org/officeDocument/2006/relationships/notesMaster" Target="notesMasters/notesMaster1.xml"/><Relationship Id="rId26" Type="http://schemas.openxmlformats.org/officeDocument/2006/relationships/slide" Target="slides/slide15.xml"/><Relationship Id="rId47" Type="http://schemas.openxmlformats.org/officeDocument/2006/relationships/slide" Target="slides/slide36.xml"/><Relationship Id="rId68" Type="http://schemas.openxmlformats.org/officeDocument/2006/relationships/slide" Target="slides/slide57.xml"/><Relationship Id="rId89" Type="http://schemas.openxmlformats.org/officeDocument/2006/relationships/slide" Target="slides/slide78.xml"/><Relationship Id="rId112" Type="http://schemas.openxmlformats.org/officeDocument/2006/relationships/slide" Target="slides/slide101.xml"/><Relationship Id="rId133" Type="http://schemas.openxmlformats.org/officeDocument/2006/relationships/slide" Target="slides/slide122.xml"/><Relationship Id="rId154" Type="http://schemas.openxmlformats.org/officeDocument/2006/relationships/slide" Target="slides/slide143.xml"/><Relationship Id="rId175" Type="http://schemas.openxmlformats.org/officeDocument/2006/relationships/slide" Target="slides/slide164.xml"/><Relationship Id="rId196" Type="http://schemas.openxmlformats.org/officeDocument/2006/relationships/slide" Target="slides/slide185.xml"/><Relationship Id="rId200" Type="http://schemas.openxmlformats.org/officeDocument/2006/relationships/slide" Target="slides/slide189.xml"/><Relationship Id="rId16" Type="http://schemas.openxmlformats.org/officeDocument/2006/relationships/slide" Target="slides/slide5.xml"/><Relationship Id="rId37" Type="http://schemas.openxmlformats.org/officeDocument/2006/relationships/slide" Target="slides/slide26.xml"/><Relationship Id="rId58" Type="http://schemas.openxmlformats.org/officeDocument/2006/relationships/slide" Target="slides/slide47.xml"/><Relationship Id="rId79" Type="http://schemas.openxmlformats.org/officeDocument/2006/relationships/slide" Target="slides/slide68.xml"/><Relationship Id="rId102" Type="http://schemas.openxmlformats.org/officeDocument/2006/relationships/slide" Target="slides/slide91.xml"/><Relationship Id="rId123" Type="http://schemas.openxmlformats.org/officeDocument/2006/relationships/slide" Target="slides/slide112.xml"/><Relationship Id="rId144" Type="http://schemas.openxmlformats.org/officeDocument/2006/relationships/slide" Target="slides/slide133.xml"/><Relationship Id="rId90" Type="http://schemas.openxmlformats.org/officeDocument/2006/relationships/slide" Target="slides/slide79.xml"/><Relationship Id="rId165" Type="http://schemas.openxmlformats.org/officeDocument/2006/relationships/slide" Target="slides/slide154.xml"/><Relationship Id="rId186" Type="http://schemas.openxmlformats.org/officeDocument/2006/relationships/slide" Target="slides/slide175.xml"/><Relationship Id="rId211" Type="http://schemas.openxmlformats.org/officeDocument/2006/relationships/presProps" Target="presProps.xml"/><Relationship Id="rId27" Type="http://schemas.openxmlformats.org/officeDocument/2006/relationships/slide" Target="slides/slide16.xml"/><Relationship Id="rId48" Type="http://schemas.openxmlformats.org/officeDocument/2006/relationships/slide" Target="slides/slide37.xml"/><Relationship Id="rId69" Type="http://schemas.openxmlformats.org/officeDocument/2006/relationships/slide" Target="slides/slide58.xml"/><Relationship Id="rId113" Type="http://schemas.openxmlformats.org/officeDocument/2006/relationships/slide" Target="slides/slide102.xml"/><Relationship Id="rId134" Type="http://schemas.openxmlformats.org/officeDocument/2006/relationships/slide" Target="slides/slide123.xml"/><Relationship Id="rId80" Type="http://schemas.openxmlformats.org/officeDocument/2006/relationships/slide" Target="slides/slide69.xml"/><Relationship Id="rId155" Type="http://schemas.openxmlformats.org/officeDocument/2006/relationships/slide" Target="slides/slide144.xml"/><Relationship Id="rId176" Type="http://schemas.openxmlformats.org/officeDocument/2006/relationships/slide" Target="slides/slide165.xml"/><Relationship Id="rId197" Type="http://schemas.openxmlformats.org/officeDocument/2006/relationships/slide" Target="slides/slide186.xml"/><Relationship Id="rId201" Type="http://schemas.openxmlformats.org/officeDocument/2006/relationships/slide" Target="slides/slide190.xml"/><Relationship Id="rId17" Type="http://schemas.openxmlformats.org/officeDocument/2006/relationships/slide" Target="slides/slide6.xml"/><Relationship Id="rId38" Type="http://schemas.openxmlformats.org/officeDocument/2006/relationships/slide" Target="slides/slide27.xml"/><Relationship Id="rId59" Type="http://schemas.openxmlformats.org/officeDocument/2006/relationships/slide" Target="slides/slide48.xml"/><Relationship Id="rId103" Type="http://schemas.openxmlformats.org/officeDocument/2006/relationships/slide" Target="slides/slide92.xml"/><Relationship Id="rId124" Type="http://schemas.openxmlformats.org/officeDocument/2006/relationships/slide" Target="slides/slide113.xml"/><Relationship Id="rId70" Type="http://schemas.openxmlformats.org/officeDocument/2006/relationships/slide" Target="slides/slide59.xml"/><Relationship Id="rId91" Type="http://schemas.openxmlformats.org/officeDocument/2006/relationships/slide" Target="slides/slide80.xml"/><Relationship Id="rId145" Type="http://schemas.openxmlformats.org/officeDocument/2006/relationships/slide" Target="slides/slide134.xml"/><Relationship Id="rId166" Type="http://schemas.openxmlformats.org/officeDocument/2006/relationships/slide" Target="slides/slide155.xml"/><Relationship Id="rId187" Type="http://schemas.openxmlformats.org/officeDocument/2006/relationships/slide" Target="slides/slide176.xml"/><Relationship Id="rId1" Type="http://schemas.openxmlformats.org/officeDocument/2006/relationships/slideMaster" Target="slideMasters/slideMaster1.xml"/><Relationship Id="rId212" Type="http://schemas.openxmlformats.org/officeDocument/2006/relationships/viewProps" Target="viewProps.xml"/><Relationship Id="rId28" Type="http://schemas.openxmlformats.org/officeDocument/2006/relationships/slide" Target="slides/slide17.xml"/><Relationship Id="rId49" Type="http://schemas.openxmlformats.org/officeDocument/2006/relationships/slide" Target="slides/slide38.xml"/><Relationship Id="rId114" Type="http://schemas.openxmlformats.org/officeDocument/2006/relationships/slide" Target="slides/slide103.xml"/><Relationship Id="rId60" Type="http://schemas.openxmlformats.org/officeDocument/2006/relationships/slide" Target="slides/slide49.xml"/><Relationship Id="rId81" Type="http://schemas.openxmlformats.org/officeDocument/2006/relationships/slide" Target="slides/slide70.xml"/><Relationship Id="rId135" Type="http://schemas.openxmlformats.org/officeDocument/2006/relationships/slide" Target="slides/slide124.xml"/><Relationship Id="rId156" Type="http://schemas.openxmlformats.org/officeDocument/2006/relationships/slide" Target="slides/slide145.xml"/><Relationship Id="rId177" Type="http://schemas.openxmlformats.org/officeDocument/2006/relationships/slide" Target="slides/slide166.xml"/><Relationship Id="rId198" Type="http://schemas.openxmlformats.org/officeDocument/2006/relationships/slide" Target="slides/slide187.xml"/><Relationship Id="rId202" Type="http://schemas.openxmlformats.org/officeDocument/2006/relationships/slide" Target="slides/slide191.xml"/><Relationship Id="rId18" Type="http://schemas.openxmlformats.org/officeDocument/2006/relationships/slide" Target="slides/slide7.xml"/><Relationship Id="rId39" Type="http://schemas.openxmlformats.org/officeDocument/2006/relationships/slide" Target="slides/slide28.xml"/><Relationship Id="rId50" Type="http://schemas.openxmlformats.org/officeDocument/2006/relationships/slide" Target="slides/slide39.xml"/><Relationship Id="rId104" Type="http://schemas.openxmlformats.org/officeDocument/2006/relationships/slide" Target="slides/slide93.xml"/><Relationship Id="rId125" Type="http://schemas.openxmlformats.org/officeDocument/2006/relationships/slide" Target="slides/slide114.xml"/><Relationship Id="rId146" Type="http://schemas.openxmlformats.org/officeDocument/2006/relationships/slide" Target="slides/slide135.xml"/><Relationship Id="rId167" Type="http://schemas.openxmlformats.org/officeDocument/2006/relationships/slide" Target="slides/slide156.xml"/><Relationship Id="rId188" Type="http://schemas.openxmlformats.org/officeDocument/2006/relationships/slide" Target="slides/slide177.xml"/><Relationship Id="rId71" Type="http://schemas.openxmlformats.org/officeDocument/2006/relationships/slide" Target="slides/slide60.xml"/><Relationship Id="rId92" Type="http://schemas.openxmlformats.org/officeDocument/2006/relationships/slide" Target="slides/slide81.xml"/><Relationship Id="rId213" Type="http://schemas.openxmlformats.org/officeDocument/2006/relationships/theme" Target="theme/theme1.xml"/><Relationship Id="rId2" Type="http://schemas.openxmlformats.org/officeDocument/2006/relationships/slideMaster" Target="slideMasters/slideMaster2.xml"/><Relationship Id="rId29" Type="http://schemas.openxmlformats.org/officeDocument/2006/relationships/slide" Target="slides/slide18.xml"/><Relationship Id="rId40" Type="http://schemas.openxmlformats.org/officeDocument/2006/relationships/slide" Target="slides/slide29.xml"/><Relationship Id="rId115" Type="http://schemas.openxmlformats.org/officeDocument/2006/relationships/slide" Target="slides/slide104.xml"/><Relationship Id="rId136" Type="http://schemas.openxmlformats.org/officeDocument/2006/relationships/slide" Target="slides/slide125.xml"/><Relationship Id="rId157" Type="http://schemas.openxmlformats.org/officeDocument/2006/relationships/slide" Target="slides/slide146.xml"/><Relationship Id="rId178" Type="http://schemas.openxmlformats.org/officeDocument/2006/relationships/slide" Target="slides/slide167.xml"/><Relationship Id="rId61" Type="http://schemas.openxmlformats.org/officeDocument/2006/relationships/slide" Target="slides/slide50.xml"/><Relationship Id="rId82" Type="http://schemas.openxmlformats.org/officeDocument/2006/relationships/slide" Target="slides/slide71.xml"/><Relationship Id="rId199" Type="http://schemas.openxmlformats.org/officeDocument/2006/relationships/slide" Target="slides/slide188.xml"/><Relationship Id="rId203" Type="http://schemas.openxmlformats.org/officeDocument/2006/relationships/slide" Target="slides/slide192.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2" Type="http://schemas.openxmlformats.org/officeDocument/2006/relationships/oleObject" Target="Chart%20in%20Microsoft%20PowerPoint" TargetMode="External"/><Relationship Id="rId1" Type="http://schemas.openxmlformats.org/officeDocument/2006/relationships/themeOverride" Target="../theme/themeOverrid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nl-NL" u="sng" dirty="0" err="1">
                <a:solidFill>
                  <a:schemeClr val="tx1">
                    <a:lumMod val="65000"/>
                    <a:lumOff val="35000"/>
                  </a:schemeClr>
                </a:solidFill>
              </a:rPr>
              <a:t>Allocation</a:t>
            </a:r>
            <a:r>
              <a:rPr lang="nl-NL" u="sng" baseline="0" dirty="0">
                <a:solidFill>
                  <a:schemeClr val="tx1">
                    <a:lumMod val="65000"/>
                    <a:lumOff val="35000"/>
                  </a:schemeClr>
                </a:solidFill>
              </a:rPr>
              <a:t> of Value</a:t>
            </a:r>
            <a:endParaRPr lang="nl-NL" u="sng" dirty="0">
              <a:solidFill>
                <a:schemeClr val="tx1">
                  <a:lumMod val="65000"/>
                  <a:lumOff val="35000"/>
                </a:schemeClr>
              </a:solidFill>
            </a:endParaRP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nl-NL"/>
        </a:p>
      </c:txPr>
    </c:title>
    <c:autoTitleDeleted val="0"/>
    <c:plotArea>
      <c:layout>
        <c:manualLayout>
          <c:layoutTarget val="inner"/>
          <c:xMode val="edge"/>
          <c:yMode val="edge"/>
          <c:x val="5.0104185938835144E-2"/>
          <c:y val="0.19213880598545074"/>
          <c:w val="0.92311614751815796"/>
          <c:h val="0.43858131766319275"/>
        </c:manualLayout>
      </c:layout>
      <c:barChart>
        <c:barDir val="col"/>
        <c:grouping val="stacked"/>
        <c:varyColors val="0"/>
        <c:ser>
          <c:idx val="0"/>
          <c:order val="0"/>
          <c:tx>
            <c:strRef>
              <c:f>Sheet1!$B$1</c:f>
              <c:strCache>
                <c:ptCount val="1"/>
                <c:pt idx="0">
                  <c:v>Secured creditors</c:v>
                </c:pt>
              </c:strCache>
            </c:strRef>
          </c:tx>
          <c:spPr>
            <a:solidFill>
              <a:schemeClr val="accent5">
                <a:lumMod val="75000"/>
              </a:schemeClr>
            </a:solidFill>
            <a:ln>
              <a:noFill/>
            </a:ln>
            <a:effectLst/>
          </c:spPr>
          <c:invertIfNegative val="0"/>
          <c:cat>
            <c:strRef>
              <c:f>Sheet1!$A$2:$A$7</c:f>
              <c:strCache>
                <c:ptCount val="6"/>
                <c:pt idx="0">
                  <c:v>Existing Cap Structure</c:v>
                </c:pt>
                <c:pt idx="1">
                  <c:v>Reorganisation value</c:v>
                </c:pt>
                <c:pt idx="2">
                  <c:v>Strict APR Allocation</c:v>
                </c:pt>
                <c:pt idx="3">
                  <c:v>Gifting</c:v>
                </c:pt>
                <c:pt idx="4">
                  <c:v>New value</c:v>
                </c:pt>
                <c:pt idx="5">
                  <c:v>Key shareholder exception</c:v>
                </c:pt>
              </c:strCache>
            </c:strRef>
          </c:cat>
          <c:val>
            <c:numRef>
              <c:f>Sheet1!$B$2:$B$7</c:f>
              <c:numCache>
                <c:formatCode>General</c:formatCode>
                <c:ptCount val="6"/>
                <c:pt idx="0">
                  <c:v>4</c:v>
                </c:pt>
                <c:pt idx="1">
                  <c:v>0</c:v>
                </c:pt>
                <c:pt idx="2">
                  <c:v>4</c:v>
                </c:pt>
                <c:pt idx="3">
                  <c:v>3</c:v>
                </c:pt>
                <c:pt idx="4">
                  <c:v>3</c:v>
                </c:pt>
                <c:pt idx="5">
                  <c:v>4</c:v>
                </c:pt>
              </c:numCache>
            </c:numRef>
          </c:val>
          <c:extLst xmlns:m="http://schemas.openxmlformats.org/officeDocument/2006/math" xmlns:w="http://schemas.openxmlformats.org/wordprocessingml/2006/main" xmlns:wp="http://schemas.openxmlformats.org/drawingml/2006/wordprocessingDrawing" xmlns:a14="http://schemas.microsoft.com/office/drawing/2010/main">
            <c:ext xmlns:c16="http://schemas.microsoft.com/office/drawing/2014/chart" uri="{C3380CC4-5D6E-409C-BE32-E72D297353CC}">
              <c16:uniqueId val="{00000000-028F-4AC9-9680-763DE31A17F0}"/>
            </c:ext>
          </c:extLst>
        </c:ser>
        <c:ser>
          <c:idx val="1"/>
          <c:order val="1"/>
          <c:tx>
            <c:strRef>
              <c:f>Sheet1!$C$1</c:f>
              <c:strCache>
                <c:ptCount val="1"/>
                <c:pt idx="0">
                  <c:v>Unsecured creditors</c:v>
                </c:pt>
              </c:strCache>
            </c:strRef>
          </c:tx>
          <c:spPr>
            <a:solidFill>
              <a:schemeClr val="accent5">
                <a:lumMod val="60000"/>
                <a:lumOff val="40000"/>
              </a:schemeClr>
            </a:solidFill>
            <a:ln>
              <a:noFill/>
            </a:ln>
            <a:effectLst/>
          </c:spPr>
          <c:invertIfNegative val="0"/>
          <c:cat>
            <c:strRef>
              <c:f>Sheet1!$A$2:$A$7</c:f>
              <c:strCache>
                <c:ptCount val="6"/>
                <c:pt idx="0">
                  <c:v>Existing Cap Structure</c:v>
                </c:pt>
                <c:pt idx="1">
                  <c:v>Reorganisation value</c:v>
                </c:pt>
                <c:pt idx="2">
                  <c:v>Strict APR Allocation</c:v>
                </c:pt>
                <c:pt idx="3">
                  <c:v>Gifting</c:v>
                </c:pt>
                <c:pt idx="4">
                  <c:v>New value</c:v>
                </c:pt>
                <c:pt idx="5">
                  <c:v>Key shareholder exception</c:v>
                </c:pt>
              </c:strCache>
            </c:strRef>
          </c:cat>
          <c:val>
            <c:numRef>
              <c:f>Sheet1!$C$2:$C$7</c:f>
              <c:numCache>
                <c:formatCode>General</c:formatCode>
                <c:ptCount val="6"/>
                <c:pt idx="0">
                  <c:v>2</c:v>
                </c:pt>
                <c:pt idx="1">
                  <c:v>0</c:v>
                </c:pt>
                <c:pt idx="2">
                  <c:v>1</c:v>
                </c:pt>
                <c:pt idx="3">
                  <c:v>1</c:v>
                </c:pt>
                <c:pt idx="4">
                  <c:v>2</c:v>
                </c:pt>
              </c:numCache>
            </c:numRef>
          </c:val>
          <c:extLst xmlns:m="http://schemas.openxmlformats.org/officeDocument/2006/math" xmlns:w="http://schemas.openxmlformats.org/wordprocessingml/2006/main" xmlns:wp="http://schemas.openxmlformats.org/drawingml/2006/wordprocessingDrawing" xmlns:a14="http://schemas.microsoft.com/office/drawing/2010/main">
            <c:ext xmlns:c16="http://schemas.microsoft.com/office/drawing/2014/chart" uri="{C3380CC4-5D6E-409C-BE32-E72D297353CC}">
              <c16:uniqueId val="{00000001-028F-4AC9-9680-763DE31A17F0}"/>
            </c:ext>
          </c:extLst>
        </c:ser>
        <c:ser>
          <c:idx val="2"/>
          <c:order val="2"/>
          <c:tx>
            <c:strRef>
              <c:f>Sheet1!$D$1</c:f>
              <c:strCache>
                <c:ptCount val="1"/>
                <c:pt idx="0">
                  <c:v>Shareholders</c:v>
                </c:pt>
              </c:strCache>
            </c:strRef>
          </c:tx>
          <c:spPr>
            <a:solidFill>
              <a:schemeClr val="accent5">
                <a:lumMod val="20000"/>
                <a:lumOff val="80000"/>
              </a:schemeClr>
            </a:solidFill>
            <a:ln>
              <a:noFill/>
            </a:ln>
            <a:effectLst/>
          </c:spPr>
          <c:invertIfNegative val="0"/>
          <c:cat>
            <c:strRef>
              <c:f>Sheet1!$A$2:$A$7</c:f>
              <c:strCache>
                <c:ptCount val="6"/>
                <c:pt idx="0">
                  <c:v>Existing Cap Structure</c:v>
                </c:pt>
                <c:pt idx="1">
                  <c:v>Reorganisation value</c:v>
                </c:pt>
                <c:pt idx="2">
                  <c:v>Strict APR Allocation</c:v>
                </c:pt>
                <c:pt idx="3">
                  <c:v>Gifting</c:v>
                </c:pt>
                <c:pt idx="4">
                  <c:v>New value</c:v>
                </c:pt>
                <c:pt idx="5">
                  <c:v>Key shareholder exception</c:v>
                </c:pt>
              </c:strCache>
            </c:strRef>
          </c:cat>
          <c:val>
            <c:numRef>
              <c:f>Sheet1!$D$2:$D$7</c:f>
              <c:numCache>
                <c:formatCode>General</c:formatCode>
                <c:ptCount val="6"/>
                <c:pt idx="0">
                  <c:v>1</c:v>
                </c:pt>
                <c:pt idx="1">
                  <c:v>0</c:v>
                </c:pt>
                <c:pt idx="2">
                  <c:v>0</c:v>
                </c:pt>
                <c:pt idx="3">
                  <c:v>1</c:v>
                </c:pt>
                <c:pt idx="4">
                  <c:v>1</c:v>
                </c:pt>
                <c:pt idx="5">
                  <c:v>1</c:v>
                </c:pt>
              </c:numCache>
            </c:numRef>
          </c:val>
          <c:extLst xmlns:m="http://schemas.openxmlformats.org/officeDocument/2006/math" xmlns:w="http://schemas.openxmlformats.org/wordprocessingml/2006/main" xmlns:wp="http://schemas.openxmlformats.org/drawingml/2006/wordprocessingDrawing" xmlns:a14="http://schemas.microsoft.com/office/drawing/2010/main">
            <c:ext xmlns:c16="http://schemas.microsoft.com/office/drawing/2014/chart" uri="{C3380CC4-5D6E-409C-BE32-E72D297353CC}">
              <c16:uniqueId val="{00000002-028F-4AC9-9680-763DE31A17F0}"/>
            </c:ext>
          </c:extLst>
        </c:ser>
        <c:ser>
          <c:idx val="3"/>
          <c:order val="3"/>
          <c:tx>
            <c:strRef>
              <c:f>Sheet1!$E$1</c:f>
              <c:strCache>
                <c:ptCount val="1"/>
                <c:pt idx="0">
                  <c:v>Reorganisation value</c:v>
                </c:pt>
              </c:strCache>
            </c:strRef>
          </c:tx>
          <c:spPr>
            <a:solidFill>
              <a:schemeClr val="bg1">
                <a:lumMod val="65000"/>
              </a:schemeClr>
            </a:solidFill>
            <a:ln>
              <a:noFill/>
            </a:ln>
            <a:effectLst/>
          </c:spPr>
          <c:invertIfNegative val="0"/>
          <c:cat>
            <c:strRef>
              <c:f>Sheet1!$A$2:$A$7</c:f>
              <c:strCache>
                <c:ptCount val="6"/>
                <c:pt idx="0">
                  <c:v>Existing Cap Structure</c:v>
                </c:pt>
                <c:pt idx="1">
                  <c:v>Reorganisation value</c:v>
                </c:pt>
                <c:pt idx="2">
                  <c:v>Strict APR Allocation</c:v>
                </c:pt>
                <c:pt idx="3">
                  <c:v>Gifting</c:v>
                </c:pt>
                <c:pt idx="4">
                  <c:v>New value</c:v>
                </c:pt>
                <c:pt idx="5">
                  <c:v>Key shareholder exception</c:v>
                </c:pt>
              </c:strCache>
            </c:strRef>
          </c:cat>
          <c:val>
            <c:numRef>
              <c:f>Sheet1!$E$2:$E$7</c:f>
              <c:numCache>
                <c:formatCode>General</c:formatCode>
                <c:ptCount val="6"/>
                <c:pt idx="0">
                  <c:v>0</c:v>
                </c:pt>
                <c:pt idx="1">
                  <c:v>5</c:v>
                </c:pt>
                <c:pt idx="2">
                  <c:v>0</c:v>
                </c:pt>
                <c:pt idx="3">
                  <c:v>0</c:v>
                </c:pt>
              </c:numCache>
            </c:numRef>
          </c:val>
          <c:extLst xmlns:m="http://schemas.openxmlformats.org/officeDocument/2006/math" xmlns:w="http://schemas.openxmlformats.org/wordprocessingml/2006/main" xmlns:wp="http://schemas.openxmlformats.org/drawingml/2006/wordprocessingDrawing" xmlns:a14="http://schemas.microsoft.com/office/drawing/2010/main">
            <c:ext xmlns:c16="http://schemas.microsoft.com/office/drawing/2014/chart" uri="{C3380CC4-5D6E-409C-BE32-E72D297353CC}">
              <c16:uniqueId val="{00000003-028F-4AC9-9680-763DE31A17F0}"/>
            </c:ext>
          </c:extLst>
        </c:ser>
        <c:dLbls>
          <c:showLegendKey val="0"/>
          <c:showVal val="0"/>
          <c:showCatName val="0"/>
          <c:showSerName val="0"/>
          <c:showPercent val="0"/>
          <c:showBubbleSize val="0"/>
        </c:dLbls>
        <c:gapWidth val="150"/>
        <c:overlap val="100"/>
        <c:axId val="1208837903"/>
        <c:axId val="1163476111"/>
      </c:barChart>
      <c:catAx>
        <c:axId val="1208837903"/>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smtId="4294967295">
                <a:solidFill>
                  <a:schemeClr val="tx1">
                    <a:lumMod val="65000"/>
                    <a:lumOff val="35000"/>
                  </a:schemeClr>
                </a:solidFill>
                <a:latin typeface="+mn-lt"/>
                <a:ea typeface="+mn-ea"/>
                <a:cs typeface="+mn-cs"/>
              </a:defRPr>
            </a:pPr>
            <a:endParaRPr lang="nl-NL"/>
          </a:p>
        </c:txPr>
        <c:crossAx val="1163476111"/>
        <c:crosses val="autoZero"/>
        <c:auto val="0"/>
        <c:lblAlgn val="ctr"/>
        <c:lblOffset val="100"/>
        <c:noMultiLvlLbl val="0"/>
      </c:catAx>
      <c:valAx>
        <c:axId val="1163476111"/>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smtId="4294967295">
                <a:solidFill>
                  <a:schemeClr val="tx1">
                    <a:lumMod val="65000"/>
                    <a:lumOff val="35000"/>
                  </a:schemeClr>
                </a:solidFill>
                <a:latin typeface="+mn-lt"/>
                <a:ea typeface="+mn-ea"/>
                <a:cs typeface="+mn-cs"/>
              </a:defRPr>
            </a:pPr>
            <a:endParaRPr lang="nl-NL"/>
          </a:p>
        </c:txPr>
        <c:crossAx val="1208837903"/>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smtId="4294967295">
              <a:solidFill>
                <a:schemeClr val="tx1">
                  <a:lumMod val="65000"/>
                  <a:lumOff val="35000"/>
                </a:schemeClr>
              </a:solidFill>
              <a:latin typeface="+mn-lt"/>
              <a:ea typeface="+mn-ea"/>
              <a:cs typeface="+mn-cs"/>
            </a:defRPr>
          </a:pPr>
          <a:endParaRPr lang="nl-NL"/>
        </a:p>
      </c:txPr>
    </c:legend>
    <c:plotVisOnly val="1"/>
    <c:dispBlanksAs val="gap"/>
    <c:showDLblsOverMax val="0"/>
    <c:extLst xmlns:m="http://schemas.openxmlformats.org/officeDocument/2006/math" xmlns:w="http://schemas.openxmlformats.org/wordprocessingml/2006/main" xmlns:wp="http://schemas.openxmlformats.org/drawingml/2006/wordprocessingDrawing" xmlns:a14="http://schemas.microsoft.com/office/drawing/2010/main">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nl-NL"/>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6460118639221255"/>
          <c:y val="5.6135388299410532E-2"/>
          <c:w val="0.7736733687107078"/>
          <c:h val="0.86036565622247774"/>
        </c:manualLayout>
      </c:layout>
      <c:barChart>
        <c:barDir val="col"/>
        <c:grouping val="clustered"/>
        <c:varyColors val="0"/>
        <c:ser>
          <c:idx val="0"/>
          <c:order val="0"/>
          <c:spPr>
            <a:solidFill>
              <a:srgbClr val="003057"/>
            </a:solidFill>
            <a:ln>
              <a:noFill/>
            </a:ln>
            <a:effectLst/>
          </c:spPr>
          <c:invertIfNegative val="0"/>
          <c:val>
            <c:numRef>
              <c:f>'[Chart in Microsoft PowerPoint]Deeply_unrealised'!$I$123:$I$125</c:f>
              <c:numCache>
                <c:formatCode>General</c:formatCode>
                <c:ptCount val="3"/>
                <c:pt idx="0">
                  <c:v>0.874</c:v>
                </c:pt>
                <c:pt idx="1">
                  <c:v>4.3</c:v>
                </c:pt>
                <c:pt idx="2">
                  <c:v>10.3</c:v>
                </c:pt>
              </c:numCache>
            </c:numRef>
          </c:val>
          <c:extLst>
            <c:ext xmlns:c16="http://schemas.microsoft.com/office/drawing/2014/chart" uri="{C3380CC4-5D6E-409C-BE32-E72D297353CC}">
              <c16:uniqueId val="{00000000-567F-42CD-B977-5F7177F00A38}"/>
            </c:ext>
          </c:extLst>
        </c:ser>
        <c:dLbls>
          <c:showLegendKey val="0"/>
          <c:showVal val="0"/>
          <c:showCatName val="0"/>
          <c:showSerName val="0"/>
          <c:showPercent val="0"/>
          <c:showBubbleSize val="0"/>
        </c:dLbls>
        <c:gapWidth val="100"/>
        <c:overlap val="-47"/>
        <c:axId val="1201890303"/>
        <c:axId val="970666431"/>
      </c:barChart>
      <c:catAx>
        <c:axId val="1201890303"/>
        <c:scaling>
          <c:orientation val="minMax"/>
        </c:scaling>
        <c:delete val="1"/>
        <c:axPos val="b"/>
        <c:numFmt formatCode="mmm\-yy" sourceLinked="1"/>
        <c:majorTickMark val="none"/>
        <c:minorTickMark val="none"/>
        <c:tickLblPos val="nextTo"/>
        <c:crossAx val="970666431"/>
        <c:crosses val="autoZero"/>
        <c:auto val="1"/>
        <c:lblAlgn val="ctr"/>
        <c:lblOffset val="100"/>
        <c:noMultiLvlLbl val="0"/>
      </c:catAx>
      <c:valAx>
        <c:axId val="970666431"/>
        <c:scaling>
          <c:orientation val="minMax"/>
        </c:scaling>
        <c:delete val="1"/>
        <c:axPos val="l"/>
        <c:numFmt formatCode="General" sourceLinked="1"/>
        <c:majorTickMark val="none"/>
        <c:minorTickMark val="none"/>
        <c:tickLblPos val="nextTo"/>
        <c:crossAx val="1201890303"/>
        <c:crosses val="autoZero"/>
        <c:crossBetween val="between"/>
      </c:valAx>
    </c:plotArea>
    <c:plotVisOnly val="1"/>
    <c:dispBlanksAs val="gap"/>
    <c:showDLblsOverMax val="0"/>
    <c:extLst/>
  </c:chart>
  <c:spPr>
    <a:noFill/>
  </c:spPr>
  <c:txPr>
    <a:bodyPr/>
    <a:lstStyle/>
    <a:p>
      <a:pPr>
        <a:defRPr/>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0_2#1">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792ADEC-B0BD-466B-B910-7DBDD8699461}" type="doc">
      <dgm:prSet loTypeId="urn:microsoft.com/office/officeart/2005/8/layout/orgChart1" loCatId="hierarchy" qsTypeId="urn:microsoft.com/office/officeart/2005/8/quickstyle/simple1#1" qsCatId="simple" csTypeId="urn:microsoft.com/office/officeart/2005/8/colors/accent0_2#1" csCatId="mainScheme" phldr="1"/>
      <dgm:spPr/>
      <dgm:t>
        <a:bodyPr/>
        <a:lstStyle/>
        <a:p>
          <a:endParaRPr lang="nl-NL"/>
        </a:p>
      </dgm:t>
    </dgm:pt>
    <dgm:pt modelId="{F2D90119-BB8A-41FB-9E31-3026578F198C}" type="parTrans" cxnId="{D2A9A715-5CE8-4FA2-9706-0B6237D2CEE3}">
      <dgm:prSet custT="1"/>
      <dgm:spPr/>
      <dgm:t>
        <a:bodyPr/>
        <a:lstStyle/>
        <a:p>
          <a:endParaRPr lang="nl-NL" sz="1200"/>
        </a:p>
      </dgm:t>
    </dgm:pt>
    <dgm:pt modelId="{B839E936-B8BF-4D17-A17C-C7A2EB18A8B8}">
      <dgm:prSet phldrT="[Text]" custT="1"/>
      <dgm:spPr>
        <a:solidFill>
          <a:schemeClr val="tx2"/>
        </a:solidFill>
        <a:ln>
          <a:solidFill>
            <a:schemeClr val="accent5">
              <a:lumMod val="75000"/>
            </a:schemeClr>
          </a:solidFill>
        </a:ln>
      </dgm:spPr>
      <dgm:t>
        <a:bodyPr/>
        <a:lstStyle/>
        <a:p>
          <a:r>
            <a:rPr lang="nl-NL" sz="1200" b="1" dirty="0" err="1">
              <a:solidFill>
                <a:schemeClr val="bg1"/>
              </a:solidFill>
            </a:rPr>
            <a:t>Oakmont</a:t>
          </a:r>
          <a:br>
            <a:rPr lang="nl-NL" sz="1200" b="1" dirty="0">
              <a:solidFill>
                <a:schemeClr val="bg1"/>
              </a:solidFill>
            </a:rPr>
          </a:br>
          <a:r>
            <a:rPr lang="nl-NL" sz="1200" b="1" dirty="0">
              <a:solidFill>
                <a:schemeClr val="bg1"/>
              </a:solidFill>
            </a:rPr>
            <a:t>Capital</a:t>
          </a:r>
        </a:p>
      </dgm:t>
    </dgm:pt>
    <dgm:pt modelId="{294EBE67-9E56-4DE8-A8C2-94C2334CEE6D}" type="parTrans" cxnId="{FDE04CA7-EE4A-4EEE-9FCF-E6CC876942B4}">
      <dgm:prSet/>
      <dgm:spPr>
        <a:noFill/>
        <a:ln>
          <a:solidFill>
            <a:schemeClr val="accent5">
              <a:lumMod val="75000"/>
            </a:schemeClr>
          </a:solidFill>
        </a:ln>
      </dgm:spPr>
      <dgm:t>
        <a:bodyPr/>
        <a:lstStyle/>
        <a:p>
          <a:endParaRPr/>
        </a:p>
      </dgm:t>
    </dgm:pt>
    <dgm:pt modelId="{FED6EB11-B63F-4628-982B-3285D72B0928}">
      <dgm:prSet phldrT="[Text]" custT="1"/>
      <dgm:spPr>
        <a:ln>
          <a:solidFill>
            <a:schemeClr val="accent5">
              <a:lumMod val="75000"/>
            </a:schemeClr>
          </a:solidFill>
        </a:ln>
      </dgm:spPr>
      <dgm:t>
        <a:bodyPr/>
        <a:lstStyle/>
        <a:p>
          <a:r>
            <a:rPr lang="nl-NL" sz="1200" err="1"/>
            <a:t>Alpha B.V.</a:t>
          </a:r>
        </a:p>
        <a:p>
          <a:endParaRPr lang="nl-NL" sz="1200"/>
        </a:p>
      </dgm:t>
    </dgm:pt>
    <dgm:pt modelId="{24820C39-F5D1-478C-B08A-8CABFED55652}" type="sibTrans" cxnId="{FDE04CA7-EE4A-4EEE-9FCF-E6CC876942B4}">
      <dgm:prSet custT="1"/>
      <dgm:spPr/>
      <dgm:t>
        <a:bodyPr/>
        <a:lstStyle/>
        <a:p>
          <a:endParaRPr lang="nl-NL" sz="1200"/>
        </a:p>
      </dgm:t>
    </dgm:pt>
    <dgm:pt modelId="{43240D48-842E-4071-8B3C-6D92E88C42E1}" type="parTrans" cxnId="{70302F46-4A53-48F5-8B4A-98235B7D28DD}">
      <dgm:prSet/>
      <dgm:spPr>
        <a:noFill/>
        <a:ln w="25400" cap="flat" cmpd="sng" algn="ctr">
          <a:solidFill>
            <a:schemeClr val="dk2">
              <a:shade val="60000"/>
              <a:hueOff val="0"/>
              <a:satOff val="0"/>
              <a:lumOff val="0"/>
              <a:alphaOff val="0"/>
            </a:schemeClr>
          </a:solidFill>
          <a:prstDash val="solid"/>
        </a:ln>
      </dgm:spPr>
      <dgm:t>
        <a:bodyPr/>
        <a:lstStyle/>
        <a:p>
          <a:endParaRPr/>
        </a:p>
      </dgm:t>
    </dgm:pt>
    <dgm:pt modelId="{4AE8B6A4-D10D-45E8-91E9-15D408B3385D}">
      <dgm:prSet phldrT="[Text]" custT="1"/>
      <dgm:spPr>
        <a:ln>
          <a:solidFill>
            <a:schemeClr val="accent5">
              <a:lumMod val="75000"/>
            </a:schemeClr>
          </a:solidFill>
        </a:ln>
      </dgm:spPr>
      <dgm:t>
        <a:bodyPr/>
        <a:lstStyle/>
        <a:p>
          <a:r>
            <a:rPr lang="nl-NL" sz="1200" err="1"/>
            <a:t>Beta BV</a:t>
          </a:r>
        </a:p>
        <a:p>
          <a:endParaRPr lang="nl-NL" sz="1200"/>
        </a:p>
      </dgm:t>
    </dgm:pt>
    <dgm:pt modelId="{84DF5D38-3B30-4048-9642-93FEFA93401A}" type="sibTrans" cxnId="{70302F46-4A53-48F5-8B4A-98235B7D28DD}">
      <dgm:prSet custT="1"/>
      <dgm:spPr/>
      <dgm:t>
        <a:bodyPr/>
        <a:lstStyle/>
        <a:p>
          <a:endParaRPr lang="nl-NL" sz="1200"/>
        </a:p>
      </dgm:t>
    </dgm:pt>
    <dgm:pt modelId="{F8FE1CED-B0CB-49A3-AA4E-234961B76689}" type="parTrans" cxnId="{DB406667-E47D-4200-B10E-5AB64CAD5455}">
      <dgm:prSet/>
      <dgm:spPr>
        <a:noFill/>
        <a:ln>
          <a:solidFill>
            <a:schemeClr val="accent5">
              <a:lumMod val="75000"/>
            </a:schemeClr>
          </a:solidFill>
        </a:ln>
      </dgm:spPr>
      <dgm:t>
        <a:bodyPr/>
        <a:lstStyle/>
        <a:p>
          <a:endParaRPr/>
        </a:p>
      </dgm:t>
    </dgm:pt>
    <dgm:pt modelId="{AC803EDE-A62B-4FD4-87F5-B7F2761A9B4B}">
      <dgm:prSet phldrT="[Text]" custT="1"/>
      <dgm:spPr>
        <a:ln>
          <a:solidFill>
            <a:schemeClr val="accent5">
              <a:lumMod val="75000"/>
            </a:schemeClr>
          </a:solidFill>
        </a:ln>
      </dgm:spPr>
      <dgm:t>
        <a:bodyPr/>
        <a:lstStyle/>
        <a:p>
          <a:r>
            <a:rPr lang="nl-NL" sz="1200"/>
            <a:t>Gamma Lda.</a:t>
          </a:r>
        </a:p>
        <a:p>
          <a:endParaRPr lang="nl-NL" sz="1200"/>
        </a:p>
      </dgm:t>
    </dgm:pt>
    <dgm:pt modelId="{A8CAFB82-1FF6-4A18-9499-34E068B8C4A2}" type="sibTrans" cxnId="{DB406667-E47D-4200-B10E-5AB64CAD5455}">
      <dgm:prSet custT="1"/>
      <dgm:spPr/>
      <dgm:t>
        <a:bodyPr/>
        <a:lstStyle/>
        <a:p>
          <a:endParaRPr lang="nl-NL" sz="1200"/>
        </a:p>
      </dgm:t>
    </dgm:pt>
    <dgm:pt modelId="{EE920EB1-7A11-4817-BC67-E5609A610F0B}" type="parTrans" cxnId="{DFBF4A14-788E-46A8-8C9E-3D6B8F09092D}">
      <dgm:prSet/>
      <dgm:spPr>
        <a:noFill/>
        <a:ln w="25400" cap="flat" cmpd="sng" algn="ctr">
          <a:solidFill>
            <a:schemeClr val="dk2">
              <a:shade val="60000"/>
              <a:hueOff val="0"/>
              <a:satOff val="0"/>
              <a:lumOff val="0"/>
              <a:alphaOff val="0"/>
            </a:schemeClr>
          </a:solidFill>
          <a:prstDash val="solid"/>
        </a:ln>
      </dgm:spPr>
      <dgm:t>
        <a:bodyPr/>
        <a:lstStyle/>
        <a:p>
          <a:endParaRPr/>
        </a:p>
      </dgm:t>
    </dgm:pt>
    <dgm:pt modelId="{13CA723F-6BE4-4258-86F4-2B0C663D3E29}">
      <dgm:prSet phldrT="[Text]" custT="1"/>
      <dgm:spPr>
        <a:ln>
          <a:solidFill>
            <a:schemeClr val="accent5">
              <a:lumMod val="75000"/>
            </a:schemeClr>
          </a:solidFill>
        </a:ln>
      </dgm:spPr>
      <dgm:t>
        <a:bodyPr/>
        <a:lstStyle/>
        <a:p>
          <a:r>
            <a:rPr lang="nl-NL" sz="1200"/>
            <a:t>Delta Ltd.</a:t>
          </a:r>
        </a:p>
        <a:p>
          <a:endParaRPr lang="nl-NL" sz="1200"/>
        </a:p>
      </dgm:t>
    </dgm:pt>
    <dgm:pt modelId="{14DC0C6D-55B3-4D9C-B841-3B036FD4C8A8}" type="sibTrans" cxnId="{DFBF4A14-788E-46A8-8C9E-3D6B8F09092D}">
      <dgm:prSet custT="1"/>
      <dgm:spPr/>
      <dgm:t>
        <a:bodyPr/>
        <a:lstStyle/>
        <a:p>
          <a:endParaRPr lang="nl-NL" sz="1200"/>
        </a:p>
      </dgm:t>
    </dgm:pt>
    <dgm:pt modelId="{75BDFDAB-AE11-45C2-AD41-5F248DAC7996}" type="sibTrans" cxnId="{D2A9A715-5CE8-4FA2-9706-0B6237D2CEE3}">
      <dgm:prSet custT="1"/>
      <dgm:spPr/>
      <dgm:t>
        <a:bodyPr/>
        <a:lstStyle/>
        <a:p>
          <a:endParaRPr lang="nl-NL" sz="1200"/>
        </a:p>
      </dgm:t>
    </dgm:pt>
    <dgm:pt modelId="{437B3E55-C3E8-4756-BABE-E7C315098409}" type="parTrans" cxnId="{D723D651-200B-4773-889D-27F52E9754A8}">
      <dgm:prSet custT="1"/>
      <dgm:spPr/>
      <dgm:t>
        <a:bodyPr/>
        <a:lstStyle/>
        <a:p>
          <a:endParaRPr lang="nl-NL" sz="1200"/>
        </a:p>
      </dgm:t>
    </dgm:pt>
    <dgm:pt modelId="{EC5A36B4-B183-4ABE-81A1-3AECED2A31B5}">
      <dgm:prSet phldrT="[Text]" custT="1"/>
      <dgm:spPr>
        <a:solidFill>
          <a:schemeClr val="tx2"/>
        </a:solidFill>
      </dgm:spPr>
      <dgm:t>
        <a:bodyPr/>
        <a:lstStyle/>
        <a:p>
          <a:pPr marL="0" lvl="0" algn="ctr" defTabSz="533400">
            <a:lnSpc>
              <a:spcPct val="90000"/>
            </a:lnSpc>
            <a:spcBef>
              <a:spcPct val="0"/>
            </a:spcBef>
            <a:spcAft>
              <a:spcPct val="35000"/>
            </a:spcAft>
            <a:buNone/>
          </a:pPr>
          <a:r>
            <a:rPr lang="nl-NL" sz="1200" b="1" i="0" kern="1200" dirty="0">
              <a:solidFill>
                <a:schemeClr val="bg1"/>
              </a:solidFill>
              <a:latin typeface="Arial"/>
              <a:ea typeface="Arial"/>
              <a:cs typeface="Arial"/>
            </a:rPr>
            <a:t>Peter James</a:t>
          </a:r>
        </a:p>
        <a:p>
          <a:pPr marL="0" lvl="0" algn="ctr" defTabSz="533400">
            <a:lnSpc>
              <a:spcPct val="90000"/>
            </a:lnSpc>
            <a:spcBef>
              <a:spcPct val="0"/>
            </a:spcBef>
            <a:spcAft>
              <a:spcPct val="35000"/>
            </a:spcAft>
            <a:buNone/>
          </a:pPr>
          <a:r>
            <a:rPr lang="nl-NL" sz="1200" b="1" i="1" kern="1200" dirty="0">
              <a:solidFill>
                <a:schemeClr val="bg1"/>
              </a:solidFill>
              <a:latin typeface="Arial"/>
              <a:ea typeface="Arial"/>
              <a:cs typeface="Arial"/>
            </a:rPr>
            <a:t>Director and Shareholder</a:t>
          </a:r>
        </a:p>
      </dgm:t>
    </dgm:pt>
    <dgm:pt modelId="{D75FA5EA-9703-4BF6-B99B-014A827DC9CB}" type="sibTrans" cxnId="{D723D651-200B-4773-889D-27F52E9754A8}">
      <dgm:prSet custT="1"/>
      <dgm:spPr/>
      <dgm:t>
        <a:bodyPr/>
        <a:lstStyle/>
        <a:p>
          <a:endParaRPr lang="nl-NL" sz="1200"/>
        </a:p>
      </dgm:t>
    </dgm:pt>
    <dgm:pt modelId="{1A19F280-9D2B-438D-94C7-1E43D31887B8}" type="parTrans" cxnId="{D12CBB36-5524-4096-B572-E83F1A939597}">
      <dgm:prSet custT="1"/>
      <dgm:spPr/>
      <dgm:t>
        <a:bodyPr/>
        <a:lstStyle/>
        <a:p>
          <a:endParaRPr lang="nl-NL" sz="1200"/>
        </a:p>
      </dgm:t>
    </dgm:pt>
    <dgm:pt modelId="{9BD54446-2337-430C-A065-9ADB0CEC74A4}">
      <dgm:prSet phldrT="[Text]" custT="1"/>
      <dgm:spPr>
        <a:solidFill>
          <a:schemeClr val="tx2"/>
        </a:solidFill>
        <a:ln>
          <a:solidFill>
            <a:schemeClr val="accent5">
              <a:lumMod val="75000"/>
            </a:schemeClr>
          </a:solidFill>
        </a:ln>
      </dgm:spPr>
      <dgm:t>
        <a:bodyPr/>
        <a:lstStyle/>
        <a:p>
          <a:r>
            <a:rPr lang="nl-NL" sz="1200" b="1" dirty="0">
              <a:solidFill>
                <a:schemeClr val="bg1"/>
              </a:solidFill>
            </a:rPr>
            <a:t>Amy Watson</a:t>
          </a:r>
        </a:p>
        <a:p>
          <a:r>
            <a:rPr lang="nl-NL" sz="1100" b="1" i="1" dirty="0" err="1">
              <a:solidFill>
                <a:schemeClr val="bg1"/>
              </a:solidFill>
            </a:rPr>
            <a:t>Founder</a:t>
          </a:r>
          <a:endParaRPr lang="nl-NL" sz="1200" b="1" i="1" dirty="0">
            <a:solidFill>
              <a:schemeClr val="bg1"/>
            </a:solidFill>
          </a:endParaRPr>
        </a:p>
      </dgm:t>
    </dgm:pt>
    <dgm:pt modelId="{86D4D246-2815-4079-B6AC-06017BF57E3D}" type="sibTrans" cxnId="{D12CBB36-5524-4096-B572-E83F1A939597}">
      <dgm:prSet custT="1"/>
      <dgm:spPr/>
      <dgm:t>
        <a:bodyPr/>
        <a:lstStyle/>
        <a:p>
          <a:endParaRPr lang="nl-NL" sz="1200"/>
        </a:p>
      </dgm:t>
    </dgm:pt>
    <dgm:pt modelId="{1F002149-88D8-4582-86D9-F633CBB3B348}" type="pres">
      <dgm:prSet presAssocID="{5792ADEC-B0BD-466B-B910-7DBDD8699461}" presName="hierChild1" presStyleCnt="0">
        <dgm:presLayoutVars>
          <dgm:orgChart val="1"/>
          <dgm:chPref val="1"/>
          <dgm:dir/>
          <dgm:animOne val="branch"/>
          <dgm:animLvl val="lvl"/>
          <dgm:resizeHandles/>
        </dgm:presLayoutVars>
      </dgm:prSet>
      <dgm:spPr/>
    </dgm:pt>
    <dgm:pt modelId="{A963D163-BCD9-466A-8638-52420B61E3E0}" type="pres">
      <dgm:prSet presAssocID="{B839E936-B8BF-4D17-A17C-C7A2EB18A8B8}" presName="hierRoot1" presStyleCnt="0">
        <dgm:presLayoutVars>
          <dgm:hierBranch val="init"/>
        </dgm:presLayoutVars>
      </dgm:prSet>
      <dgm:spPr/>
    </dgm:pt>
    <dgm:pt modelId="{C01CF2DC-0B93-48CB-8019-66584BD2A682}" type="pres">
      <dgm:prSet presAssocID="{B839E936-B8BF-4D17-A17C-C7A2EB18A8B8}" presName="rootComposite1" presStyleCnt="0"/>
      <dgm:spPr/>
    </dgm:pt>
    <dgm:pt modelId="{A2FA1FD6-55AB-4475-98D9-FFF4393BF3BE}" type="pres">
      <dgm:prSet presAssocID="{B839E936-B8BF-4D17-A17C-C7A2EB18A8B8}" presName="rootText1" presStyleLbl="node0" presStyleIdx="0" presStyleCnt="3" custScaleY="100401" custLinFactNeighborX="-3237" custLinFactNeighborY="11078">
        <dgm:presLayoutVars>
          <dgm:chPref val="3"/>
        </dgm:presLayoutVars>
      </dgm:prSet>
      <dgm:spPr/>
    </dgm:pt>
    <dgm:pt modelId="{7D45A1C9-68C2-4684-881A-01581D5B1B28}" type="pres">
      <dgm:prSet presAssocID="{B839E936-B8BF-4D17-A17C-C7A2EB18A8B8}" presName="rootConnector1" presStyleLbl="node1" presStyleIdx="0" presStyleCnt="0"/>
      <dgm:spPr/>
    </dgm:pt>
    <dgm:pt modelId="{B9E04221-3E56-4688-8F9D-0D3AA62350A6}" type="pres">
      <dgm:prSet presAssocID="{B839E936-B8BF-4D17-A17C-C7A2EB18A8B8}" presName="hierChild2" presStyleCnt="0"/>
      <dgm:spPr/>
    </dgm:pt>
    <dgm:pt modelId="{6B56358C-E16F-45FD-BBCB-2C922A1A1B84}" type="pres">
      <dgm:prSet presAssocID="{294EBE67-9E56-4DE8-A8C2-94C2334CEE6D}" presName="Name37" presStyleLbl="parChTrans1D2" presStyleIdx="0" presStyleCnt="4"/>
      <dgm:spPr/>
    </dgm:pt>
    <dgm:pt modelId="{F248E453-E515-454E-99E6-BC55FF35A2CD}" type="pres">
      <dgm:prSet presAssocID="{FED6EB11-B63F-4628-982B-3285D72B0928}" presName="hierRoot2" presStyleCnt="0">
        <dgm:presLayoutVars>
          <dgm:hierBranch val="init"/>
        </dgm:presLayoutVars>
      </dgm:prSet>
      <dgm:spPr/>
    </dgm:pt>
    <dgm:pt modelId="{BA84FB67-8143-4D5F-97EB-BCFD635A1DCD}" type="pres">
      <dgm:prSet presAssocID="{FED6EB11-B63F-4628-982B-3285D72B0928}" presName="rootComposite" presStyleCnt="0"/>
      <dgm:spPr/>
    </dgm:pt>
    <dgm:pt modelId="{E437436B-3C06-4167-A0BD-DDFC90E44BCE}" type="pres">
      <dgm:prSet presAssocID="{FED6EB11-B63F-4628-982B-3285D72B0928}" presName="rootText" presStyleLbl="node2" presStyleIdx="0" presStyleCnt="4" custLinFactNeighborX="-221" custLinFactNeighborY="77349">
        <dgm:presLayoutVars>
          <dgm:chPref val="3"/>
        </dgm:presLayoutVars>
      </dgm:prSet>
      <dgm:spPr/>
    </dgm:pt>
    <dgm:pt modelId="{7550BD4C-D32C-4A0E-BDCD-2C202B0374F9}" type="pres">
      <dgm:prSet presAssocID="{FED6EB11-B63F-4628-982B-3285D72B0928}" presName="rootConnector" presStyleLbl="node2" presStyleIdx="0" presStyleCnt="4"/>
      <dgm:spPr/>
    </dgm:pt>
    <dgm:pt modelId="{225DFE2F-154E-4165-86F3-7C13FBA79AE8}" type="pres">
      <dgm:prSet presAssocID="{FED6EB11-B63F-4628-982B-3285D72B0928}" presName="hierChild4" presStyleCnt="0"/>
      <dgm:spPr/>
    </dgm:pt>
    <dgm:pt modelId="{09F229BE-7CBE-407C-98EE-F8879EF37807}" type="pres">
      <dgm:prSet presAssocID="{FED6EB11-B63F-4628-982B-3285D72B0928}" presName="hierChild5" presStyleCnt="0"/>
      <dgm:spPr/>
    </dgm:pt>
    <dgm:pt modelId="{9160D6CF-2BD9-4F7C-B614-517DEF411EFB}" type="pres">
      <dgm:prSet presAssocID="{43240D48-842E-4071-8B3C-6D92E88C42E1}" presName="Name37" presStyleLbl="parChTrans1D2" presStyleIdx="1" presStyleCnt="4"/>
      <dgm:spPr/>
    </dgm:pt>
    <dgm:pt modelId="{98F9759D-9E8C-479B-90C3-2254E7509701}" type="pres">
      <dgm:prSet presAssocID="{4AE8B6A4-D10D-45E8-91E9-15D408B3385D}" presName="hierRoot2" presStyleCnt="0">
        <dgm:presLayoutVars>
          <dgm:hierBranch val="init"/>
        </dgm:presLayoutVars>
      </dgm:prSet>
      <dgm:spPr/>
    </dgm:pt>
    <dgm:pt modelId="{E4183AD1-B2FF-4168-BEBA-44A6E5903B06}" type="pres">
      <dgm:prSet presAssocID="{4AE8B6A4-D10D-45E8-91E9-15D408B3385D}" presName="rootComposite" presStyleCnt="0"/>
      <dgm:spPr/>
    </dgm:pt>
    <dgm:pt modelId="{7F250CEE-D9EB-4675-8ADE-0DFE21F4B112}" type="pres">
      <dgm:prSet presAssocID="{4AE8B6A4-D10D-45E8-91E9-15D408B3385D}" presName="rootText" presStyleLbl="node2" presStyleIdx="1" presStyleCnt="4" custLinFactNeighborX="-4219" custLinFactNeighborY="77348">
        <dgm:presLayoutVars>
          <dgm:chPref val="3"/>
        </dgm:presLayoutVars>
      </dgm:prSet>
      <dgm:spPr/>
    </dgm:pt>
    <dgm:pt modelId="{19461963-2D53-45A6-B186-E42ECF75DF01}" type="pres">
      <dgm:prSet presAssocID="{4AE8B6A4-D10D-45E8-91E9-15D408B3385D}" presName="rootConnector" presStyleLbl="node2" presStyleIdx="1" presStyleCnt="4"/>
      <dgm:spPr/>
    </dgm:pt>
    <dgm:pt modelId="{A877E732-4F5A-4B7D-A096-503F509DA425}" type="pres">
      <dgm:prSet presAssocID="{4AE8B6A4-D10D-45E8-91E9-15D408B3385D}" presName="hierChild4" presStyleCnt="0"/>
      <dgm:spPr/>
    </dgm:pt>
    <dgm:pt modelId="{A4D2956B-2B4F-49B6-B712-3EF38138CF2F}" type="pres">
      <dgm:prSet presAssocID="{4AE8B6A4-D10D-45E8-91E9-15D408B3385D}" presName="hierChild5" presStyleCnt="0"/>
      <dgm:spPr/>
    </dgm:pt>
    <dgm:pt modelId="{654D1A18-62F6-40D5-B427-9C9B129B6A99}" type="pres">
      <dgm:prSet presAssocID="{F8FE1CED-B0CB-49A3-AA4E-234961B76689}" presName="Name37" presStyleLbl="parChTrans1D2" presStyleIdx="2" presStyleCnt="4"/>
      <dgm:spPr/>
    </dgm:pt>
    <dgm:pt modelId="{0BFB1E66-8EAA-450D-B77A-CDAF8F5936A8}" type="pres">
      <dgm:prSet presAssocID="{AC803EDE-A62B-4FD4-87F5-B7F2761A9B4B}" presName="hierRoot2" presStyleCnt="0">
        <dgm:presLayoutVars>
          <dgm:hierBranch val="init"/>
        </dgm:presLayoutVars>
      </dgm:prSet>
      <dgm:spPr/>
    </dgm:pt>
    <dgm:pt modelId="{DEE43FAB-8B0D-4ACC-A1AA-19E7B5282466}" type="pres">
      <dgm:prSet presAssocID="{AC803EDE-A62B-4FD4-87F5-B7F2761A9B4B}" presName="rootComposite" presStyleCnt="0"/>
      <dgm:spPr/>
    </dgm:pt>
    <dgm:pt modelId="{6954A518-E64C-49DF-92FB-F5E8E0EAA553}" type="pres">
      <dgm:prSet presAssocID="{AC803EDE-A62B-4FD4-87F5-B7F2761A9B4B}" presName="rootText" presStyleLbl="node2" presStyleIdx="2" presStyleCnt="4" custLinFactNeighborY="77286">
        <dgm:presLayoutVars>
          <dgm:chPref val="3"/>
        </dgm:presLayoutVars>
      </dgm:prSet>
      <dgm:spPr/>
    </dgm:pt>
    <dgm:pt modelId="{4C2F9046-B672-45D5-9A59-14F4764D7D6C}" type="pres">
      <dgm:prSet presAssocID="{AC803EDE-A62B-4FD4-87F5-B7F2761A9B4B}" presName="rootConnector" presStyleLbl="node2" presStyleIdx="2" presStyleCnt="4"/>
      <dgm:spPr/>
    </dgm:pt>
    <dgm:pt modelId="{7989A1F3-1821-4D64-8A2F-DF9FBDCA14FC}" type="pres">
      <dgm:prSet presAssocID="{AC803EDE-A62B-4FD4-87F5-B7F2761A9B4B}" presName="hierChild4" presStyleCnt="0"/>
      <dgm:spPr/>
    </dgm:pt>
    <dgm:pt modelId="{D2E933A8-FDB8-4DC5-9047-DB41EEA6DFB7}" type="pres">
      <dgm:prSet presAssocID="{AC803EDE-A62B-4FD4-87F5-B7F2761A9B4B}" presName="hierChild5" presStyleCnt="0"/>
      <dgm:spPr/>
    </dgm:pt>
    <dgm:pt modelId="{8F6BF787-5E32-43D9-9A87-932DD18C0FBC}" type="pres">
      <dgm:prSet presAssocID="{EE920EB1-7A11-4817-BC67-E5609A610F0B}" presName="Name37" presStyleLbl="parChTrans1D2" presStyleIdx="3" presStyleCnt="4"/>
      <dgm:spPr/>
    </dgm:pt>
    <dgm:pt modelId="{A77D5B91-AD36-4007-B19F-5CD8D0AC7768}" type="pres">
      <dgm:prSet presAssocID="{13CA723F-6BE4-4258-86F4-2B0C663D3E29}" presName="hierRoot2" presStyleCnt="0">
        <dgm:presLayoutVars>
          <dgm:hierBranch val="init"/>
        </dgm:presLayoutVars>
      </dgm:prSet>
      <dgm:spPr/>
    </dgm:pt>
    <dgm:pt modelId="{F4F3CC95-3CAF-4E99-81CA-B2D3EF28DD8A}" type="pres">
      <dgm:prSet presAssocID="{13CA723F-6BE4-4258-86F4-2B0C663D3E29}" presName="rootComposite" presStyleCnt="0"/>
      <dgm:spPr/>
    </dgm:pt>
    <dgm:pt modelId="{6148BC22-5FBE-4DB6-8D76-485DE4B4B54F}" type="pres">
      <dgm:prSet presAssocID="{13CA723F-6BE4-4258-86F4-2B0C663D3E29}" presName="rootText" presStyleLbl="node2" presStyleIdx="3" presStyleCnt="4" custLinFactNeighborY="77293">
        <dgm:presLayoutVars>
          <dgm:chPref val="3"/>
        </dgm:presLayoutVars>
      </dgm:prSet>
      <dgm:spPr/>
    </dgm:pt>
    <dgm:pt modelId="{1DFF899F-3CD0-4EB1-8088-14901393BAF7}" type="pres">
      <dgm:prSet presAssocID="{13CA723F-6BE4-4258-86F4-2B0C663D3E29}" presName="rootConnector" presStyleLbl="node2" presStyleIdx="3" presStyleCnt="4"/>
      <dgm:spPr/>
    </dgm:pt>
    <dgm:pt modelId="{17E443F2-910B-4D8F-8E27-9F691A064B97}" type="pres">
      <dgm:prSet presAssocID="{13CA723F-6BE4-4258-86F4-2B0C663D3E29}" presName="hierChild4" presStyleCnt="0"/>
      <dgm:spPr/>
    </dgm:pt>
    <dgm:pt modelId="{2E8484A8-98B3-48B4-99B7-AC3E08643948}" type="pres">
      <dgm:prSet presAssocID="{13CA723F-6BE4-4258-86F4-2B0C663D3E29}" presName="hierChild5" presStyleCnt="0"/>
      <dgm:spPr/>
    </dgm:pt>
    <dgm:pt modelId="{4D6F9327-4DC2-4F71-AEE7-D68D2F4F973D}" type="pres">
      <dgm:prSet presAssocID="{B839E936-B8BF-4D17-A17C-C7A2EB18A8B8}" presName="hierChild3" presStyleCnt="0"/>
      <dgm:spPr/>
    </dgm:pt>
    <dgm:pt modelId="{322992A3-EBA8-42AB-87B8-0E2255FA1FA5}" type="pres">
      <dgm:prSet presAssocID="{EC5A36B4-B183-4ABE-81A1-3AECED2A31B5}" presName="hierRoot1" presStyleCnt="0">
        <dgm:presLayoutVars>
          <dgm:hierBranch val="init"/>
        </dgm:presLayoutVars>
      </dgm:prSet>
      <dgm:spPr/>
    </dgm:pt>
    <dgm:pt modelId="{C328E761-EE91-43DC-B087-806CDC031789}" type="pres">
      <dgm:prSet presAssocID="{EC5A36B4-B183-4ABE-81A1-3AECED2A31B5}" presName="rootComposite1" presStyleCnt="0"/>
      <dgm:spPr/>
    </dgm:pt>
    <dgm:pt modelId="{D47C2BEB-F66F-4F1D-8D69-FE038E03A21D}" type="pres">
      <dgm:prSet presAssocID="{EC5A36B4-B183-4ABE-81A1-3AECED2A31B5}" presName="rootText1" presStyleLbl="node0" presStyleIdx="1" presStyleCnt="3" custScaleX="100116" custScaleY="100116" custLinFactNeighborX="-435" custLinFactNeighborY="11213">
        <dgm:presLayoutVars>
          <dgm:chPref val="3"/>
        </dgm:presLayoutVars>
      </dgm:prSet>
      <dgm:spPr/>
    </dgm:pt>
    <dgm:pt modelId="{8D5BE9C4-3125-4704-AC43-D8AE98480ED7}" type="pres">
      <dgm:prSet presAssocID="{EC5A36B4-B183-4ABE-81A1-3AECED2A31B5}" presName="rootConnector1" presStyleLbl="node1" presStyleIdx="0" presStyleCnt="0"/>
      <dgm:spPr/>
    </dgm:pt>
    <dgm:pt modelId="{32D26DF3-D13C-4201-8BE9-5ED58C763901}" type="pres">
      <dgm:prSet presAssocID="{EC5A36B4-B183-4ABE-81A1-3AECED2A31B5}" presName="hierChild2" presStyleCnt="0"/>
      <dgm:spPr/>
    </dgm:pt>
    <dgm:pt modelId="{F7B24859-98DB-4C50-8BC7-D16EDCC2060E}" type="pres">
      <dgm:prSet presAssocID="{EC5A36B4-B183-4ABE-81A1-3AECED2A31B5}" presName="hierChild3" presStyleCnt="0"/>
      <dgm:spPr/>
    </dgm:pt>
    <dgm:pt modelId="{74D49D7F-3E95-4DD9-91B7-82F65DE23E3D}" type="pres">
      <dgm:prSet presAssocID="{9BD54446-2337-430C-A065-9ADB0CEC74A4}" presName="hierRoot1" presStyleCnt="0">
        <dgm:presLayoutVars>
          <dgm:hierBranch val="init"/>
        </dgm:presLayoutVars>
      </dgm:prSet>
      <dgm:spPr/>
    </dgm:pt>
    <dgm:pt modelId="{78B339BD-7BEC-4408-8ED8-136614AAD0DF}" type="pres">
      <dgm:prSet presAssocID="{9BD54446-2337-430C-A065-9ADB0CEC74A4}" presName="rootComposite1" presStyleCnt="0"/>
      <dgm:spPr/>
    </dgm:pt>
    <dgm:pt modelId="{20153276-29AA-4602-B369-3E476C192D1E}" type="pres">
      <dgm:prSet presAssocID="{9BD54446-2337-430C-A065-9ADB0CEC74A4}" presName="rootText1" presStyleLbl="node0" presStyleIdx="2" presStyleCnt="3" custScaleX="100434" custScaleY="100146" custLinFactX="-169057" custLinFactNeighborX="-200000" custLinFactNeighborY="11213">
        <dgm:presLayoutVars>
          <dgm:chPref val="3"/>
        </dgm:presLayoutVars>
      </dgm:prSet>
      <dgm:spPr/>
    </dgm:pt>
    <dgm:pt modelId="{2229F21B-B92F-4A0F-9936-4B03D928CC0F}" type="pres">
      <dgm:prSet presAssocID="{9BD54446-2337-430C-A065-9ADB0CEC74A4}" presName="rootConnector1" presStyleLbl="node1" presStyleIdx="0" presStyleCnt="0"/>
      <dgm:spPr/>
    </dgm:pt>
    <dgm:pt modelId="{F5F9F9C8-0B5F-4521-88F0-A1F034BC4BF5}" type="pres">
      <dgm:prSet presAssocID="{9BD54446-2337-430C-A065-9ADB0CEC74A4}" presName="hierChild2" presStyleCnt="0"/>
      <dgm:spPr/>
    </dgm:pt>
    <dgm:pt modelId="{E895962F-E44B-45DB-9724-FF806005AF7D}" type="pres">
      <dgm:prSet presAssocID="{9BD54446-2337-430C-A065-9ADB0CEC74A4}" presName="hierChild3" presStyleCnt="0"/>
      <dgm:spPr/>
    </dgm:pt>
  </dgm:ptLst>
  <dgm:cxnLst>
    <dgm:cxn modelId="{CDC26502-0175-41F2-BBCF-80CEAF535E14}" type="presOf" srcId="{F8FE1CED-B0CB-49A3-AA4E-234961B76689}" destId="{654D1A18-62F6-40D5-B427-9C9B129B6A99}" srcOrd="0" destOrd="0" presId="urn:microsoft.com/office/officeart/2005/8/layout/orgChart1"/>
    <dgm:cxn modelId="{FBC43813-84C3-4182-AA6E-6CB37E6BE883}" type="presOf" srcId="{13CA723F-6BE4-4258-86F4-2B0C663D3E29}" destId="{6148BC22-5FBE-4DB6-8D76-485DE4B4B54F}" srcOrd="0" destOrd="0" presId="urn:microsoft.com/office/officeart/2005/8/layout/orgChart1"/>
    <dgm:cxn modelId="{DFBF4A14-788E-46A8-8C9E-3D6B8F09092D}" srcId="{B839E936-B8BF-4D17-A17C-C7A2EB18A8B8}" destId="{13CA723F-6BE4-4258-86F4-2B0C663D3E29}" srcOrd="3" destOrd="0" parTransId="{EE920EB1-7A11-4817-BC67-E5609A610F0B}" sibTransId="{14DC0C6D-55B3-4D9C-B841-3B036FD4C8A8}"/>
    <dgm:cxn modelId="{D2A9A715-5CE8-4FA2-9706-0B6237D2CEE3}" srcId="{5792ADEC-B0BD-466B-B910-7DBDD8699461}" destId="{B839E936-B8BF-4D17-A17C-C7A2EB18A8B8}" srcOrd="0" destOrd="0" parTransId="{F2D90119-BB8A-41FB-9E31-3026578F198C}" sibTransId="{75BDFDAB-AE11-45C2-AD41-5F248DAC7996}"/>
    <dgm:cxn modelId="{7BE83819-851D-4E09-9637-BDEC4E2E2BFC}" type="presOf" srcId="{AC803EDE-A62B-4FD4-87F5-B7F2761A9B4B}" destId="{6954A518-E64C-49DF-92FB-F5E8E0EAA553}" srcOrd="0" destOrd="0" presId="urn:microsoft.com/office/officeart/2005/8/layout/orgChart1"/>
    <dgm:cxn modelId="{04C4E623-2E70-47CE-A7B1-E7B54DFB8228}" type="presOf" srcId="{EE920EB1-7A11-4817-BC67-E5609A610F0B}" destId="{8F6BF787-5E32-43D9-9A87-932DD18C0FBC}" srcOrd="0" destOrd="0" presId="urn:microsoft.com/office/officeart/2005/8/layout/orgChart1"/>
    <dgm:cxn modelId="{CC457428-60E5-4896-AEFA-6BA5930C9B4E}" type="presOf" srcId="{B839E936-B8BF-4D17-A17C-C7A2EB18A8B8}" destId="{7D45A1C9-68C2-4684-881A-01581D5B1B28}" srcOrd="1" destOrd="0" presId="urn:microsoft.com/office/officeart/2005/8/layout/orgChart1"/>
    <dgm:cxn modelId="{42F93E2E-0E4A-49DE-AC8D-BCDE1D05D136}" type="presOf" srcId="{EC5A36B4-B183-4ABE-81A1-3AECED2A31B5}" destId="{D47C2BEB-F66F-4F1D-8D69-FE038E03A21D}" srcOrd="0" destOrd="0" presId="urn:microsoft.com/office/officeart/2005/8/layout/orgChart1"/>
    <dgm:cxn modelId="{D12CBB36-5524-4096-B572-E83F1A939597}" srcId="{5792ADEC-B0BD-466B-B910-7DBDD8699461}" destId="{9BD54446-2337-430C-A065-9ADB0CEC74A4}" srcOrd="2" destOrd="0" parTransId="{1A19F280-9D2B-438D-94C7-1E43D31887B8}" sibTransId="{86D4D246-2815-4079-B6AC-06017BF57E3D}"/>
    <dgm:cxn modelId="{78090142-C3E0-4C6E-AA26-BF9138651234}" type="presOf" srcId="{FED6EB11-B63F-4628-982B-3285D72B0928}" destId="{E437436B-3C06-4167-A0BD-DDFC90E44BCE}" srcOrd="0" destOrd="0" presId="urn:microsoft.com/office/officeart/2005/8/layout/orgChart1"/>
    <dgm:cxn modelId="{70302F46-4A53-48F5-8B4A-98235B7D28DD}" srcId="{B839E936-B8BF-4D17-A17C-C7A2EB18A8B8}" destId="{4AE8B6A4-D10D-45E8-91E9-15D408B3385D}" srcOrd="1" destOrd="0" parTransId="{43240D48-842E-4071-8B3C-6D92E88C42E1}" sibTransId="{84DF5D38-3B30-4048-9642-93FEFA93401A}"/>
    <dgm:cxn modelId="{D723D651-200B-4773-889D-27F52E9754A8}" srcId="{5792ADEC-B0BD-466B-B910-7DBDD8699461}" destId="{EC5A36B4-B183-4ABE-81A1-3AECED2A31B5}" srcOrd="1" destOrd="0" parTransId="{437B3E55-C3E8-4756-BABE-E7C315098409}" sibTransId="{D75FA5EA-9703-4BF6-B99B-014A827DC9CB}"/>
    <dgm:cxn modelId="{C4DED357-0B18-4828-BE6D-26E1350DFE67}" type="presOf" srcId="{B839E936-B8BF-4D17-A17C-C7A2EB18A8B8}" destId="{A2FA1FD6-55AB-4475-98D9-FFF4393BF3BE}" srcOrd="0" destOrd="0" presId="urn:microsoft.com/office/officeart/2005/8/layout/orgChart1"/>
    <dgm:cxn modelId="{FCDDE55A-18EE-4E1D-8F1B-BECD14161308}" type="presOf" srcId="{4AE8B6A4-D10D-45E8-91E9-15D408B3385D}" destId="{7F250CEE-D9EB-4675-8ADE-0DFE21F4B112}" srcOrd="0" destOrd="0" presId="urn:microsoft.com/office/officeart/2005/8/layout/orgChart1"/>
    <dgm:cxn modelId="{40699964-702C-4519-B5B1-0E913F65AE21}" type="presOf" srcId="{9BD54446-2337-430C-A065-9ADB0CEC74A4}" destId="{20153276-29AA-4602-B369-3E476C192D1E}" srcOrd="0" destOrd="0" presId="urn:microsoft.com/office/officeart/2005/8/layout/orgChart1"/>
    <dgm:cxn modelId="{DB406667-E47D-4200-B10E-5AB64CAD5455}" srcId="{B839E936-B8BF-4D17-A17C-C7A2EB18A8B8}" destId="{AC803EDE-A62B-4FD4-87F5-B7F2761A9B4B}" srcOrd="2" destOrd="0" parTransId="{F8FE1CED-B0CB-49A3-AA4E-234961B76689}" sibTransId="{A8CAFB82-1FF6-4A18-9499-34E068B8C4A2}"/>
    <dgm:cxn modelId="{E3E77477-C83F-4318-AF21-102BBC6C3D8F}" type="presOf" srcId="{FED6EB11-B63F-4628-982B-3285D72B0928}" destId="{7550BD4C-D32C-4A0E-BDCD-2C202B0374F9}" srcOrd="1" destOrd="0" presId="urn:microsoft.com/office/officeart/2005/8/layout/orgChart1"/>
    <dgm:cxn modelId="{7DE23694-66CE-4C1C-99C3-A5FC19CDF668}" type="presOf" srcId="{AC803EDE-A62B-4FD4-87F5-B7F2761A9B4B}" destId="{4C2F9046-B672-45D5-9A59-14F4764D7D6C}" srcOrd="1" destOrd="0" presId="urn:microsoft.com/office/officeart/2005/8/layout/orgChart1"/>
    <dgm:cxn modelId="{6E6816A7-F050-428F-8D65-86EB816CAF57}" type="presOf" srcId="{9BD54446-2337-430C-A065-9ADB0CEC74A4}" destId="{2229F21B-B92F-4A0F-9936-4B03D928CC0F}" srcOrd="1" destOrd="0" presId="urn:microsoft.com/office/officeart/2005/8/layout/orgChart1"/>
    <dgm:cxn modelId="{FDE04CA7-EE4A-4EEE-9FCF-E6CC876942B4}" srcId="{B839E936-B8BF-4D17-A17C-C7A2EB18A8B8}" destId="{FED6EB11-B63F-4628-982B-3285D72B0928}" srcOrd="0" destOrd="0" parTransId="{294EBE67-9E56-4DE8-A8C2-94C2334CEE6D}" sibTransId="{24820C39-F5D1-478C-B08A-8CABFED55652}"/>
    <dgm:cxn modelId="{403857A8-6BA8-4481-B7AE-EEC022828959}" type="presOf" srcId="{4AE8B6A4-D10D-45E8-91E9-15D408B3385D}" destId="{19461963-2D53-45A6-B186-E42ECF75DF01}" srcOrd="1" destOrd="0" presId="urn:microsoft.com/office/officeart/2005/8/layout/orgChart1"/>
    <dgm:cxn modelId="{78FAD6B6-67DC-461C-B840-B9581E983752}" type="presOf" srcId="{EC5A36B4-B183-4ABE-81A1-3AECED2A31B5}" destId="{8D5BE9C4-3125-4704-AC43-D8AE98480ED7}" srcOrd="1" destOrd="0" presId="urn:microsoft.com/office/officeart/2005/8/layout/orgChart1"/>
    <dgm:cxn modelId="{D65E90C7-D008-4453-9280-1D702A89E5CA}" type="presOf" srcId="{43240D48-842E-4071-8B3C-6D92E88C42E1}" destId="{9160D6CF-2BD9-4F7C-B614-517DEF411EFB}" srcOrd="0" destOrd="0" presId="urn:microsoft.com/office/officeart/2005/8/layout/orgChart1"/>
    <dgm:cxn modelId="{F75476D3-60BF-489E-B5B7-28FB2417A579}" type="presOf" srcId="{294EBE67-9E56-4DE8-A8C2-94C2334CEE6D}" destId="{6B56358C-E16F-45FD-BBCB-2C922A1A1B84}" srcOrd="0" destOrd="0" presId="urn:microsoft.com/office/officeart/2005/8/layout/orgChart1"/>
    <dgm:cxn modelId="{ABF04BF6-02FB-475C-BAC8-235A533EA35A}" type="presOf" srcId="{5792ADEC-B0BD-466B-B910-7DBDD8699461}" destId="{1F002149-88D8-4582-86D9-F633CBB3B348}" srcOrd="0" destOrd="0" presId="urn:microsoft.com/office/officeart/2005/8/layout/orgChart1"/>
    <dgm:cxn modelId="{2EC4F0FF-45BE-468A-B521-5905776E1EE1}" type="presOf" srcId="{13CA723F-6BE4-4258-86F4-2B0C663D3E29}" destId="{1DFF899F-3CD0-4EB1-8088-14901393BAF7}" srcOrd="1" destOrd="0" presId="urn:microsoft.com/office/officeart/2005/8/layout/orgChart1"/>
    <dgm:cxn modelId="{BCA4D1E4-3FB5-429E-9258-9B9AB5333395}" type="presParOf" srcId="{1F002149-88D8-4582-86D9-F633CBB3B348}" destId="{A963D163-BCD9-466A-8638-52420B61E3E0}" srcOrd="0" destOrd="0" presId="urn:microsoft.com/office/officeart/2005/8/layout/orgChart1"/>
    <dgm:cxn modelId="{49903455-7E9F-4342-9988-CBBAD774A762}" type="presParOf" srcId="{A963D163-BCD9-466A-8638-52420B61E3E0}" destId="{C01CF2DC-0B93-48CB-8019-66584BD2A682}" srcOrd="0" destOrd="0" presId="urn:microsoft.com/office/officeart/2005/8/layout/orgChart1"/>
    <dgm:cxn modelId="{EF6D5E54-671C-4DDC-AFE5-E0BB0E9F146B}" type="presParOf" srcId="{C01CF2DC-0B93-48CB-8019-66584BD2A682}" destId="{A2FA1FD6-55AB-4475-98D9-FFF4393BF3BE}" srcOrd="0" destOrd="0" presId="urn:microsoft.com/office/officeart/2005/8/layout/orgChart1"/>
    <dgm:cxn modelId="{BE124AFD-99B9-4941-91EB-BBC841CE2A5B}" type="presParOf" srcId="{C01CF2DC-0B93-48CB-8019-66584BD2A682}" destId="{7D45A1C9-68C2-4684-881A-01581D5B1B28}" srcOrd="1" destOrd="0" presId="urn:microsoft.com/office/officeart/2005/8/layout/orgChart1"/>
    <dgm:cxn modelId="{8FD0CE72-175A-40FC-A8E4-6438FA17BAB8}" type="presParOf" srcId="{A963D163-BCD9-466A-8638-52420B61E3E0}" destId="{B9E04221-3E56-4688-8F9D-0D3AA62350A6}" srcOrd="1" destOrd="0" presId="urn:microsoft.com/office/officeart/2005/8/layout/orgChart1"/>
    <dgm:cxn modelId="{5B5EFCAD-734A-4383-B4E5-A948D5AE9218}" type="presParOf" srcId="{B9E04221-3E56-4688-8F9D-0D3AA62350A6}" destId="{6B56358C-E16F-45FD-BBCB-2C922A1A1B84}" srcOrd="0" destOrd="0" presId="urn:microsoft.com/office/officeart/2005/8/layout/orgChart1"/>
    <dgm:cxn modelId="{85AD2342-1475-4A3C-A79D-D236FBA0C6C7}" type="presParOf" srcId="{B9E04221-3E56-4688-8F9D-0D3AA62350A6}" destId="{F248E453-E515-454E-99E6-BC55FF35A2CD}" srcOrd="1" destOrd="0" presId="urn:microsoft.com/office/officeart/2005/8/layout/orgChart1"/>
    <dgm:cxn modelId="{02DC0A28-917A-4E81-8EDD-BD8428B168FE}" type="presParOf" srcId="{F248E453-E515-454E-99E6-BC55FF35A2CD}" destId="{BA84FB67-8143-4D5F-97EB-BCFD635A1DCD}" srcOrd="0" destOrd="0" presId="urn:microsoft.com/office/officeart/2005/8/layout/orgChart1"/>
    <dgm:cxn modelId="{016D44A2-B21C-4FA1-A5F6-078BCE141221}" type="presParOf" srcId="{BA84FB67-8143-4D5F-97EB-BCFD635A1DCD}" destId="{E437436B-3C06-4167-A0BD-DDFC90E44BCE}" srcOrd="0" destOrd="0" presId="urn:microsoft.com/office/officeart/2005/8/layout/orgChart1"/>
    <dgm:cxn modelId="{ECA62A22-D687-4C35-AF3A-AA01F0776278}" type="presParOf" srcId="{BA84FB67-8143-4D5F-97EB-BCFD635A1DCD}" destId="{7550BD4C-D32C-4A0E-BDCD-2C202B0374F9}" srcOrd="1" destOrd="0" presId="urn:microsoft.com/office/officeart/2005/8/layout/orgChart1"/>
    <dgm:cxn modelId="{AD88504A-2339-4DE6-A77B-B059D48EF576}" type="presParOf" srcId="{F248E453-E515-454E-99E6-BC55FF35A2CD}" destId="{225DFE2F-154E-4165-86F3-7C13FBA79AE8}" srcOrd="1" destOrd="0" presId="urn:microsoft.com/office/officeart/2005/8/layout/orgChart1"/>
    <dgm:cxn modelId="{55F66DFE-447E-4417-874D-3A3B003F96F0}" type="presParOf" srcId="{F248E453-E515-454E-99E6-BC55FF35A2CD}" destId="{09F229BE-7CBE-407C-98EE-F8879EF37807}" srcOrd="2" destOrd="0" presId="urn:microsoft.com/office/officeart/2005/8/layout/orgChart1"/>
    <dgm:cxn modelId="{9489F027-78C0-4F45-B266-A0E9D25A600B}" type="presParOf" srcId="{B9E04221-3E56-4688-8F9D-0D3AA62350A6}" destId="{9160D6CF-2BD9-4F7C-B614-517DEF411EFB}" srcOrd="2" destOrd="0" presId="urn:microsoft.com/office/officeart/2005/8/layout/orgChart1"/>
    <dgm:cxn modelId="{E81B36FD-1089-40FC-9D29-BB62B9050D1B}" type="presParOf" srcId="{B9E04221-3E56-4688-8F9D-0D3AA62350A6}" destId="{98F9759D-9E8C-479B-90C3-2254E7509701}" srcOrd="3" destOrd="0" presId="urn:microsoft.com/office/officeart/2005/8/layout/orgChart1"/>
    <dgm:cxn modelId="{CA78E77B-F93A-401E-AD07-8A47EF8ED9D4}" type="presParOf" srcId="{98F9759D-9E8C-479B-90C3-2254E7509701}" destId="{E4183AD1-B2FF-4168-BEBA-44A6E5903B06}" srcOrd="0" destOrd="0" presId="urn:microsoft.com/office/officeart/2005/8/layout/orgChart1"/>
    <dgm:cxn modelId="{C76EAA15-DF63-420B-B204-D0D5863E0FCB}" type="presParOf" srcId="{E4183AD1-B2FF-4168-BEBA-44A6E5903B06}" destId="{7F250CEE-D9EB-4675-8ADE-0DFE21F4B112}" srcOrd="0" destOrd="0" presId="urn:microsoft.com/office/officeart/2005/8/layout/orgChart1"/>
    <dgm:cxn modelId="{6DA480E3-68E2-49FF-A3C4-E97809C294C3}" type="presParOf" srcId="{E4183AD1-B2FF-4168-BEBA-44A6E5903B06}" destId="{19461963-2D53-45A6-B186-E42ECF75DF01}" srcOrd="1" destOrd="0" presId="urn:microsoft.com/office/officeart/2005/8/layout/orgChart1"/>
    <dgm:cxn modelId="{5C657DC7-A309-4340-8782-FC03E19BA5C4}" type="presParOf" srcId="{98F9759D-9E8C-479B-90C3-2254E7509701}" destId="{A877E732-4F5A-4B7D-A096-503F509DA425}" srcOrd="1" destOrd="0" presId="urn:microsoft.com/office/officeart/2005/8/layout/orgChart1"/>
    <dgm:cxn modelId="{3A32D045-DEE2-4E62-9E3F-7FFCFF9924B8}" type="presParOf" srcId="{98F9759D-9E8C-479B-90C3-2254E7509701}" destId="{A4D2956B-2B4F-49B6-B712-3EF38138CF2F}" srcOrd="2" destOrd="0" presId="urn:microsoft.com/office/officeart/2005/8/layout/orgChart1"/>
    <dgm:cxn modelId="{83C0759C-F930-4974-B2CF-59A62A8C20B1}" type="presParOf" srcId="{B9E04221-3E56-4688-8F9D-0D3AA62350A6}" destId="{654D1A18-62F6-40D5-B427-9C9B129B6A99}" srcOrd="4" destOrd="0" presId="urn:microsoft.com/office/officeart/2005/8/layout/orgChart1"/>
    <dgm:cxn modelId="{44AF1E6A-5B84-4FE6-86F7-1E6A3CF1F72E}" type="presParOf" srcId="{B9E04221-3E56-4688-8F9D-0D3AA62350A6}" destId="{0BFB1E66-8EAA-450D-B77A-CDAF8F5936A8}" srcOrd="5" destOrd="0" presId="urn:microsoft.com/office/officeart/2005/8/layout/orgChart1"/>
    <dgm:cxn modelId="{439EFD6D-27B6-4A69-8498-A6351C107C60}" type="presParOf" srcId="{0BFB1E66-8EAA-450D-B77A-CDAF8F5936A8}" destId="{DEE43FAB-8B0D-4ACC-A1AA-19E7B5282466}" srcOrd="0" destOrd="0" presId="urn:microsoft.com/office/officeart/2005/8/layout/orgChart1"/>
    <dgm:cxn modelId="{E563C98D-D781-4ADE-AD2C-1B3429571F4C}" type="presParOf" srcId="{DEE43FAB-8B0D-4ACC-A1AA-19E7B5282466}" destId="{6954A518-E64C-49DF-92FB-F5E8E0EAA553}" srcOrd="0" destOrd="0" presId="urn:microsoft.com/office/officeart/2005/8/layout/orgChart1"/>
    <dgm:cxn modelId="{AED1F81A-CC37-486E-B65F-7032BBC5E5D1}" type="presParOf" srcId="{DEE43FAB-8B0D-4ACC-A1AA-19E7B5282466}" destId="{4C2F9046-B672-45D5-9A59-14F4764D7D6C}" srcOrd="1" destOrd="0" presId="urn:microsoft.com/office/officeart/2005/8/layout/orgChart1"/>
    <dgm:cxn modelId="{3F0CFB97-DC48-4F95-875B-799084294CE4}" type="presParOf" srcId="{0BFB1E66-8EAA-450D-B77A-CDAF8F5936A8}" destId="{7989A1F3-1821-4D64-8A2F-DF9FBDCA14FC}" srcOrd="1" destOrd="0" presId="urn:microsoft.com/office/officeart/2005/8/layout/orgChart1"/>
    <dgm:cxn modelId="{61DDB26E-8633-4782-AF38-94EC633E118E}" type="presParOf" srcId="{0BFB1E66-8EAA-450D-B77A-CDAF8F5936A8}" destId="{D2E933A8-FDB8-4DC5-9047-DB41EEA6DFB7}" srcOrd="2" destOrd="0" presId="urn:microsoft.com/office/officeart/2005/8/layout/orgChart1"/>
    <dgm:cxn modelId="{30E78308-AD38-4048-8DBF-BCB4A9249B91}" type="presParOf" srcId="{B9E04221-3E56-4688-8F9D-0D3AA62350A6}" destId="{8F6BF787-5E32-43D9-9A87-932DD18C0FBC}" srcOrd="6" destOrd="0" presId="urn:microsoft.com/office/officeart/2005/8/layout/orgChart1"/>
    <dgm:cxn modelId="{D8A47236-A70B-4335-A060-E5145DADB94C}" type="presParOf" srcId="{B9E04221-3E56-4688-8F9D-0D3AA62350A6}" destId="{A77D5B91-AD36-4007-B19F-5CD8D0AC7768}" srcOrd="7" destOrd="0" presId="urn:microsoft.com/office/officeart/2005/8/layout/orgChart1"/>
    <dgm:cxn modelId="{36F23CA2-67B9-4EE1-A0FF-194747FEECE3}" type="presParOf" srcId="{A77D5B91-AD36-4007-B19F-5CD8D0AC7768}" destId="{F4F3CC95-3CAF-4E99-81CA-B2D3EF28DD8A}" srcOrd="0" destOrd="0" presId="urn:microsoft.com/office/officeart/2005/8/layout/orgChart1"/>
    <dgm:cxn modelId="{5AF06408-5D00-4BDA-8AE1-06145BB6FED7}" type="presParOf" srcId="{F4F3CC95-3CAF-4E99-81CA-B2D3EF28DD8A}" destId="{6148BC22-5FBE-4DB6-8D76-485DE4B4B54F}" srcOrd="0" destOrd="0" presId="urn:microsoft.com/office/officeart/2005/8/layout/orgChart1"/>
    <dgm:cxn modelId="{38A48213-2B49-4773-B177-34B47A51D393}" type="presParOf" srcId="{F4F3CC95-3CAF-4E99-81CA-B2D3EF28DD8A}" destId="{1DFF899F-3CD0-4EB1-8088-14901393BAF7}" srcOrd="1" destOrd="0" presId="urn:microsoft.com/office/officeart/2005/8/layout/orgChart1"/>
    <dgm:cxn modelId="{6F580FE7-B7ED-4FBC-8B8E-11805652AD6F}" type="presParOf" srcId="{A77D5B91-AD36-4007-B19F-5CD8D0AC7768}" destId="{17E443F2-910B-4D8F-8E27-9F691A064B97}" srcOrd="1" destOrd="0" presId="urn:microsoft.com/office/officeart/2005/8/layout/orgChart1"/>
    <dgm:cxn modelId="{CFD41946-9B94-4174-B202-BC510AFAF40B}" type="presParOf" srcId="{A77D5B91-AD36-4007-B19F-5CD8D0AC7768}" destId="{2E8484A8-98B3-48B4-99B7-AC3E08643948}" srcOrd="2" destOrd="0" presId="urn:microsoft.com/office/officeart/2005/8/layout/orgChart1"/>
    <dgm:cxn modelId="{7F4E726A-08F9-4847-B665-6D7F8450ECDF}" type="presParOf" srcId="{A963D163-BCD9-466A-8638-52420B61E3E0}" destId="{4D6F9327-4DC2-4F71-AEE7-D68D2F4F973D}" srcOrd="2" destOrd="0" presId="urn:microsoft.com/office/officeart/2005/8/layout/orgChart1"/>
    <dgm:cxn modelId="{0C470564-C48F-4E95-BAC2-48584A91093D}" type="presParOf" srcId="{1F002149-88D8-4582-86D9-F633CBB3B348}" destId="{322992A3-EBA8-42AB-87B8-0E2255FA1FA5}" srcOrd="1" destOrd="0" presId="urn:microsoft.com/office/officeart/2005/8/layout/orgChart1"/>
    <dgm:cxn modelId="{D970CA40-894D-4BFE-83B9-98888CE4B48D}" type="presParOf" srcId="{322992A3-EBA8-42AB-87B8-0E2255FA1FA5}" destId="{C328E761-EE91-43DC-B087-806CDC031789}" srcOrd="0" destOrd="0" presId="urn:microsoft.com/office/officeart/2005/8/layout/orgChart1"/>
    <dgm:cxn modelId="{186C322D-8525-4D80-A405-EB72B699268F}" type="presParOf" srcId="{C328E761-EE91-43DC-B087-806CDC031789}" destId="{D47C2BEB-F66F-4F1D-8D69-FE038E03A21D}" srcOrd="0" destOrd="0" presId="urn:microsoft.com/office/officeart/2005/8/layout/orgChart1"/>
    <dgm:cxn modelId="{782AB12E-B20F-4BF9-9486-C1DDD4B05C2A}" type="presParOf" srcId="{C328E761-EE91-43DC-B087-806CDC031789}" destId="{8D5BE9C4-3125-4704-AC43-D8AE98480ED7}" srcOrd="1" destOrd="0" presId="urn:microsoft.com/office/officeart/2005/8/layout/orgChart1"/>
    <dgm:cxn modelId="{CE54EE09-5D2C-431F-9F66-F647C61159BF}" type="presParOf" srcId="{322992A3-EBA8-42AB-87B8-0E2255FA1FA5}" destId="{32D26DF3-D13C-4201-8BE9-5ED58C763901}" srcOrd="1" destOrd="0" presId="urn:microsoft.com/office/officeart/2005/8/layout/orgChart1"/>
    <dgm:cxn modelId="{68790A7C-BC1E-47BF-BECB-2C1206DE7A42}" type="presParOf" srcId="{322992A3-EBA8-42AB-87B8-0E2255FA1FA5}" destId="{F7B24859-98DB-4C50-8BC7-D16EDCC2060E}" srcOrd="2" destOrd="0" presId="urn:microsoft.com/office/officeart/2005/8/layout/orgChart1"/>
    <dgm:cxn modelId="{974AD215-22EA-4CD9-A598-385D304F12C5}" type="presParOf" srcId="{1F002149-88D8-4582-86D9-F633CBB3B348}" destId="{74D49D7F-3E95-4DD9-91B7-82F65DE23E3D}" srcOrd="2" destOrd="0" presId="urn:microsoft.com/office/officeart/2005/8/layout/orgChart1"/>
    <dgm:cxn modelId="{CCF87C75-6C57-4245-A731-B3E7C2C838D5}" type="presParOf" srcId="{74D49D7F-3E95-4DD9-91B7-82F65DE23E3D}" destId="{78B339BD-7BEC-4408-8ED8-136614AAD0DF}" srcOrd="0" destOrd="0" presId="urn:microsoft.com/office/officeart/2005/8/layout/orgChart1"/>
    <dgm:cxn modelId="{A296ABBF-05A2-47ED-80EF-CF1F199C9442}" type="presParOf" srcId="{78B339BD-7BEC-4408-8ED8-136614AAD0DF}" destId="{20153276-29AA-4602-B369-3E476C192D1E}" srcOrd="0" destOrd="0" presId="urn:microsoft.com/office/officeart/2005/8/layout/orgChart1"/>
    <dgm:cxn modelId="{AD4BCCAF-C06C-443F-A707-1B6534A9BEAF}" type="presParOf" srcId="{78B339BD-7BEC-4408-8ED8-136614AAD0DF}" destId="{2229F21B-B92F-4A0F-9936-4B03D928CC0F}" srcOrd="1" destOrd="0" presId="urn:microsoft.com/office/officeart/2005/8/layout/orgChart1"/>
    <dgm:cxn modelId="{A22B7BDC-DD1D-4AFE-80F6-C96C075A5BAC}" type="presParOf" srcId="{74D49D7F-3E95-4DD9-91B7-82F65DE23E3D}" destId="{F5F9F9C8-0B5F-4521-88F0-A1F034BC4BF5}" srcOrd="1" destOrd="0" presId="urn:microsoft.com/office/officeart/2005/8/layout/orgChart1"/>
    <dgm:cxn modelId="{D31F9109-8F0E-48D5-86EC-C48DE8F2CDC7}" type="presParOf" srcId="{74D49D7F-3E95-4DD9-91B7-82F65DE23E3D}" destId="{E895962F-E44B-45DB-9724-FF806005AF7D}" srcOrd="2" destOrd="0" presId="urn:microsoft.com/office/officeart/2005/8/layout/orgChart1"/>
  </dgm:cxnLst>
  <dgm:bg/>
  <dgm:whole>
    <a:ln w="6350"/>
  </dgm:whole>
  <dgm:extLst>
    <a:ext uri="http://schemas.microsoft.com/office/drawing/2008/diagram">
      <dsp:dataModelExt xmlns:dsp="http://schemas.microsoft.com/office/drawing/2008/diagram" relId="rId7" minVer="http://schemas.openxmlformats.org/drawingml/2006/main"/>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6BF787-5E32-43D9-9A87-932DD18C0FBC}">
      <dsp:nvSpPr>
        <dsp:cNvPr id="0" name=""/>
        <dsp:cNvSpPr/>
      </dsp:nvSpPr>
      <dsp:spPr>
        <a:xfrm>
          <a:off x="2856990" y="1559547"/>
          <a:ext cx="2311004" cy="676868"/>
        </a:xfrm>
        <a:custGeom>
          <a:avLst/>
          <a:gdLst/>
          <a:ahLst/>
          <a:cxnLst/>
          <a:rect l="0" t="0" r="0" b="0"/>
          <a:pathLst>
            <a:path>
              <a:moveTo>
                <a:pt x="0" y="0"/>
              </a:moveTo>
              <a:lnTo>
                <a:pt x="0" y="545516"/>
              </a:lnTo>
              <a:lnTo>
                <a:pt x="2311004" y="545516"/>
              </a:lnTo>
              <a:lnTo>
                <a:pt x="2311004" y="676868"/>
              </a:lnTo>
            </a:path>
          </a:pathLst>
        </a:custGeom>
        <a:noFill/>
        <a:ln w="25400"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54D1A18-62F6-40D5-B427-9C9B129B6A99}">
      <dsp:nvSpPr>
        <dsp:cNvPr id="0" name=""/>
        <dsp:cNvSpPr/>
      </dsp:nvSpPr>
      <dsp:spPr>
        <a:xfrm>
          <a:off x="2856990" y="1559547"/>
          <a:ext cx="797330" cy="676824"/>
        </a:xfrm>
        <a:custGeom>
          <a:avLst/>
          <a:gdLst/>
          <a:ahLst/>
          <a:cxnLst/>
          <a:rect l="0" t="0" r="0" b="0"/>
          <a:pathLst>
            <a:path>
              <a:moveTo>
                <a:pt x="0" y="0"/>
              </a:moveTo>
              <a:lnTo>
                <a:pt x="0" y="545473"/>
              </a:lnTo>
              <a:lnTo>
                <a:pt x="797330" y="545473"/>
              </a:lnTo>
              <a:lnTo>
                <a:pt x="797330" y="676824"/>
              </a:lnTo>
            </a:path>
          </a:pathLst>
        </a:custGeom>
        <a:noFill/>
        <a:ln w="25400" cap="flat" cmpd="sng" algn="ctr">
          <a:solidFill>
            <a:schemeClr val="accent5">
              <a:lumMod val="75000"/>
            </a:schemeClr>
          </a:solidFill>
          <a:prstDash val="solid"/>
        </a:ln>
        <a:effectLst/>
      </dsp:spPr>
      <dsp:style>
        <a:lnRef idx="2">
          <a:scrgbClr r="0" g="0" b="0"/>
        </a:lnRef>
        <a:fillRef idx="0">
          <a:scrgbClr r="0" g="0" b="0"/>
        </a:fillRef>
        <a:effectRef idx="0">
          <a:scrgbClr r="0" g="0" b="0"/>
        </a:effectRef>
        <a:fontRef idx="minor"/>
      </dsp:style>
    </dsp:sp>
    <dsp:sp modelId="{9160D6CF-2BD9-4F7C-B614-517DEF411EFB}">
      <dsp:nvSpPr>
        <dsp:cNvPr id="0" name=""/>
        <dsp:cNvSpPr/>
      </dsp:nvSpPr>
      <dsp:spPr>
        <a:xfrm>
          <a:off x="2087869" y="1559547"/>
          <a:ext cx="769121" cy="677212"/>
        </a:xfrm>
        <a:custGeom>
          <a:avLst/>
          <a:gdLst/>
          <a:ahLst/>
          <a:cxnLst/>
          <a:rect l="0" t="0" r="0" b="0"/>
          <a:pathLst>
            <a:path>
              <a:moveTo>
                <a:pt x="769121" y="0"/>
              </a:moveTo>
              <a:lnTo>
                <a:pt x="769121" y="545860"/>
              </a:lnTo>
              <a:lnTo>
                <a:pt x="0" y="545860"/>
              </a:lnTo>
              <a:lnTo>
                <a:pt x="0" y="677212"/>
              </a:lnTo>
            </a:path>
          </a:pathLst>
        </a:custGeom>
        <a:noFill/>
        <a:ln w="25400"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B56358C-E16F-45FD-BBCB-2C922A1A1B84}">
      <dsp:nvSpPr>
        <dsp:cNvPr id="0" name=""/>
        <dsp:cNvSpPr/>
      </dsp:nvSpPr>
      <dsp:spPr>
        <a:xfrm>
          <a:off x="625485" y="1559547"/>
          <a:ext cx="2231505" cy="677219"/>
        </a:xfrm>
        <a:custGeom>
          <a:avLst/>
          <a:gdLst/>
          <a:ahLst/>
          <a:cxnLst/>
          <a:rect l="0" t="0" r="0" b="0"/>
          <a:pathLst>
            <a:path>
              <a:moveTo>
                <a:pt x="2231505" y="0"/>
              </a:moveTo>
              <a:lnTo>
                <a:pt x="2231505" y="545867"/>
              </a:lnTo>
              <a:lnTo>
                <a:pt x="0" y="545867"/>
              </a:lnTo>
              <a:lnTo>
                <a:pt x="0" y="677219"/>
              </a:lnTo>
            </a:path>
          </a:pathLst>
        </a:custGeom>
        <a:noFill/>
        <a:ln w="25400" cap="flat" cmpd="sng" algn="ctr">
          <a:solidFill>
            <a:schemeClr val="accent5">
              <a:lumMod val="75000"/>
            </a:schemeClr>
          </a:solidFill>
          <a:prstDash val="solid"/>
        </a:ln>
        <a:effectLst/>
      </dsp:spPr>
      <dsp:style>
        <a:lnRef idx="2">
          <a:scrgbClr r="0" g="0" b="0"/>
        </a:lnRef>
        <a:fillRef idx="0">
          <a:scrgbClr r="0" g="0" b="0"/>
        </a:fillRef>
        <a:effectRef idx="0">
          <a:scrgbClr r="0" g="0" b="0"/>
        </a:effectRef>
        <a:fontRef idx="minor"/>
      </dsp:style>
    </dsp:sp>
    <dsp:sp modelId="{A2FA1FD6-55AB-4475-98D9-FFF4393BF3BE}">
      <dsp:nvSpPr>
        <dsp:cNvPr id="0" name=""/>
        <dsp:cNvSpPr/>
      </dsp:nvSpPr>
      <dsp:spPr>
        <a:xfrm>
          <a:off x="2231505" y="931554"/>
          <a:ext cx="1250970" cy="627993"/>
        </a:xfrm>
        <a:prstGeom prst="rect">
          <a:avLst/>
        </a:prstGeom>
        <a:solidFill>
          <a:schemeClr val="tx2"/>
        </a:solidFill>
        <a:ln w="25400" cap="flat" cmpd="sng" algn="ctr">
          <a:solidFill>
            <a:schemeClr val="accent5">
              <a:lumMod val="7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nl-NL" sz="1200" b="1" kern="1200" dirty="0" err="1">
              <a:solidFill>
                <a:schemeClr val="bg1"/>
              </a:solidFill>
            </a:rPr>
            <a:t>Oakmont</a:t>
          </a:r>
          <a:br>
            <a:rPr lang="nl-NL" sz="1200" b="1" kern="1200" dirty="0">
              <a:solidFill>
                <a:schemeClr val="bg1"/>
              </a:solidFill>
            </a:rPr>
          </a:br>
          <a:r>
            <a:rPr lang="nl-NL" sz="1200" b="1" kern="1200" dirty="0">
              <a:solidFill>
                <a:schemeClr val="bg1"/>
              </a:solidFill>
            </a:rPr>
            <a:t>Capital</a:t>
          </a:r>
        </a:p>
      </dsp:txBody>
      <dsp:txXfrm>
        <a:off x="2231505" y="931554"/>
        <a:ext cx="1250970" cy="627993"/>
      </dsp:txXfrm>
    </dsp:sp>
    <dsp:sp modelId="{E437436B-3C06-4167-A0BD-DDFC90E44BCE}">
      <dsp:nvSpPr>
        <dsp:cNvPr id="0" name=""/>
        <dsp:cNvSpPr/>
      </dsp:nvSpPr>
      <dsp:spPr>
        <a:xfrm>
          <a:off x="0" y="2236766"/>
          <a:ext cx="1250970" cy="625485"/>
        </a:xfrm>
        <a:prstGeom prst="rect">
          <a:avLst/>
        </a:prstGeom>
        <a:solidFill>
          <a:schemeClr val="lt1">
            <a:hueOff val="0"/>
            <a:satOff val="0"/>
            <a:lumOff val="0"/>
            <a:alphaOff val="0"/>
          </a:schemeClr>
        </a:solidFill>
        <a:ln w="25400" cap="flat" cmpd="sng" algn="ctr">
          <a:solidFill>
            <a:schemeClr val="accent5">
              <a:lumMod val="7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nl-NL" sz="1200" kern="1200" err="1"/>
            <a:t>Alpha B.V.</a:t>
          </a:r>
        </a:p>
        <a:p>
          <a:pPr marL="0" lvl="0" indent="0" algn="ctr" defTabSz="533400">
            <a:lnSpc>
              <a:spcPct val="90000"/>
            </a:lnSpc>
            <a:spcBef>
              <a:spcPct val="0"/>
            </a:spcBef>
            <a:spcAft>
              <a:spcPct val="35000"/>
            </a:spcAft>
            <a:buNone/>
          </a:pPr>
          <a:endParaRPr lang="nl-NL" sz="1200" kern="1200"/>
        </a:p>
      </dsp:txBody>
      <dsp:txXfrm>
        <a:off x="0" y="2236766"/>
        <a:ext cx="1250970" cy="625485"/>
      </dsp:txXfrm>
    </dsp:sp>
    <dsp:sp modelId="{7F250CEE-D9EB-4675-8ADE-0DFE21F4B112}">
      <dsp:nvSpPr>
        <dsp:cNvPr id="0" name=""/>
        <dsp:cNvSpPr/>
      </dsp:nvSpPr>
      <dsp:spPr>
        <a:xfrm>
          <a:off x="1462384" y="2236760"/>
          <a:ext cx="1250970" cy="625485"/>
        </a:xfrm>
        <a:prstGeom prst="rect">
          <a:avLst/>
        </a:prstGeom>
        <a:solidFill>
          <a:schemeClr val="lt1">
            <a:hueOff val="0"/>
            <a:satOff val="0"/>
            <a:lumOff val="0"/>
            <a:alphaOff val="0"/>
          </a:schemeClr>
        </a:solidFill>
        <a:ln w="25400" cap="flat" cmpd="sng" algn="ctr">
          <a:solidFill>
            <a:schemeClr val="accent5">
              <a:lumMod val="7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nl-NL" sz="1200" kern="1200" err="1"/>
            <a:t>Beta BV</a:t>
          </a:r>
        </a:p>
        <a:p>
          <a:pPr marL="0" lvl="0" indent="0" algn="ctr" defTabSz="533400">
            <a:lnSpc>
              <a:spcPct val="90000"/>
            </a:lnSpc>
            <a:spcBef>
              <a:spcPct val="0"/>
            </a:spcBef>
            <a:spcAft>
              <a:spcPct val="35000"/>
            </a:spcAft>
            <a:buNone/>
          </a:pPr>
          <a:endParaRPr lang="nl-NL" sz="1200" kern="1200"/>
        </a:p>
      </dsp:txBody>
      <dsp:txXfrm>
        <a:off x="1462384" y="2236760"/>
        <a:ext cx="1250970" cy="625485"/>
      </dsp:txXfrm>
    </dsp:sp>
    <dsp:sp modelId="{6954A518-E64C-49DF-92FB-F5E8E0EAA553}">
      <dsp:nvSpPr>
        <dsp:cNvPr id="0" name=""/>
        <dsp:cNvSpPr/>
      </dsp:nvSpPr>
      <dsp:spPr>
        <a:xfrm>
          <a:off x="3028836" y="2236372"/>
          <a:ext cx="1250970" cy="625485"/>
        </a:xfrm>
        <a:prstGeom prst="rect">
          <a:avLst/>
        </a:prstGeom>
        <a:solidFill>
          <a:schemeClr val="lt1">
            <a:hueOff val="0"/>
            <a:satOff val="0"/>
            <a:lumOff val="0"/>
            <a:alphaOff val="0"/>
          </a:schemeClr>
        </a:solidFill>
        <a:ln w="25400" cap="flat" cmpd="sng" algn="ctr">
          <a:solidFill>
            <a:schemeClr val="accent5">
              <a:lumMod val="7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nl-NL" sz="1200" kern="1200"/>
            <a:t>Gamma Lda.</a:t>
          </a:r>
        </a:p>
        <a:p>
          <a:pPr marL="0" lvl="0" indent="0" algn="ctr" defTabSz="533400">
            <a:lnSpc>
              <a:spcPct val="90000"/>
            </a:lnSpc>
            <a:spcBef>
              <a:spcPct val="0"/>
            </a:spcBef>
            <a:spcAft>
              <a:spcPct val="35000"/>
            </a:spcAft>
            <a:buNone/>
          </a:pPr>
          <a:endParaRPr lang="nl-NL" sz="1200" kern="1200"/>
        </a:p>
      </dsp:txBody>
      <dsp:txXfrm>
        <a:off x="3028836" y="2236372"/>
        <a:ext cx="1250970" cy="625485"/>
      </dsp:txXfrm>
    </dsp:sp>
    <dsp:sp modelId="{6148BC22-5FBE-4DB6-8D76-485DE4B4B54F}">
      <dsp:nvSpPr>
        <dsp:cNvPr id="0" name=""/>
        <dsp:cNvSpPr/>
      </dsp:nvSpPr>
      <dsp:spPr>
        <a:xfrm>
          <a:off x="4542510" y="2236416"/>
          <a:ext cx="1250970" cy="625485"/>
        </a:xfrm>
        <a:prstGeom prst="rect">
          <a:avLst/>
        </a:prstGeom>
        <a:solidFill>
          <a:schemeClr val="lt1">
            <a:hueOff val="0"/>
            <a:satOff val="0"/>
            <a:lumOff val="0"/>
            <a:alphaOff val="0"/>
          </a:schemeClr>
        </a:solidFill>
        <a:ln w="25400" cap="flat" cmpd="sng" algn="ctr">
          <a:solidFill>
            <a:schemeClr val="accent5">
              <a:lumMod val="7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nl-NL" sz="1200" kern="1200"/>
            <a:t>Delta Ltd.</a:t>
          </a:r>
        </a:p>
        <a:p>
          <a:pPr marL="0" lvl="0" indent="0" algn="ctr" defTabSz="533400">
            <a:lnSpc>
              <a:spcPct val="90000"/>
            </a:lnSpc>
            <a:spcBef>
              <a:spcPct val="0"/>
            </a:spcBef>
            <a:spcAft>
              <a:spcPct val="35000"/>
            </a:spcAft>
            <a:buNone/>
          </a:pPr>
          <a:endParaRPr lang="nl-NL" sz="1200" kern="1200"/>
        </a:p>
      </dsp:txBody>
      <dsp:txXfrm>
        <a:off x="4542510" y="2236416"/>
        <a:ext cx="1250970" cy="625485"/>
      </dsp:txXfrm>
    </dsp:sp>
    <dsp:sp modelId="{D47C2BEB-F66F-4F1D-8D69-FE038E03A21D}">
      <dsp:nvSpPr>
        <dsp:cNvPr id="0" name=""/>
        <dsp:cNvSpPr/>
      </dsp:nvSpPr>
      <dsp:spPr>
        <a:xfrm>
          <a:off x="3780231" y="932399"/>
          <a:ext cx="1252421" cy="626210"/>
        </a:xfrm>
        <a:prstGeom prst="rect">
          <a:avLst/>
        </a:prstGeom>
        <a:solidFill>
          <a:schemeClr val="tx2"/>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nl-NL" sz="1200" b="1" i="0" kern="1200" dirty="0">
              <a:solidFill>
                <a:schemeClr val="bg1"/>
              </a:solidFill>
              <a:latin typeface="Arial"/>
              <a:ea typeface="Arial"/>
              <a:cs typeface="Arial"/>
            </a:rPr>
            <a:t>Peter James</a:t>
          </a:r>
        </a:p>
        <a:p>
          <a:pPr marL="0" lvl="0" indent="0" algn="ctr" defTabSz="533400">
            <a:lnSpc>
              <a:spcPct val="90000"/>
            </a:lnSpc>
            <a:spcBef>
              <a:spcPct val="0"/>
            </a:spcBef>
            <a:spcAft>
              <a:spcPct val="35000"/>
            </a:spcAft>
            <a:buNone/>
          </a:pPr>
          <a:r>
            <a:rPr lang="nl-NL" sz="1200" b="1" i="1" kern="1200" dirty="0">
              <a:solidFill>
                <a:schemeClr val="bg1"/>
              </a:solidFill>
              <a:latin typeface="Arial"/>
              <a:ea typeface="Arial"/>
              <a:cs typeface="Arial"/>
            </a:rPr>
            <a:t>Director and Shareholder</a:t>
          </a:r>
        </a:p>
      </dsp:txBody>
      <dsp:txXfrm>
        <a:off x="3780231" y="932399"/>
        <a:ext cx="1252421" cy="626210"/>
      </dsp:txXfrm>
    </dsp:sp>
    <dsp:sp modelId="{20153276-29AA-4602-B369-3E476C192D1E}">
      <dsp:nvSpPr>
        <dsp:cNvPr id="0" name=""/>
        <dsp:cNvSpPr/>
      </dsp:nvSpPr>
      <dsp:spPr>
        <a:xfrm>
          <a:off x="684005" y="932399"/>
          <a:ext cx="1256399" cy="626398"/>
        </a:xfrm>
        <a:prstGeom prst="rect">
          <a:avLst/>
        </a:prstGeom>
        <a:solidFill>
          <a:schemeClr val="tx2"/>
        </a:solidFill>
        <a:ln w="25400" cap="flat" cmpd="sng" algn="ctr">
          <a:solidFill>
            <a:schemeClr val="accent5">
              <a:lumMod val="7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nl-NL" sz="1200" b="1" kern="1200" dirty="0">
              <a:solidFill>
                <a:schemeClr val="bg1"/>
              </a:solidFill>
            </a:rPr>
            <a:t>Amy Watson</a:t>
          </a:r>
        </a:p>
        <a:p>
          <a:pPr marL="0" lvl="0" indent="0" algn="ctr" defTabSz="533400">
            <a:lnSpc>
              <a:spcPct val="90000"/>
            </a:lnSpc>
            <a:spcBef>
              <a:spcPct val="0"/>
            </a:spcBef>
            <a:spcAft>
              <a:spcPct val="35000"/>
            </a:spcAft>
            <a:buNone/>
          </a:pPr>
          <a:r>
            <a:rPr lang="nl-NL" sz="1100" b="1" i="1" kern="1200" dirty="0" err="1">
              <a:solidFill>
                <a:schemeClr val="bg1"/>
              </a:solidFill>
            </a:rPr>
            <a:t>Founder</a:t>
          </a:r>
          <a:endParaRPr lang="nl-NL" sz="1200" b="1" i="1" kern="1200" dirty="0">
            <a:solidFill>
              <a:schemeClr val="bg1"/>
            </a:solidFill>
          </a:endParaRPr>
        </a:p>
      </dsp:txBody>
      <dsp:txXfrm>
        <a:off x="684005" y="932399"/>
        <a:ext cx="1256399" cy="626398"/>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76D5425-8C25-404D-9482-1FAAD43087EF}" type="datetimeFigureOut">
              <a:rPr lang="en-US" smtClean="0"/>
              <a:t>10/21/26</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B915397-3E6C-4046-9906-54676D7966B6}" type="slidenum">
              <a:rPr lang="en-US" smtClean="0"/>
              <a:t>‹#›</a:t>
            </a:fld>
            <a:endParaRPr lang="en-US"/>
          </a:p>
        </p:txBody>
      </p:sp>
    </p:spTree>
    <p:extLst>
      <p:ext uri="{BB962C8B-B14F-4D97-AF65-F5344CB8AC3E}">
        <p14:creationId xmlns:p14="http://schemas.microsoft.com/office/powerpoint/2010/main" val="374569409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4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5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5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5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5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15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15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15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15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15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16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16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16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16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16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16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16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16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16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16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17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17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17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17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17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17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17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17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17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179.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191.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194.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195.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19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13111088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Our main Congress sponsor, Eight Advisory</a:t>
            </a:r>
          </a:p>
        </p:txBody>
      </p:sp>
      <p:sp>
        <p:nvSpPr>
          <p:cNvPr id="4" name="Slide Number Placeholder 3"/>
          <p:cNvSpPr>
            <a:spLocks noGrp="1"/>
          </p:cNvSpPr>
          <p:nvPr>
            <p:ph type="sldNum" sz="quarter" idx="5"/>
          </p:nvPr>
        </p:nvSpPr>
        <p:spPr/>
        <p:txBody>
          <a:bodyPr/>
          <a:lstStyle/>
          <a:p>
            <a:fld id="{1B915397-3E6C-4046-9906-54676D7966B6}" type="slidenum">
              <a:rPr lang="en-US" smtClean="0"/>
              <a:t>3</a:t>
            </a:fld>
            <a:endParaRPr lang="en-US"/>
          </a:p>
        </p:txBody>
      </p:sp>
    </p:spTree>
    <p:extLst>
      <p:ext uri="{BB962C8B-B14F-4D97-AF65-F5344CB8AC3E}">
        <p14:creationId xmlns:p14="http://schemas.microsoft.com/office/powerpoint/2010/main" val="11012324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468B0C-FCD6-950D-CD99-4C0C1E9762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8D69F4-5F11-8A40-A00A-B505BE673C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A324295-356E-5C19-D374-11592E686955}"/>
              </a:ext>
            </a:extLst>
          </p:cNvPr>
          <p:cNvSpPr>
            <a:spLocks noGrp="1"/>
          </p:cNvSpPr>
          <p:nvPr>
            <p:ph type="body" idx="1"/>
          </p:nvPr>
        </p:nvSpPr>
        <p:spPr/>
        <p:txBody>
          <a:bodyPr/>
          <a:lstStyle/>
          <a:p>
            <a:r>
              <a:rPr lang="en-US" dirty="0"/>
              <a:t>Our local firm sponsor, PLMJ</a:t>
            </a:r>
          </a:p>
        </p:txBody>
      </p:sp>
      <p:sp>
        <p:nvSpPr>
          <p:cNvPr id="4" name="Slide Number Placeholder 3">
            <a:extLst>
              <a:ext uri="{FF2B5EF4-FFF2-40B4-BE49-F238E27FC236}">
                <a16:creationId xmlns:a16="http://schemas.microsoft.com/office/drawing/2014/main" id="{6BFBFCC7-55B7-EF6C-2687-052BE7D3CAA5}"/>
              </a:ext>
            </a:extLst>
          </p:cNvPr>
          <p:cNvSpPr>
            <a:spLocks noGrp="1"/>
          </p:cNvSpPr>
          <p:nvPr>
            <p:ph type="sldNum" sz="quarter" idx="5"/>
          </p:nvPr>
        </p:nvSpPr>
        <p:spPr/>
        <p:txBody>
          <a:bodyPr/>
          <a:lstStyle/>
          <a:p>
            <a:fld id="{1B915397-3E6C-4046-9906-54676D7966B6}" type="slidenum">
              <a:rPr lang="en-US" smtClean="0"/>
              <a:t>4</a:t>
            </a:fld>
            <a:endParaRPr lang="en-US"/>
          </a:p>
        </p:txBody>
      </p:sp>
    </p:spTree>
    <p:extLst>
      <p:ext uri="{BB962C8B-B14F-4D97-AF65-F5344CB8AC3E}">
        <p14:creationId xmlns:p14="http://schemas.microsoft.com/office/powerpoint/2010/main" val="37596455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Our Congress General Sponsors: Advant, Begbies Traynor Group, Kroll, McDermott Will &amp; Schulte and Resor</a:t>
            </a:r>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8830746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8830746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13841675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C0C2A0-03C6-2B73-D154-95A5ADE5C5B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329168-B45C-85E4-C847-A56004A557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72579C5-0AB4-B31B-24A7-99A6DF91DE19}"/>
              </a:ext>
            </a:extLst>
          </p:cNvPr>
          <p:cNvSpPr>
            <a:spLocks noGrp="1"/>
          </p:cNvSpPr>
          <p:nvPr>
            <p:ph type="body" idx="1"/>
          </p:nvPr>
        </p:nvSpPr>
        <p:spPr/>
        <p:txBody>
          <a:bodyPr/>
          <a:lstStyle/>
          <a:p>
            <a:endParaRPr lang="nl-NL" dirty="0"/>
          </a:p>
        </p:txBody>
      </p:sp>
      <p:sp>
        <p:nvSpPr>
          <p:cNvPr id="4" name="Slide Number Placeholder 3">
            <a:extLst>
              <a:ext uri="{FF2B5EF4-FFF2-40B4-BE49-F238E27FC236}">
                <a16:creationId xmlns:a16="http://schemas.microsoft.com/office/drawing/2014/main" id="{AFDE20B4-D4DE-DE77-DC84-1A72A4B87B80}"/>
              </a:ext>
            </a:extLst>
          </p:cNvPr>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23559769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13181752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310286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1E7F2D-1C2B-DDF3-BDF6-4FBE5977061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4473865-6164-11FD-5BB1-5DDB531DBEB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B1F2590-293B-02F8-96EC-49FE422DA0DB}"/>
              </a:ext>
            </a:extLst>
          </p:cNvPr>
          <p:cNvSpPr>
            <a:spLocks noGrp="1"/>
          </p:cNvSpPr>
          <p:nvPr>
            <p:ph type="body" idx="1"/>
          </p:nvPr>
        </p:nvSpPr>
        <p:spPr/>
        <p:txBody>
          <a:bodyPr/>
          <a:lstStyle/>
          <a:p>
            <a:endParaRPr lang="nl-NL" dirty="0"/>
          </a:p>
        </p:txBody>
      </p:sp>
      <p:sp>
        <p:nvSpPr>
          <p:cNvPr id="4" name="Slide Number Placeholder 3">
            <a:extLst>
              <a:ext uri="{FF2B5EF4-FFF2-40B4-BE49-F238E27FC236}">
                <a16:creationId xmlns:a16="http://schemas.microsoft.com/office/drawing/2014/main" id="{9B6EF04E-B2E9-1E82-BAC8-52E151016E8D}"/>
              </a:ext>
            </a:extLst>
          </p:cNvPr>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42523491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213863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7590724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3863" y="1243013"/>
            <a:ext cx="5961062" cy="3354387"/>
          </a:xfrm>
          <a:prstGeom prst="rect">
            <a:avLst/>
          </a:prstGeom>
          <a:noFill/>
          <a:ln w="12700">
            <a:solidFill>
              <a:prstClr val="black"/>
            </a:solidFill>
          </a:ln>
        </p:spPr>
      </p:sp>
      <p:sp>
        <p:nvSpPr>
          <p:cNvPr id="3" name="Notes Placeholder 2"/>
          <p:cNvSpPr>
            <a:spLocks noGrp="1"/>
          </p:cNvSpPr>
          <p:nvPr>
            <p:ph type="body" idx="1"/>
          </p:nvPr>
        </p:nvSpPr>
        <p:spPr>
          <a:xfrm>
            <a:off x="680879" y="4784070"/>
            <a:ext cx="5447030" cy="3914239"/>
          </a:xfrm>
          <a:prstGeom prst="rect">
            <a:avLst/>
          </a:prstGeom>
        </p:spPr>
        <p:txBody>
          <a:bodyPr/>
          <a:lstStyle/>
          <a:p>
            <a:endParaRPr lang="nl-NL"/>
          </a:p>
        </p:txBody>
      </p:sp>
    </p:spTree>
    <p:extLst>
      <p:ext uri="{BB962C8B-B14F-4D97-AF65-F5344CB8AC3E}">
        <p14:creationId xmlns:p14="http://schemas.microsoft.com/office/powerpoint/2010/main" val="17360651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3863" y="1243013"/>
            <a:ext cx="5961062" cy="3354387"/>
          </a:xfrm>
          <a:prstGeom prst="rect">
            <a:avLst/>
          </a:prstGeom>
          <a:noFill/>
          <a:ln w="12700">
            <a:solidFill>
              <a:prstClr val="black"/>
            </a:solidFill>
          </a:ln>
        </p:spPr>
      </p:sp>
      <p:sp>
        <p:nvSpPr>
          <p:cNvPr id="3" name="Notes Placeholder 2"/>
          <p:cNvSpPr>
            <a:spLocks noGrp="1"/>
          </p:cNvSpPr>
          <p:nvPr>
            <p:ph type="body" idx="1"/>
          </p:nvPr>
        </p:nvSpPr>
        <p:spPr>
          <a:xfrm>
            <a:off x="680879" y="4784070"/>
            <a:ext cx="5447030" cy="3914239"/>
          </a:xfrm>
          <a:prstGeom prst="rect">
            <a:avLst/>
          </a:prstGeom>
        </p:spPr>
        <p:txBody>
          <a:bodyPr/>
          <a:lstStyle/>
          <a:p>
            <a:endParaRPr lang="nl-NL" dirty="0"/>
          </a:p>
        </p:txBody>
      </p:sp>
    </p:spTree>
    <p:extLst>
      <p:ext uri="{BB962C8B-B14F-4D97-AF65-F5344CB8AC3E}">
        <p14:creationId xmlns:p14="http://schemas.microsoft.com/office/powerpoint/2010/main" val="16254232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3863" y="1243013"/>
            <a:ext cx="5961062" cy="3354387"/>
          </a:xfrm>
          <a:prstGeom prst="rect">
            <a:avLst/>
          </a:prstGeom>
          <a:noFill/>
          <a:ln w="12700">
            <a:solidFill>
              <a:prstClr val="black"/>
            </a:solidFill>
          </a:ln>
        </p:spPr>
      </p:sp>
      <p:sp>
        <p:nvSpPr>
          <p:cNvPr id="3" name="Notes Placeholder 2"/>
          <p:cNvSpPr>
            <a:spLocks noGrp="1"/>
          </p:cNvSpPr>
          <p:nvPr>
            <p:ph type="body" idx="1"/>
          </p:nvPr>
        </p:nvSpPr>
        <p:spPr>
          <a:xfrm>
            <a:off x="680879" y="4784070"/>
            <a:ext cx="5447030" cy="3914239"/>
          </a:xfrm>
          <a:prstGeom prst="rect">
            <a:avLst/>
          </a:prstGeom>
        </p:spPr>
        <p:txBody>
          <a:bodyPr/>
          <a:lstStyle/>
          <a:p>
            <a:endParaRPr lang="en-GB" noProof="0"/>
          </a:p>
        </p:txBody>
      </p:sp>
    </p:spTree>
    <p:extLst>
      <p:ext uri="{BB962C8B-B14F-4D97-AF65-F5344CB8AC3E}">
        <p14:creationId xmlns:p14="http://schemas.microsoft.com/office/powerpoint/2010/main" val="7174527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3863" y="1243013"/>
            <a:ext cx="5961062" cy="3354387"/>
          </a:xfrm>
          <a:prstGeom prst="rect">
            <a:avLst/>
          </a:prstGeom>
          <a:noFill/>
          <a:ln w="12700">
            <a:solidFill>
              <a:prstClr val="black"/>
            </a:solidFill>
          </a:ln>
        </p:spPr>
      </p:sp>
      <p:sp>
        <p:nvSpPr>
          <p:cNvPr id="3" name="Notes Placeholder 2"/>
          <p:cNvSpPr>
            <a:spLocks noGrp="1"/>
          </p:cNvSpPr>
          <p:nvPr>
            <p:ph type="body" idx="1"/>
          </p:nvPr>
        </p:nvSpPr>
        <p:spPr>
          <a:xfrm>
            <a:off x="680879" y="4784070"/>
            <a:ext cx="5447030" cy="3914239"/>
          </a:xfrm>
          <a:prstGeom prst="rect">
            <a:avLst/>
          </a:prstGeom>
        </p:spPr>
        <p:txBody>
          <a:bodyPr/>
          <a:lstStyle/>
          <a:p>
            <a:endParaRPr lang="nl-NL"/>
          </a:p>
        </p:txBody>
      </p:sp>
    </p:spTree>
    <p:extLst>
      <p:ext uri="{BB962C8B-B14F-4D97-AF65-F5344CB8AC3E}">
        <p14:creationId xmlns:p14="http://schemas.microsoft.com/office/powerpoint/2010/main" val="266673329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3863" y="1243013"/>
            <a:ext cx="5961062" cy="3354387"/>
          </a:xfrm>
          <a:prstGeom prst="rect">
            <a:avLst/>
          </a:prstGeom>
          <a:noFill/>
          <a:ln w="12700">
            <a:solidFill>
              <a:prstClr val="black"/>
            </a:solidFill>
          </a:ln>
        </p:spPr>
      </p:sp>
      <p:sp>
        <p:nvSpPr>
          <p:cNvPr id="3" name="Notes Placeholder 2"/>
          <p:cNvSpPr>
            <a:spLocks noGrp="1"/>
          </p:cNvSpPr>
          <p:nvPr>
            <p:ph type="body" idx="1"/>
          </p:nvPr>
        </p:nvSpPr>
        <p:spPr>
          <a:xfrm>
            <a:off x="680879" y="4784070"/>
            <a:ext cx="5447030" cy="3914239"/>
          </a:xfrm>
          <a:prstGeom prst="rect">
            <a:avLst/>
          </a:prstGeom>
        </p:spPr>
        <p:txBody>
          <a:bodyPr/>
          <a:lstStyle/>
          <a:p>
            <a:endParaRPr lang="nl-NL"/>
          </a:p>
        </p:txBody>
      </p:sp>
    </p:spTree>
    <p:extLst>
      <p:ext uri="{BB962C8B-B14F-4D97-AF65-F5344CB8AC3E}">
        <p14:creationId xmlns:p14="http://schemas.microsoft.com/office/powerpoint/2010/main" val="285961979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383382940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a:xfrm>
            <a:off x="2924175" y="849313"/>
            <a:ext cx="4081463" cy="2295525"/>
          </a:xfrm>
          <a:prstGeom prst="rect">
            <a:avLst/>
          </a:prstGeom>
          <a:noFill/>
          <a:ln w="12700">
            <a:solidFill>
              <a:prstClr val="black"/>
            </a:solidFill>
          </a:ln>
        </p:spPr>
      </p:sp>
      <p:sp>
        <p:nvSpPr>
          <p:cNvPr id="3" name="Tijdelijke aanduiding voor notities 2"/>
          <p:cNvSpPr>
            <a:spLocks noGrp="1"/>
          </p:cNvSpPr>
          <p:nvPr>
            <p:ph type="body" idx="1"/>
          </p:nvPr>
        </p:nvSpPr>
        <p:spPr>
          <a:xfrm>
            <a:off x="992286" y="3271908"/>
            <a:ext cx="7945242" cy="2677312"/>
          </a:xfrm>
          <a:prstGeom prst="rect">
            <a:avLst/>
          </a:prstGeom>
        </p:spPr>
        <p:txBody>
          <a:bodyPr/>
          <a:lstStyle/>
          <a:p>
            <a:endParaRPr lang="nl-BE"/>
          </a:p>
        </p:txBody>
      </p:sp>
    </p:spTree>
    <p:extLst>
      <p:ext uri="{BB962C8B-B14F-4D97-AF65-F5344CB8AC3E}">
        <p14:creationId xmlns:p14="http://schemas.microsoft.com/office/powerpoint/2010/main" val="33997049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2697163" y="509588"/>
            <a:ext cx="4535487" cy="2551112"/>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4672792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ACE687-A994-EAAC-E4D3-D4B479288222}"/>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333E49F4-61FF-0AF2-7988-68EA9858C52D}"/>
              </a:ext>
            </a:extLst>
          </p:cNvPr>
          <p:cNvSpPr>
            <a:spLocks noGrp="1" noRot="1" noChangeAspect="1"/>
          </p:cNvSpPr>
          <p:nvPr>
            <p:ph type="sldImg"/>
          </p:nvPr>
        </p:nvSpPr>
        <p:spPr>
          <a:xfrm>
            <a:off x="2697163" y="509588"/>
            <a:ext cx="4535487" cy="2551112"/>
          </a:xfrm>
        </p:spPr>
      </p:sp>
      <p:sp>
        <p:nvSpPr>
          <p:cNvPr id="3" name="Zástupný symbol pro poznámky 2">
            <a:extLst>
              <a:ext uri="{FF2B5EF4-FFF2-40B4-BE49-F238E27FC236}">
                <a16:creationId xmlns:a16="http://schemas.microsoft.com/office/drawing/2014/main" id="{BC819BA2-2EAC-F6C2-327C-BB83BD8D63BB}"/>
              </a:ext>
            </a:extLst>
          </p:cNvPr>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dirty="0"/>
              <a:t>Opening </a:t>
            </a:r>
            <a:r>
              <a:rPr lang="nl-BE" dirty="0" err="1"/>
              <a:t>the</a:t>
            </a:r>
            <a:r>
              <a:rPr lang="nl-BE" dirty="0"/>
              <a:t> </a:t>
            </a:r>
            <a:r>
              <a:rPr lang="nl-BE" dirty="0" err="1"/>
              <a:t>discussion</a:t>
            </a:r>
            <a:r>
              <a:rPr lang="nl-BE" dirty="0"/>
              <a:t>: </a:t>
            </a:r>
            <a:r>
              <a:rPr lang="nl-BE" dirty="0" err="1"/>
              <a:t>What</a:t>
            </a:r>
            <a:r>
              <a:rPr lang="nl-BE" dirty="0"/>
              <a:t> is </a:t>
            </a:r>
            <a:r>
              <a:rPr lang="nl-BE" dirty="0" err="1"/>
              <a:t>the</a:t>
            </a:r>
            <a:r>
              <a:rPr lang="nl-BE" dirty="0"/>
              <a:t> goal of pre-pack, </a:t>
            </a:r>
            <a:r>
              <a:rPr lang="nl-BE" dirty="0" err="1"/>
              <a:t>really</a:t>
            </a:r>
            <a:r>
              <a:rPr lang="nl-BE" dirty="0"/>
              <a:t>: preserving </a:t>
            </a:r>
            <a:r>
              <a:rPr lang="nl-BE" dirty="0" err="1"/>
              <a:t>value</a:t>
            </a:r>
            <a:r>
              <a:rPr lang="nl-BE" dirty="0"/>
              <a:t>, yes. </a:t>
            </a:r>
            <a:r>
              <a:rPr lang="nl-BE" dirty="0" err="1"/>
              <a:t>Maintaining</a:t>
            </a:r>
            <a:r>
              <a:rPr lang="nl-BE" dirty="0"/>
              <a:t> </a:t>
            </a:r>
            <a:r>
              <a:rPr lang="nl-BE" dirty="0" err="1"/>
              <a:t>continuity</a:t>
            </a:r>
            <a:r>
              <a:rPr lang="nl-BE" dirty="0"/>
              <a:t> of </a:t>
            </a:r>
            <a:r>
              <a:rPr lang="nl-BE" dirty="0" err="1"/>
              <a:t>the</a:t>
            </a:r>
            <a:r>
              <a:rPr lang="nl-BE" dirty="0"/>
              <a:t> business, </a:t>
            </a:r>
            <a:r>
              <a:rPr lang="nl-BE" dirty="0" err="1"/>
              <a:t>liquidate</a:t>
            </a:r>
            <a:r>
              <a:rPr lang="nl-BE" dirty="0"/>
              <a:t> </a:t>
            </a:r>
            <a:r>
              <a:rPr lang="nl-BE" dirty="0" err="1"/>
              <a:t>the</a:t>
            </a:r>
            <a:r>
              <a:rPr lang="nl-BE" dirty="0"/>
              <a:t> </a:t>
            </a:r>
            <a:r>
              <a:rPr lang="nl-BE" dirty="0" err="1"/>
              <a:t>old</a:t>
            </a:r>
            <a:r>
              <a:rPr lang="nl-BE" dirty="0"/>
              <a:t> legal </a:t>
            </a:r>
            <a:r>
              <a:rPr lang="nl-BE" dirty="0" err="1"/>
              <a:t>entity</a:t>
            </a:r>
            <a:r>
              <a:rPr lang="nl-BE" dirty="0"/>
              <a:t>, maximise return </a:t>
            </a:r>
            <a:r>
              <a:rPr lang="nl-BE" dirty="0" err="1"/>
              <a:t>to</a:t>
            </a:r>
            <a:r>
              <a:rPr lang="nl-BE" dirty="0"/>
              <a:t> “</a:t>
            </a:r>
            <a:r>
              <a:rPr lang="nl-BE" dirty="0" err="1"/>
              <a:t>all</a:t>
            </a:r>
            <a:r>
              <a:rPr lang="nl-BE" dirty="0"/>
              <a:t> </a:t>
            </a:r>
            <a:r>
              <a:rPr lang="nl-BE" dirty="0" err="1"/>
              <a:t>the</a:t>
            </a:r>
            <a:r>
              <a:rPr lang="nl-BE" dirty="0"/>
              <a:t> </a:t>
            </a:r>
            <a:r>
              <a:rPr lang="nl-BE" dirty="0" err="1"/>
              <a:t>creditors</a:t>
            </a:r>
            <a:r>
              <a:rPr lang="nl-BE" dirty="0"/>
              <a:t>” (</a:t>
            </a:r>
            <a:r>
              <a:rPr lang="nl-BE" dirty="0" err="1"/>
              <a:t>Harmonisation</a:t>
            </a:r>
            <a:r>
              <a:rPr lang="nl-BE" dirty="0"/>
              <a:t> Directive). </a:t>
            </a:r>
            <a:r>
              <a:rPr lang="nl-BE" dirty="0" err="1"/>
              <a:t>Quid</a:t>
            </a:r>
            <a:r>
              <a:rPr lang="nl-BE" dirty="0"/>
              <a:t> preserving </a:t>
            </a:r>
            <a:r>
              <a:rPr lang="nl-BE" dirty="0" err="1"/>
              <a:t>employment</a:t>
            </a:r>
            <a:r>
              <a:rPr lang="nl-BE" dirty="0"/>
              <a:t>?</a:t>
            </a:r>
            <a:endParaRPr lang="cs-CZ" dirty="0"/>
          </a:p>
          <a:p>
            <a:r>
              <a:rPr lang="nl-BE" dirty="0"/>
              <a:t>UK: present </a:t>
            </a:r>
            <a:r>
              <a:rPr lang="nl-BE" dirty="0" err="1"/>
              <a:t>historical</a:t>
            </a:r>
            <a:r>
              <a:rPr lang="nl-BE" dirty="0"/>
              <a:t> background </a:t>
            </a:r>
            <a:r>
              <a:rPr lang="nl-BE" dirty="0" err="1"/>
              <a:t>and</a:t>
            </a:r>
            <a:r>
              <a:rPr lang="nl-BE" dirty="0"/>
              <a:t> recent changes</a:t>
            </a:r>
          </a:p>
          <a:p>
            <a:r>
              <a:rPr lang="nl-BE" dirty="0"/>
              <a:t>NL: present past </a:t>
            </a:r>
            <a:r>
              <a:rPr lang="nl-BE" dirty="0" err="1"/>
              <a:t>practice</a:t>
            </a:r>
            <a:r>
              <a:rPr lang="nl-BE" dirty="0"/>
              <a:t>, </a:t>
            </a:r>
            <a:r>
              <a:rPr lang="nl-BE" dirty="0" err="1"/>
              <a:t>reasons</a:t>
            </a:r>
            <a:r>
              <a:rPr lang="nl-BE" dirty="0"/>
              <a:t> </a:t>
            </a:r>
            <a:r>
              <a:rPr lang="nl-BE" dirty="0" err="1"/>
              <a:t>for</a:t>
            </a:r>
            <a:r>
              <a:rPr lang="nl-BE" dirty="0"/>
              <a:t> </a:t>
            </a:r>
            <a:r>
              <a:rPr lang="nl-BE" dirty="0" err="1"/>
              <a:t>success</a:t>
            </a:r>
            <a:r>
              <a:rPr lang="nl-BE" dirty="0"/>
              <a:t> </a:t>
            </a:r>
            <a:r>
              <a:rPr lang="nl-BE" dirty="0" err="1"/>
              <a:t>and</a:t>
            </a:r>
            <a:r>
              <a:rPr lang="nl-BE" dirty="0"/>
              <a:t> </a:t>
            </a:r>
            <a:r>
              <a:rPr lang="nl-BE" dirty="0" err="1"/>
              <a:t>cause</a:t>
            </a:r>
            <a:r>
              <a:rPr lang="nl-BE" dirty="0"/>
              <a:t> of </a:t>
            </a:r>
            <a:r>
              <a:rPr lang="nl-BE" dirty="0" err="1"/>
              <a:t>criticism</a:t>
            </a:r>
            <a:endParaRPr lang="nl-BE" dirty="0"/>
          </a:p>
          <a:p>
            <a:r>
              <a:rPr lang="nl-BE" dirty="0"/>
              <a:t>BE: </a:t>
            </a:r>
            <a:r>
              <a:rPr lang="nl-BE" dirty="0" err="1"/>
              <a:t>mention</a:t>
            </a:r>
            <a:r>
              <a:rPr lang="nl-BE" dirty="0"/>
              <a:t> recent </a:t>
            </a:r>
            <a:r>
              <a:rPr lang="nl-BE" dirty="0" err="1"/>
              <a:t>lower</a:t>
            </a:r>
            <a:r>
              <a:rPr lang="nl-BE" dirty="0"/>
              <a:t> court </a:t>
            </a:r>
            <a:r>
              <a:rPr lang="nl-BE" dirty="0" err="1"/>
              <a:t>decision</a:t>
            </a:r>
            <a:r>
              <a:rPr lang="nl-BE" dirty="0"/>
              <a:t> in </a:t>
            </a:r>
            <a:r>
              <a:rPr lang="nl-BE" dirty="0" err="1"/>
              <a:t>the</a:t>
            </a:r>
            <a:r>
              <a:rPr lang="nl-BE" dirty="0"/>
              <a:t> Wibra case</a:t>
            </a:r>
          </a:p>
          <a:p>
            <a:r>
              <a:rPr lang="nl-BE" dirty="0"/>
              <a:t>NOTE:  </a:t>
            </a:r>
            <a:r>
              <a:rPr lang="nl-BE" dirty="0" err="1"/>
              <a:t>Harmonisation</a:t>
            </a:r>
            <a:r>
              <a:rPr lang="nl-BE" dirty="0"/>
              <a:t> Dir, art. 22: For </a:t>
            </a:r>
            <a:r>
              <a:rPr lang="nl-BE" dirty="0" err="1"/>
              <a:t>the</a:t>
            </a:r>
            <a:r>
              <a:rPr lang="nl-BE" dirty="0"/>
              <a:t> </a:t>
            </a:r>
            <a:r>
              <a:rPr lang="nl-BE" dirty="0" err="1"/>
              <a:t>purpose</a:t>
            </a:r>
            <a:r>
              <a:rPr lang="nl-BE" dirty="0"/>
              <a:t> of art. 5(1) of </a:t>
            </a:r>
            <a:r>
              <a:rPr lang="nl-BE" dirty="0" err="1"/>
              <a:t>the</a:t>
            </a:r>
            <a:r>
              <a:rPr lang="nl-BE" dirty="0"/>
              <a:t> TUPE </a:t>
            </a:r>
            <a:r>
              <a:rPr lang="nl-BE" dirty="0" err="1"/>
              <a:t>directive</a:t>
            </a:r>
            <a:r>
              <a:rPr lang="nl-BE" dirty="0"/>
              <a:t>, </a:t>
            </a:r>
            <a:r>
              <a:rPr lang="nl-BE" dirty="0" err="1"/>
              <a:t>the</a:t>
            </a:r>
            <a:r>
              <a:rPr lang="nl-BE" dirty="0"/>
              <a:t> </a:t>
            </a:r>
            <a:r>
              <a:rPr lang="nl-BE" dirty="0" err="1"/>
              <a:t>liquidation</a:t>
            </a:r>
            <a:r>
              <a:rPr lang="nl-BE" dirty="0"/>
              <a:t> </a:t>
            </a:r>
            <a:r>
              <a:rPr lang="nl-BE" dirty="0" err="1"/>
              <a:t>phase</a:t>
            </a:r>
            <a:r>
              <a:rPr lang="nl-BE" dirty="0"/>
              <a:t> </a:t>
            </a:r>
            <a:r>
              <a:rPr lang="nl-BE" dirty="0" err="1"/>
              <a:t>shall</a:t>
            </a:r>
            <a:r>
              <a:rPr lang="nl-BE" dirty="0"/>
              <a:t> </a:t>
            </a:r>
            <a:r>
              <a:rPr lang="nl-BE" dirty="0" err="1"/>
              <a:t>be</a:t>
            </a:r>
            <a:r>
              <a:rPr lang="nl-BE" dirty="0"/>
              <a:t> </a:t>
            </a:r>
            <a:r>
              <a:rPr lang="nl-BE" dirty="0" err="1"/>
              <a:t>considered</a:t>
            </a:r>
            <a:r>
              <a:rPr lang="nl-BE" dirty="0"/>
              <a:t> a </a:t>
            </a:r>
            <a:r>
              <a:rPr lang="nl-BE" dirty="0" err="1"/>
              <a:t>bankruptcy</a:t>
            </a:r>
            <a:r>
              <a:rPr lang="nl-BE" dirty="0"/>
              <a:t> </a:t>
            </a:r>
            <a:r>
              <a:rPr lang="nl-BE" dirty="0" err="1"/>
              <a:t>proceedings</a:t>
            </a:r>
            <a:r>
              <a:rPr lang="nl-BE" dirty="0"/>
              <a:t> or </a:t>
            </a:r>
            <a:r>
              <a:rPr lang="nl-BE" dirty="0" err="1"/>
              <a:t>any</a:t>
            </a:r>
            <a:r>
              <a:rPr lang="nl-BE" dirty="0"/>
              <a:t> </a:t>
            </a:r>
            <a:r>
              <a:rPr lang="nl-BE" dirty="0" err="1"/>
              <a:t>analogous</a:t>
            </a:r>
            <a:r>
              <a:rPr lang="nl-BE" dirty="0"/>
              <a:t> </a:t>
            </a:r>
            <a:r>
              <a:rPr lang="nl-BE" dirty="0" err="1"/>
              <a:t>proceeding</a:t>
            </a:r>
            <a:r>
              <a:rPr lang="nl-BE" dirty="0"/>
              <a:t> </a:t>
            </a:r>
            <a:r>
              <a:rPr lang="nl-BE" dirty="0" err="1"/>
              <a:t>with</a:t>
            </a:r>
            <a:r>
              <a:rPr lang="nl-BE" dirty="0"/>
              <a:t> a view </a:t>
            </a:r>
            <a:r>
              <a:rPr lang="nl-BE" dirty="0" err="1"/>
              <a:t>to</a:t>
            </a:r>
            <a:r>
              <a:rPr lang="nl-BE" dirty="0"/>
              <a:t> </a:t>
            </a:r>
            <a:r>
              <a:rPr lang="nl-BE" dirty="0" err="1"/>
              <a:t>the</a:t>
            </a:r>
            <a:r>
              <a:rPr lang="nl-BE" dirty="0"/>
              <a:t> </a:t>
            </a:r>
            <a:r>
              <a:rPr lang="nl-BE" dirty="0" err="1"/>
              <a:t>liquidation</a:t>
            </a:r>
            <a:r>
              <a:rPr lang="nl-BE" dirty="0"/>
              <a:t> of </a:t>
            </a:r>
            <a:r>
              <a:rPr lang="nl-BE" dirty="0" err="1"/>
              <a:t>the</a:t>
            </a:r>
            <a:r>
              <a:rPr lang="nl-BE" dirty="0"/>
              <a:t> assets of </a:t>
            </a:r>
            <a:r>
              <a:rPr lang="nl-BE" dirty="0" err="1"/>
              <a:t>the</a:t>
            </a:r>
            <a:r>
              <a:rPr lang="nl-BE" dirty="0"/>
              <a:t> </a:t>
            </a:r>
            <a:r>
              <a:rPr lang="nl-BE" dirty="0" err="1"/>
              <a:t>transferor</a:t>
            </a:r>
            <a:r>
              <a:rPr lang="nl-BE" dirty="0"/>
              <a:t> </a:t>
            </a:r>
            <a:r>
              <a:rPr lang="nl-BE" dirty="0" err="1"/>
              <a:t>under</a:t>
            </a:r>
            <a:r>
              <a:rPr lang="nl-BE" dirty="0"/>
              <a:t> </a:t>
            </a:r>
            <a:r>
              <a:rPr lang="nl-BE" dirty="0" err="1"/>
              <a:t>the</a:t>
            </a:r>
            <a:r>
              <a:rPr lang="nl-BE" dirty="0"/>
              <a:t> </a:t>
            </a:r>
            <a:r>
              <a:rPr lang="nl-BE" dirty="0" err="1"/>
              <a:t>supervision</a:t>
            </a:r>
            <a:r>
              <a:rPr lang="nl-BE" dirty="0"/>
              <a:t> of a competent public </a:t>
            </a:r>
            <a:r>
              <a:rPr lang="nl-BE" dirty="0" err="1"/>
              <a:t>authority</a:t>
            </a:r>
            <a:r>
              <a:rPr lang="nl-BE" dirty="0"/>
              <a:t>.</a:t>
            </a:r>
          </a:p>
        </p:txBody>
      </p:sp>
      <p:sp>
        <p:nvSpPr>
          <p:cNvPr id="4" name="Zástupný symbol pro číslo snímku 3">
            <a:extLst>
              <a:ext uri="{FF2B5EF4-FFF2-40B4-BE49-F238E27FC236}">
                <a16:creationId xmlns:a16="http://schemas.microsoft.com/office/drawing/2014/main" id="{54505730-B5B7-2A1E-4025-E06FB1B0CADD}"/>
              </a:ext>
            </a:extLst>
          </p:cNvPr>
          <p:cNvSpPr>
            <a:spLocks noGrp="1"/>
          </p:cNvSpPr>
          <p:nvPr>
            <p:ph type="sldNum" sz="quarter"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6025209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907D31-9869-42FE-EFE9-DCF2B7ADED7E}"/>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5DB47C11-34F0-A39E-16A6-2098C7E33B00}"/>
              </a:ext>
            </a:extLst>
          </p:cNvPr>
          <p:cNvSpPr>
            <a:spLocks noGrp="1" noRot="1" noChangeAspect="1"/>
          </p:cNvSpPr>
          <p:nvPr>
            <p:ph type="sldImg"/>
          </p:nvPr>
        </p:nvSpPr>
        <p:spPr>
          <a:xfrm>
            <a:off x="2697163" y="509588"/>
            <a:ext cx="4535487" cy="2551112"/>
          </a:xfrm>
        </p:spPr>
      </p:sp>
      <p:sp>
        <p:nvSpPr>
          <p:cNvPr id="3" name="Zástupný symbol pro poznámky 2">
            <a:extLst>
              <a:ext uri="{FF2B5EF4-FFF2-40B4-BE49-F238E27FC236}">
                <a16:creationId xmlns:a16="http://schemas.microsoft.com/office/drawing/2014/main" id="{8C15DDFA-DBF6-0649-BB97-305614E5E412}"/>
              </a:ext>
            </a:extLst>
          </p:cNvPr>
          <p:cNvSpPr>
            <a:spLocks noGrp="1"/>
          </p:cNvSpPr>
          <p:nvPr>
            <p:ph type="body" idx="1"/>
          </p:nvPr>
        </p:nvSpPr>
        <p:spPr/>
        <p:txBody>
          <a:bodyPr>
            <a:normAutofit/>
          </a:bodyPr>
          <a:lstStyle/>
          <a:p>
            <a:r>
              <a:rPr lang="nl-BE" dirty="0"/>
              <a:t>Court </a:t>
            </a:r>
            <a:r>
              <a:rPr lang="nl-BE" dirty="0" err="1"/>
              <a:t>intervention</a:t>
            </a:r>
            <a:r>
              <a:rPr lang="nl-BE" dirty="0"/>
              <a:t>: point of view </a:t>
            </a:r>
            <a:r>
              <a:rPr lang="nl-BE" dirty="0" err="1"/>
              <a:t>from</a:t>
            </a:r>
            <a:r>
              <a:rPr lang="nl-BE" dirty="0"/>
              <a:t> NL – UK – SP + BE</a:t>
            </a:r>
          </a:p>
          <a:p>
            <a:r>
              <a:rPr lang="nl-BE" dirty="0" err="1"/>
              <a:t>Timelines</a:t>
            </a:r>
            <a:r>
              <a:rPr lang="nl-BE" dirty="0"/>
              <a:t>: ALL (</a:t>
            </a:r>
            <a:r>
              <a:rPr lang="nl-BE" dirty="0" err="1"/>
              <a:t>quick</a:t>
            </a:r>
            <a:r>
              <a:rPr lang="nl-BE" dirty="0"/>
              <a:t>)</a:t>
            </a:r>
          </a:p>
          <a:p>
            <a:r>
              <a:rPr lang="nl-BE" dirty="0"/>
              <a:t>Permits: </a:t>
            </a:r>
            <a:r>
              <a:rPr lang="nl-BE" dirty="0" err="1"/>
              <a:t>the</a:t>
            </a:r>
            <a:r>
              <a:rPr lang="nl-BE" dirty="0"/>
              <a:t> </a:t>
            </a:r>
            <a:r>
              <a:rPr lang="nl-BE" dirty="0" err="1"/>
              <a:t>Harmonisation</a:t>
            </a:r>
            <a:r>
              <a:rPr lang="nl-BE" dirty="0"/>
              <a:t> Directive is </a:t>
            </a:r>
            <a:r>
              <a:rPr lang="nl-BE" dirty="0" err="1"/>
              <a:t>silent</a:t>
            </a:r>
            <a:r>
              <a:rPr lang="nl-BE" dirty="0"/>
              <a:t>. ALL (</a:t>
            </a:r>
            <a:r>
              <a:rPr lang="nl-BE" dirty="0" err="1"/>
              <a:t>quick</a:t>
            </a:r>
            <a:r>
              <a:rPr lang="nl-BE" dirty="0"/>
              <a:t>)</a:t>
            </a:r>
          </a:p>
          <a:p>
            <a:r>
              <a:rPr lang="nl-BE" dirty="0"/>
              <a:t>Monitors: </a:t>
            </a:r>
            <a:r>
              <a:rPr lang="nl-BE" dirty="0" err="1"/>
              <a:t>the</a:t>
            </a:r>
            <a:r>
              <a:rPr lang="nl-BE" dirty="0"/>
              <a:t> </a:t>
            </a:r>
            <a:r>
              <a:rPr lang="nl-BE" dirty="0" err="1"/>
              <a:t>Harmonisation</a:t>
            </a:r>
            <a:r>
              <a:rPr lang="nl-BE" dirty="0"/>
              <a:t> Directive </a:t>
            </a:r>
            <a:r>
              <a:rPr lang="nl-BE" dirty="0" err="1"/>
              <a:t>stipulates</a:t>
            </a:r>
            <a:r>
              <a:rPr lang="nl-BE" dirty="0"/>
              <a:t> </a:t>
            </a:r>
            <a:r>
              <a:rPr lang="nl-BE" dirty="0" err="1"/>
              <a:t>that</a:t>
            </a:r>
            <a:r>
              <a:rPr lang="nl-BE" dirty="0"/>
              <a:t> </a:t>
            </a:r>
            <a:r>
              <a:rPr lang="nl-BE" dirty="0" err="1"/>
              <a:t>national</a:t>
            </a:r>
            <a:r>
              <a:rPr lang="nl-BE" dirty="0"/>
              <a:t> </a:t>
            </a:r>
            <a:r>
              <a:rPr lang="nl-BE" dirty="0" err="1"/>
              <a:t>law</a:t>
            </a:r>
            <a:r>
              <a:rPr lang="nl-BE" dirty="0"/>
              <a:t> </a:t>
            </a:r>
            <a:r>
              <a:rPr lang="nl-BE" dirty="0" err="1"/>
              <a:t>should</a:t>
            </a:r>
            <a:r>
              <a:rPr lang="nl-BE" dirty="0"/>
              <a:t> </a:t>
            </a:r>
            <a:r>
              <a:rPr lang="nl-BE" dirty="0" err="1"/>
              <a:t>ensure</a:t>
            </a:r>
            <a:r>
              <a:rPr lang="nl-BE" dirty="0"/>
              <a:t> </a:t>
            </a:r>
            <a:r>
              <a:rPr lang="nl-BE" dirty="0" err="1"/>
              <a:t>the</a:t>
            </a:r>
            <a:r>
              <a:rPr lang="nl-BE" dirty="0"/>
              <a:t> </a:t>
            </a:r>
            <a:r>
              <a:rPr lang="nl-BE" dirty="0" err="1"/>
              <a:t>independance</a:t>
            </a:r>
            <a:r>
              <a:rPr lang="nl-BE" dirty="0"/>
              <a:t> </a:t>
            </a:r>
            <a:r>
              <a:rPr lang="nl-BE" dirty="0" err="1"/>
              <a:t>and</a:t>
            </a:r>
            <a:r>
              <a:rPr lang="nl-BE" dirty="0"/>
              <a:t> </a:t>
            </a:r>
            <a:r>
              <a:rPr lang="nl-BE" dirty="0" err="1"/>
              <a:t>the</a:t>
            </a:r>
            <a:r>
              <a:rPr lang="nl-BE" dirty="0"/>
              <a:t> </a:t>
            </a:r>
            <a:r>
              <a:rPr lang="nl-BE" dirty="0" err="1"/>
              <a:t>conditions</a:t>
            </a:r>
            <a:r>
              <a:rPr lang="nl-BE" dirty="0"/>
              <a:t> of </a:t>
            </a:r>
            <a:r>
              <a:rPr lang="nl-BE" dirty="0" err="1"/>
              <a:t>eligibility</a:t>
            </a:r>
            <a:r>
              <a:rPr lang="nl-BE" dirty="0"/>
              <a:t> of </a:t>
            </a:r>
            <a:r>
              <a:rPr lang="nl-BE" dirty="0" err="1"/>
              <a:t>the</a:t>
            </a:r>
            <a:r>
              <a:rPr lang="nl-BE" dirty="0"/>
              <a:t> monitors (</a:t>
            </a:r>
            <a:r>
              <a:rPr lang="nl-BE" dirty="0" err="1"/>
              <a:t>article</a:t>
            </a:r>
            <a:r>
              <a:rPr lang="nl-BE" dirty="0"/>
              <a:t> 23). </a:t>
            </a:r>
            <a:r>
              <a:rPr lang="nl-BE" dirty="0" err="1"/>
              <a:t>Should</a:t>
            </a:r>
            <a:r>
              <a:rPr lang="nl-BE" dirty="0"/>
              <a:t> </a:t>
            </a:r>
            <a:r>
              <a:rPr lang="nl-BE" dirty="0" err="1"/>
              <a:t>they</a:t>
            </a:r>
            <a:r>
              <a:rPr lang="nl-BE" dirty="0"/>
              <a:t> </a:t>
            </a:r>
            <a:r>
              <a:rPr lang="nl-BE" dirty="0" err="1"/>
              <a:t>remain</a:t>
            </a:r>
            <a:r>
              <a:rPr lang="nl-BE" dirty="0"/>
              <a:t> </a:t>
            </a:r>
            <a:r>
              <a:rPr lang="nl-BE" dirty="0" err="1"/>
              <a:t>the</a:t>
            </a:r>
            <a:r>
              <a:rPr lang="nl-BE" dirty="0"/>
              <a:t> </a:t>
            </a:r>
            <a:r>
              <a:rPr lang="nl-BE" dirty="0" err="1"/>
              <a:t>same</a:t>
            </a:r>
            <a:r>
              <a:rPr lang="nl-BE" dirty="0"/>
              <a:t> in </a:t>
            </a:r>
            <a:r>
              <a:rPr lang="nl-BE" dirty="0" err="1"/>
              <a:t>the</a:t>
            </a:r>
            <a:r>
              <a:rPr lang="nl-BE" dirty="0"/>
              <a:t> </a:t>
            </a:r>
            <a:r>
              <a:rPr lang="nl-BE" dirty="0" err="1"/>
              <a:t>liquidation</a:t>
            </a:r>
            <a:r>
              <a:rPr lang="nl-BE" dirty="0"/>
              <a:t> </a:t>
            </a:r>
            <a:r>
              <a:rPr lang="nl-BE" dirty="0" err="1"/>
              <a:t>phase</a:t>
            </a:r>
            <a:r>
              <a:rPr lang="nl-BE" dirty="0"/>
              <a:t> (PO, </a:t>
            </a:r>
            <a:r>
              <a:rPr lang="nl-BE" dirty="0" err="1"/>
              <a:t>other</a:t>
            </a:r>
            <a:r>
              <a:rPr lang="nl-BE" dirty="0"/>
              <a:t> </a:t>
            </a:r>
            <a:r>
              <a:rPr lang="nl-BE" dirty="0" err="1"/>
              <a:t>countries</a:t>
            </a:r>
            <a:r>
              <a:rPr lang="nl-BE" dirty="0"/>
              <a:t>?)</a:t>
            </a:r>
          </a:p>
          <a:p>
            <a:r>
              <a:rPr lang="nl-BE" dirty="0" err="1"/>
              <a:t>Valuations</a:t>
            </a:r>
            <a:r>
              <a:rPr lang="nl-BE" dirty="0"/>
              <a:t>: ALL, </a:t>
            </a:r>
            <a:r>
              <a:rPr lang="nl-BE" dirty="0" err="1"/>
              <a:t>discussion</a:t>
            </a:r>
            <a:r>
              <a:rPr lang="nl-BE" dirty="0"/>
              <a:t>: </a:t>
            </a:r>
            <a:r>
              <a:rPr lang="nl-BE" dirty="0" err="1"/>
              <a:t>the</a:t>
            </a:r>
            <a:r>
              <a:rPr lang="nl-BE" dirty="0"/>
              <a:t> </a:t>
            </a:r>
            <a:r>
              <a:rPr lang="nl-BE" dirty="0" err="1"/>
              <a:t>Harmonisation</a:t>
            </a:r>
            <a:r>
              <a:rPr lang="nl-BE" dirty="0"/>
              <a:t> Directive </a:t>
            </a:r>
            <a:r>
              <a:rPr lang="nl-BE" dirty="0" err="1"/>
              <a:t>introduces</a:t>
            </a:r>
            <a:r>
              <a:rPr lang="nl-BE" dirty="0"/>
              <a:t> a best interest of </a:t>
            </a:r>
            <a:r>
              <a:rPr lang="nl-BE" dirty="0" err="1"/>
              <a:t>creditors</a:t>
            </a:r>
            <a:r>
              <a:rPr lang="nl-BE" dirty="0"/>
              <a:t> test, </a:t>
            </a:r>
            <a:r>
              <a:rPr lang="nl-BE" dirty="0" err="1"/>
              <a:t>linked</a:t>
            </a:r>
            <a:r>
              <a:rPr lang="nl-BE" dirty="0"/>
              <a:t> </a:t>
            </a:r>
            <a:r>
              <a:rPr lang="nl-BE" dirty="0" err="1"/>
              <a:t>to</a:t>
            </a:r>
            <a:r>
              <a:rPr lang="nl-BE" dirty="0"/>
              <a:t> a </a:t>
            </a:r>
            <a:r>
              <a:rPr lang="nl-BE" dirty="0" err="1"/>
              <a:t>valuation</a:t>
            </a:r>
            <a:r>
              <a:rPr lang="nl-BE" dirty="0"/>
              <a:t> of </a:t>
            </a:r>
            <a:r>
              <a:rPr lang="nl-BE" dirty="0" err="1"/>
              <a:t>the</a:t>
            </a:r>
            <a:r>
              <a:rPr lang="nl-BE" dirty="0"/>
              <a:t> assets on a </a:t>
            </a:r>
            <a:r>
              <a:rPr lang="nl-BE" dirty="0" err="1"/>
              <a:t>going</a:t>
            </a:r>
            <a:r>
              <a:rPr lang="nl-BE" dirty="0"/>
              <a:t> concern basis (</a:t>
            </a:r>
            <a:r>
              <a:rPr lang="nl-BE" dirty="0" err="1"/>
              <a:t>article</a:t>
            </a:r>
            <a:r>
              <a:rPr lang="nl-BE" dirty="0"/>
              <a:t> 29 (4): courts </a:t>
            </a:r>
            <a:r>
              <a:rPr lang="nl-BE" dirty="0" err="1"/>
              <a:t>can</a:t>
            </a:r>
            <a:r>
              <a:rPr lang="nl-BE" dirty="0"/>
              <a:t> </a:t>
            </a:r>
            <a:r>
              <a:rPr lang="nl-BE" dirty="0" err="1"/>
              <a:t>impose</a:t>
            </a:r>
            <a:r>
              <a:rPr lang="nl-BE" dirty="0"/>
              <a:t> </a:t>
            </a:r>
            <a:r>
              <a:rPr lang="nl-BE" dirty="0" err="1"/>
              <a:t>valuation</a:t>
            </a:r>
            <a:r>
              <a:rPr lang="nl-BE" dirty="0"/>
              <a:t>). </a:t>
            </a:r>
            <a:r>
              <a:rPr lang="nl-BE" dirty="0" err="1"/>
              <a:t>Why</a:t>
            </a:r>
            <a:r>
              <a:rPr lang="nl-BE" dirty="0"/>
              <a:t> </a:t>
            </a:r>
            <a:r>
              <a:rPr lang="nl-BE" dirty="0" err="1"/>
              <a:t>not</a:t>
            </a:r>
            <a:r>
              <a:rPr lang="nl-BE" dirty="0"/>
              <a:t> </a:t>
            </a:r>
            <a:r>
              <a:rPr lang="nl-BE" dirty="0" err="1"/>
              <a:t>liquidation</a:t>
            </a:r>
            <a:r>
              <a:rPr lang="nl-BE" dirty="0"/>
              <a:t> </a:t>
            </a:r>
            <a:r>
              <a:rPr lang="nl-BE" dirty="0" err="1"/>
              <a:t>value</a:t>
            </a:r>
            <a:r>
              <a:rPr lang="nl-BE" dirty="0"/>
              <a:t>?</a:t>
            </a:r>
          </a:p>
        </p:txBody>
      </p:sp>
      <p:sp>
        <p:nvSpPr>
          <p:cNvPr id="4" name="Zástupný symbol pro číslo snímku 3">
            <a:extLst>
              <a:ext uri="{FF2B5EF4-FFF2-40B4-BE49-F238E27FC236}">
                <a16:creationId xmlns:a16="http://schemas.microsoft.com/office/drawing/2014/main" id="{67396DDE-BF73-0719-AD54-6FCE80B50DCC}"/>
              </a:ext>
            </a:extLst>
          </p:cNvPr>
          <p:cNvSpPr>
            <a:spLocks noGrp="1"/>
          </p:cNvSpPr>
          <p:nvPr>
            <p:ph type="sldNum" sz="quarter"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9449611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68C742-B7C9-DF21-4A56-0932CD4C9DA0}"/>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A7930848-927B-DD80-1B59-EEA7C3094228}"/>
              </a:ext>
            </a:extLst>
          </p:cNvPr>
          <p:cNvSpPr>
            <a:spLocks noGrp="1" noRot="1" noChangeAspect="1"/>
          </p:cNvSpPr>
          <p:nvPr>
            <p:ph type="sldImg"/>
          </p:nvPr>
        </p:nvSpPr>
        <p:spPr>
          <a:xfrm>
            <a:off x="2697163" y="509588"/>
            <a:ext cx="4535487" cy="2551112"/>
          </a:xfrm>
        </p:spPr>
      </p:sp>
      <p:sp>
        <p:nvSpPr>
          <p:cNvPr id="3" name="Zástupný symbol pro poznámky 2">
            <a:extLst>
              <a:ext uri="{FF2B5EF4-FFF2-40B4-BE49-F238E27FC236}">
                <a16:creationId xmlns:a16="http://schemas.microsoft.com/office/drawing/2014/main" id="{E26737AC-BCEE-A9BE-2351-7F70DB3B77C8}"/>
              </a:ext>
            </a:extLst>
          </p:cNvPr>
          <p:cNvSpPr>
            <a:spLocks noGrp="1"/>
          </p:cNvSpPr>
          <p:nvPr>
            <p:ph type="body" idx="1"/>
          </p:nvPr>
        </p:nvSpPr>
        <p:spPr/>
        <p:txBody>
          <a:bodyPr>
            <a:normAutofit/>
          </a:bodyPr>
          <a:lstStyle/>
          <a:p>
            <a:r>
              <a:rPr lang="nl-BE" dirty="0"/>
              <a:t>The private </a:t>
            </a:r>
            <a:r>
              <a:rPr lang="nl-BE" dirty="0" err="1"/>
              <a:t>character</a:t>
            </a:r>
            <a:r>
              <a:rPr lang="nl-BE" dirty="0"/>
              <a:t>: point of view </a:t>
            </a:r>
            <a:r>
              <a:rPr lang="nl-BE" dirty="0" err="1"/>
              <a:t>from</a:t>
            </a:r>
            <a:r>
              <a:rPr lang="nl-BE" dirty="0"/>
              <a:t> SP-NL-UK: preserving </a:t>
            </a:r>
            <a:r>
              <a:rPr lang="nl-BE" dirty="0" err="1"/>
              <a:t>value</a:t>
            </a:r>
            <a:r>
              <a:rPr lang="nl-BE" dirty="0"/>
              <a:t> is </a:t>
            </a:r>
            <a:r>
              <a:rPr lang="nl-BE" dirty="0" err="1"/>
              <a:t>the</a:t>
            </a:r>
            <a:r>
              <a:rPr lang="nl-BE" dirty="0"/>
              <a:t> goal, but </a:t>
            </a:r>
            <a:r>
              <a:rPr lang="nl-BE" dirty="0" err="1"/>
              <a:t>how</a:t>
            </a:r>
            <a:r>
              <a:rPr lang="nl-BE" dirty="0"/>
              <a:t> </a:t>
            </a:r>
            <a:r>
              <a:rPr lang="nl-BE" dirty="0" err="1"/>
              <a:t>can</a:t>
            </a:r>
            <a:r>
              <a:rPr lang="nl-BE" dirty="0"/>
              <a:t> </a:t>
            </a:r>
            <a:r>
              <a:rPr lang="nl-BE" dirty="0" err="1"/>
              <a:t>the</a:t>
            </a:r>
            <a:r>
              <a:rPr lang="nl-BE" dirty="0"/>
              <a:t> </a:t>
            </a:r>
            <a:r>
              <a:rPr lang="nl-BE" dirty="0" err="1"/>
              <a:t>debtor</a:t>
            </a:r>
            <a:r>
              <a:rPr lang="nl-BE" dirty="0"/>
              <a:t> </a:t>
            </a:r>
            <a:r>
              <a:rPr lang="nl-BE" dirty="0" err="1"/>
              <a:t>be</a:t>
            </a:r>
            <a:r>
              <a:rPr lang="nl-BE" dirty="0"/>
              <a:t> </a:t>
            </a:r>
            <a:r>
              <a:rPr lang="nl-BE" dirty="0" err="1"/>
              <a:t>protected</a:t>
            </a:r>
            <a:r>
              <a:rPr lang="nl-BE" dirty="0"/>
              <a:t> </a:t>
            </a:r>
            <a:r>
              <a:rPr lang="nl-BE" dirty="0" err="1"/>
              <a:t>from</a:t>
            </a:r>
            <a:r>
              <a:rPr lang="nl-BE" dirty="0"/>
              <a:t> </a:t>
            </a:r>
            <a:r>
              <a:rPr lang="nl-BE" dirty="0" err="1"/>
              <a:t>opportunistic</a:t>
            </a:r>
            <a:r>
              <a:rPr lang="nl-BE" dirty="0"/>
              <a:t> bidders </a:t>
            </a:r>
            <a:r>
              <a:rPr lang="nl-BE" dirty="0" err="1"/>
              <a:t>who</a:t>
            </a:r>
            <a:r>
              <a:rPr lang="nl-BE" dirty="0"/>
              <a:t> hope </a:t>
            </a:r>
            <a:r>
              <a:rPr lang="nl-BE" dirty="0" err="1"/>
              <a:t>the</a:t>
            </a:r>
            <a:r>
              <a:rPr lang="nl-BE" dirty="0"/>
              <a:t> deal </a:t>
            </a:r>
            <a:r>
              <a:rPr lang="nl-BE" dirty="0" err="1"/>
              <a:t>collapses</a:t>
            </a:r>
            <a:r>
              <a:rPr lang="nl-BE" dirty="0"/>
              <a:t> </a:t>
            </a:r>
            <a:r>
              <a:rPr lang="nl-BE" dirty="0" err="1"/>
              <a:t>to</a:t>
            </a:r>
            <a:r>
              <a:rPr lang="nl-BE" dirty="0"/>
              <a:t> </a:t>
            </a:r>
            <a:r>
              <a:rPr lang="nl-BE" dirty="0" err="1"/>
              <a:t>pick</a:t>
            </a:r>
            <a:r>
              <a:rPr lang="nl-BE" dirty="0"/>
              <a:t> up </a:t>
            </a:r>
            <a:r>
              <a:rPr lang="nl-BE" dirty="0" err="1"/>
              <a:t>the</a:t>
            </a:r>
            <a:r>
              <a:rPr lang="nl-BE" dirty="0"/>
              <a:t> pieces out of </a:t>
            </a:r>
            <a:r>
              <a:rPr lang="nl-BE" dirty="0" err="1"/>
              <a:t>bankruptcy</a:t>
            </a:r>
            <a:r>
              <a:rPr lang="nl-BE" dirty="0"/>
              <a:t>?</a:t>
            </a:r>
          </a:p>
          <a:p>
            <a:r>
              <a:rPr lang="nl-BE" dirty="0"/>
              <a:t>Can </a:t>
            </a:r>
            <a:r>
              <a:rPr lang="nl-BE" dirty="0" err="1"/>
              <a:t>creditors</a:t>
            </a:r>
            <a:r>
              <a:rPr lang="nl-BE" dirty="0"/>
              <a:t> file </a:t>
            </a:r>
            <a:r>
              <a:rPr lang="nl-BE" dirty="0" err="1"/>
              <a:t>for</a:t>
            </a:r>
            <a:r>
              <a:rPr lang="nl-BE" dirty="0"/>
              <a:t> </a:t>
            </a:r>
            <a:r>
              <a:rPr lang="nl-BE" dirty="0" err="1"/>
              <a:t>bankruptcy</a:t>
            </a:r>
            <a:r>
              <a:rPr lang="nl-BE" dirty="0"/>
              <a:t> </a:t>
            </a:r>
            <a:r>
              <a:rPr lang="nl-BE" dirty="0" err="1"/>
              <a:t>while</a:t>
            </a:r>
            <a:r>
              <a:rPr lang="nl-BE" dirty="0"/>
              <a:t> </a:t>
            </a:r>
            <a:r>
              <a:rPr lang="nl-BE" dirty="0" err="1"/>
              <a:t>the</a:t>
            </a:r>
            <a:r>
              <a:rPr lang="nl-BE" dirty="0"/>
              <a:t> </a:t>
            </a:r>
            <a:r>
              <a:rPr lang="nl-BE" dirty="0" err="1"/>
              <a:t>debtor</a:t>
            </a:r>
            <a:r>
              <a:rPr lang="nl-BE" dirty="0"/>
              <a:t> is preparing </a:t>
            </a:r>
            <a:r>
              <a:rPr lang="nl-BE" dirty="0" err="1"/>
              <a:t>its</a:t>
            </a:r>
            <a:r>
              <a:rPr lang="nl-BE" dirty="0"/>
              <a:t> </a:t>
            </a:r>
            <a:r>
              <a:rPr lang="nl-BE" dirty="0" err="1"/>
              <a:t>prepack</a:t>
            </a:r>
            <a:r>
              <a:rPr lang="nl-BE" dirty="0"/>
              <a:t>? ALL: </a:t>
            </a:r>
            <a:r>
              <a:rPr lang="nl-BE" dirty="0" err="1"/>
              <a:t>quick</a:t>
            </a:r>
            <a:endParaRPr lang="nl-BE" dirty="0"/>
          </a:p>
          <a:p>
            <a:r>
              <a:rPr lang="nl-BE" dirty="0" err="1"/>
              <a:t>Stay</a:t>
            </a:r>
            <a:r>
              <a:rPr lang="nl-BE" dirty="0"/>
              <a:t>/moratorium: point of view PO (</a:t>
            </a:r>
            <a:r>
              <a:rPr lang="nl-BE" dirty="0" err="1"/>
              <a:t>how</a:t>
            </a:r>
            <a:r>
              <a:rPr lang="nl-BE" dirty="0"/>
              <a:t> </a:t>
            </a:r>
            <a:r>
              <a:rPr lang="nl-BE" dirty="0" err="1"/>
              <a:t>should</a:t>
            </a:r>
            <a:r>
              <a:rPr lang="nl-BE" dirty="0"/>
              <a:t> </a:t>
            </a:r>
            <a:r>
              <a:rPr lang="nl-BE" dirty="0" err="1"/>
              <a:t>this</a:t>
            </a:r>
            <a:r>
              <a:rPr lang="nl-BE" dirty="0"/>
              <a:t> </a:t>
            </a:r>
            <a:r>
              <a:rPr lang="nl-BE" dirty="0" err="1"/>
              <a:t>be</a:t>
            </a:r>
            <a:r>
              <a:rPr lang="nl-BE" dirty="0"/>
              <a:t>, </a:t>
            </a:r>
            <a:r>
              <a:rPr lang="nl-BE" dirty="0" err="1"/>
              <a:t>ideally</a:t>
            </a:r>
            <a:r>
              <a:rPr lang="nl-BE" dirty="0"/>
              <a:t>) + BE. NOTE:  </a:t>
            </a:r>
            <a:r>
              <a:rPr lang="nl-BE" dirty="0" err="1"/>
              <a:t>the</a:t>
            </a:r>
            <a:r>
              <a:rPr lang="nl-BE" dirty="0"/>
              <a:t> </a:t>
            </a:r>
            <a:r>
              <a:rPr lang="nl-BE" dirty="0" err="1"/>
              <a:t>directive</a:t>
            </a:r>
            <a:r>
              <a:rPr lang="nl-BE" dirty="0"/>
              <a:t> </a:t>
            </a:r>
            <a:r>
              <a:rPr lang="nl-BE" dirty="0" err="1"/>
              <a:t>stipulates</a:t>
            </a:r>
            <a:r>
              <a:rPr lang="nl-BE" dirty="0"/>
              <a:t> </a:t>
            </a:r>
            <a:r>
              <a:rPr lang="nl-BE" dirty="0" err="1"/>
              <a:t>the</a:t>
            </a:r>
            <a:r>
              <a:rPr lang="nl-BE" dirty="0"/>
              <a:t> </a:t>
            </a:r>
            <a:r>
              <a:rPr lang="nl-BE" dirty="0" err="1"/>
              <a:t>possibility</a:t>
            </a:r>
            <a:r>
              <a:rPr lang="nl-BE" dirty="0"/>
              <a:t> of a </a:t>
            </a:r>
            <a:r>
              <a:rPr lang="nl-BE" dirty="0" err="1"/>
              <a:t>stay</a:t>
            </a:r>
            <a:r>
              <a:rPr lang="nl-BE" dirty="0"/>
              <a:t> </a:t>
            </a:r>
            <a:r>
              <a:rPr lang="nl-BE" dirty="0" err="1"/>
              <a:t>against</a:t>
            </a:r>
            <a:r>
              <a:rPr lang="nl-BE" dirty="0"/>
              <a:t> </a:t>
            </a:r>
            <a:r>
              <a:rPr lang="nl-BE" dirty="0" err="1"/>
              <a:t>individual</a:t>
            </a:r>
            <a:r>
              <a:rPr lang="nl-BE" dirty="0"/>
              <a:t> </a:t>
            </a:r>
            <a:r>
              <a:rPr lang="nl-BE" dirty="0" err="1"/>
              <a:t>enforecement</a:t>
            </a:r>
            <a:r>
              <a:rPr lang="nl-BE" dirty="0"/>
              <a:t> actions: </a:t>
            </a:r>
            <a:r>
              <a:rPr lang="nl-BE" dirty="0" err="1"/>
              <a:t>should</a:t>
            </a:r>
            <a:r>
              <a:rPr lang="nl-BE" dirty="0"/>
              <a:t> </a:t>
            </a:r>
            <a:r>
              <a:rPr lang="nl-BE" dirty="0" err="1"/>
              <a:t>that</a:t>
            </a:r>
            <a:r>
              <a:rPr lang="nl-BE" dirty="0"/>
              <a:t> </a:t>
            </a:r>
            <a:r>
              <a:rPr lang="nl-BE" dirty="0" err="1"/>
              <a:t>be</a:t>
            </a:r>
            <a:r>
              <a:rPr lang="nl-BE" dirty="0"/>
              <a:t> </a:t>
            </a:r>
            <a:r>
              <a:rPr lang="nl-BE" dirty="0" err="1"/>
              <a:t>for</a:t>
            </a:r>
            <a:r>
              <a:rPr lang="nl-BE" dirty="0"/>
              <a:t> </a:t>
            </a:r>
            <a:r>
              <a:rPr lang="nl-BE" dirty="0" err="1"/>
              <a:t>all</a:t>
            </a:r>
            <a:r>
              <a:rPr lang="nl-BE" dirty="0"/>
              <a:t> </a:t>
            </a:r>
            <a:r>
              <a:rPr lang="nl-BE" dirty="0" err="1"/>
              <a:t>creditors</a:t>
            </a:r>
            <a:r>
              <a:rPr lang="nl-BE" dirty="0"/>
              <a:t> (=</a:t>
            </a:r>
            <a:r>
              <a:rPr lang="nl-BE" dirty="0" err="1"/>
              <a:t>publicity</a:t>
            </a:r>
            <a:r>
              <a:rPr lang="nl-BE" dirty="0"/>
              <a:t>) or </a:t>
            </a:r>
            <a:r>
              <a:rPr lang="nl-BE" dirty="0" err="1"/>
              <a:t>for</a:t>
            </a:r>
            <a:r>
              <a:rPr lang="nl-BE" dirty="0"/>
              <a:t> </a:t>
            </a:r>
            <a:r>
              <a:rPr lang="nl-BE" dirty="0" err="1"/>
              <a:t>selected</a:t>
            </a:r>
            <a:r>
              <a:rPr lang="nl-BE" dirty="0"/>
              <a:t> </a:t>
            </a:r>
            <a:r>
              <a:rPr lang="nl-BE" dirty="0" err="1"/>
              <a:t>creditors</a:t>
            </a:r>
            <a:r>
              <a:rPr lang="nl-BE" dirty="0"/>
              <a:t> (like in Belgium </a:t>
            </a:r>
            <a:r>
              <a:rPr lang="nl-BE" dirty="0" err="1"/>
              <a:t>under</a:t>
            </a:r>
            <a:r>
              <a:rPr lang="nl-BE" dirty="0"/>
              <a:t> </a:t>
            </a:r>
            <a:r>
              <a:rPr lang="nl-BE" dirty="0" err="1"/>
              <a:t>the</a:t>
            </a:r>
            <a:r>
              <a:rPr lang="nl-BE" dirty="0"/>
              <a:t> </a:t>
            </a:r>
            <a:r>
              <a:rPr lang="nl-BE" dirty="0" err="1"/>
              <a:t>silent</a:t>
            </a:r>
            <a:r>
              <a:rPr lang="nl-BE" dirty="0"/>
              <a:t> </a:t>
            </a:r>
            <a:r>
              <a:rPr lang="nl-BE" dirty="0" err="1"/>
              <a:t>judicial</a:t>
            </a:r>
            <a:r>
              <a:rPr lang="nl-BE" dirty="0"/>
              <a:t> </a:t>
            </a:r>
            <a:r>
              <a:rPr lang="nl-BE" dirty="0" err="1"/>
              <a:t>restructuring</a:t>
            </a:r>
            <a:r>
              <a:rPr lang="nl-BE" dirty="0"/>
              <a:t> + </a:t>
            </a:r>
            <a:r>
              <a:rPr lang="nl-BE" dirty="0" err="1"/>
              <a:t>provided</a:t>
            </a:r>
            <a:r>
              <a:rPr lang="nl-BE" dirty="0"/>
              <a:t> </a:t>
            </a:r>
            <a:r>
              <a:rPr lang="nl-BE" dirty="0" err="1"/>
              <a:t>for</a:t>
            </a:r>
            <a:r>
              <a:rPr lang="nl-BE" dirty="0"/>
              <a:t> in </a:t>
            </a:r>
            <a:r>
              <a:rPr lang="nl-BE" dirty="0" err="1"/>
              <a:t>the</a:t>
            </a:r>
            <a:r>
              <a:rPr lang="nl-BE" dirty="0"/>
              <a:t> </a:t>
            </a:r>
            <a:r>
              <a:rPr lang="nl-BE" dirty="0" err="1"/>
              <a:t>Restructuring</a:t>
            </a:r>
            <a:r>
              <a:rPr lang="nl-BE" dirty="0"/>
              <a:t> Directive art. 6)</a:t>
            </a:r>
          </a:p>
          <a:p>
            <a:r>
              <a:rPr lang="nl-BE" dirty="0" err="1"/>
              <a:t>Ipso</a:t>
            </a:r>
            <a:r>
              <a:rPr lang="nl-BE" dirty="0"/>
              <a:t> facto </a:t>
            </a:r>
            <a:r>
              <a:rPr lang="nl-BE" dirty="0" err="1"/>
              <a:t>clauses</a:t>
            </a:r>
            <a:r>
              <a:rPr lang="nl-BE" dirty="0"/>
              <a:t>:  point of view </a:t>
            </a:r>
            <a:r>
              <a:rPr lang="nl-BE" dirty="0" err="1"/>
              <a:t>from</a:t>
            </a:r>
            <a:r>
              <a:rPr lang="nl-BE" dirty="0"/>
              <a:t> UK – NL. NOTE : </a:t>
            </a:r>
            <a:r>
              <a:rPr lang="nl-BE" dirty="0" err="1"/>
              <a:t>preamble</a:t>
            </a:r>
            <a:r>
              <a:rPr lang="nl-BE" dirty="0"/>
              <a:t> 47 </a:t>
            </a:r>
            <a:r>
              <a:rPr lang="nl-BE" dirty="0" err="1"/>
              <a:t>suggests</a:t>
            </a:r>
            <a:r>
              <a:rPr lang="nl-BE" dirty="0"/>
              <a:t> </a:t>
            </a:r>
            <a:r>
              <a:rPr lang="nl-BE" dirty="0" err="1"/>
              <a:t>that</a:t>
            </a:r>
            <a:r>
              <a:rPr lang="nl-BE" dirty="0"/>
              <a:t> </a:t>
            </a:r>
            <a:r>
              <a:rPr lang="nl-BE" dirty="0" err="1"/>
              <a:t>protection</a:t>
            </a:r>
            <a:r>
              <a:rPr lang="nl-BE" dirty="0"/>
              <a:t> </a:t>
            </a:r>
            <a:r>
              <a:rPr lang="nl-BE" dirty="0" err="1"/>
              <a:t>against</a:t>
            </a:r>
            <a:r>
              <a:rPr lang="nl-BE" dirty="0"/>
              <a:t> contract </a:t>
            </a:r>
            <a:r>
              <a:rPr lang="nl-BE" dirty="0" err="1"/>
              <a:t>termination</a:t>
            </a:r>
            <a:r>
              <a:rPr lang="nl-BE" dirty="0"/>
              <a:t> </a:t>
            </a:r>
            <a:r>
              <a:rPr lang="nl-BE" dirty="0" err="1"/>
              <a:t>should</a:t>
            </a:r>
            <a:r>
              <a:rPr lang="nl-BE" dirty="0"/>
              <a:t> </a:t>
            </a:r>
            <a:r>
              <a:rPr lang="nl-BE" dirty="0" err="1"/>
              <a:t>be</a:t>
            </a:r>
            <a:r>
              <a:rPr lang="nl-BE" dirty="0"/>
              <a:t> </a:t>
            </a:r>
            <a:r>
              <a:rPr lang="nl-BE" dirty="0" err="1"/>
              <a:t>provided</a:t>
            </a:r>
            <a:r>
              <a:rPr lang="nl-BE" dirty="0"/>
              <a:t> </a:t>
            </a:r>
            <a:r>
              <a:rPr lang="nl-BE" dirty="0" err="1"/>
              <a:t>and</a:t>
            </a:r>
            <a:r>
              <a:rPr lang="nl-BE" dirty="0"/>
              <a:t> automatic transfer </a:t>
            </a:r>
            <a:r>
              <a:rPr lang="nl-BE" dirty="0" err="1"/>
              <a:t>be</a:t>
            </a:r>
            <a:r>
              <a:rPr lang="nl-BE" dirty="0"/>
              <a:t> allowed. Art. 30 is </a:t>
            </a:r>
            <a:r>
              <a:rPr lang="nl-BE" dirty="0" err="1"/>
              <a:t>not</a:t>
            </a:r>
            <a:r>
              <a:rPr lang="nl-BE" dirty="0"/>
              <a:t> explicit, but option </a:t>
            </a:r>
            <a:r>
              <a:rPr lang="nl-BE" dirty="0" err="1"/>
              <a:t>that</a:t>
            </a:r>
            <a:r>
              <a:rPr lang="nl-BE" dirty="0"/>
              <a:t> </a:t>
            </a:r>
            <a:r>
              <a:rPr lang="nl-BE" dirty="0" err="1"/>
              <a:t>termination</a:t>
            </a:r>
            <a:r>
              <a:rPr lang="nl-BE" dirty="0"/>
              <a:t> </a:t>
            </a:r>
            <a:r>
              <a:rPr lang="nl-BE" dirty="0" err="1"/>
              <a:t>after</a:t>
            </a:r>
            <a:r>
              <a:rPr lang="nl-BE" dirty="0"/>
              <a:t> </a:t>
            </a:r>
            <a:r>
              <a:rPr lang="nl-BE" dirty="0" err="1"/>
              <a:t>assignment</a:t>
            </a:r>
            <a:r>
              <a:rPr lang="nl-BE" dirty="0"/>
              <a:t> </a:t>
            </a:r>
            <a:r>
              <a:rPr lang="nl-BE" dirty="0" err="1"/>
              <a:t>requires</a:t>
            </a:r>
            <a:r>
              <a:rPr lang="nl-BE" dirty="0"/>
              <a:t> 3m </a:t>
            </a:r>
            <a:r>
              <a:rPr lang="nl-BE" dirty="0" err="1"/>
              <a:t>notice</a:t>
            </a:r>
            <a:r>
              <a:rPr lang="nl-BE" dirty="0"/>
              <a:t>. IP </a:t>
            </a:r>
            <a:r>
              <a:rPr lang="nl-BE" dirty="0" err="1"/>
              <a:t>licences</a:t>
            </a:r>
            <a:r>
              <a:rPr lang="nl-BE" dirty="0"/>
              <a:t> </a:t>
            </a:r>
            <a:r>
              <a:rPr lang="nl-BE" dirty="0" err="1"/>
              <a:t>cannot</a:t>
            </a:r>
            <a:r>
              <a:rPr lang="nl-BE" dirty="0"/>
              <a:t> </a:t>
            </a:r>
            <a:r>
              <a:rPr lang="nl-BE" dirty="0" err="1"/>
              <a:t>be</a:t>
            </a:r>
            <a:r>
              <a:rPr lang="nl-BE" dirty="0"/>
              <a:t> </a:t>
            </a:r>
            <a:r>
              <a:rPr lang="nl-BE" dirty="0" err="1"/>
              <a:t>terminated</a:t>
            </a:r>
            <a:r>
              <a:rPr lang="nl-BE" dirty="0"/>
              <a:t> without consent of </a:t>
            </a:r>
            <a:r>
              <a:rPr lang="nl-BE" dirty="0" err="1"/>
              <a:t>the</a:t>
            </a:r>
            <a:r>
              <a:rPr lang="nl-BE" dirty="0"/>
              <a:t> </a:t>
            </a:r>
            <a:r>
              <a:rPr lang="nl-BE" dirty="0" err="1"/>
              <a:t>debtor-licensee</a:t>
            </a:r>
            <a:r>
              <a:rPr lang="nl-BE" dirty="0"/>
              <a:t>.</a:t>
            </a:r>
          </a:p>
          <a:p>
            <a:r>
              <a:rPr lang="nl-BE" dirty="0"/>
              <a:t>Interim </a:t>
            </a:r>
            <a:r>
              <a:rPr lang="nl-BE" dirty="0" err="1"/>
              <a:t>financing</a:t>
            </a:r>
            <a:r>
              <a:rPr lang="nl-BE" dirty="0"/>
              <a:t>: point of view </a:t>
            </a:r>
            <a:r>
              <a:rPr lang="nl-BE" dirty="0" err="1"/>
              <a:t>from</a:t>
            </a:r>
            <a:r>
              <a:rPr lang="nl-BE" dirty="0"/>
              <a:t> SP – NL – UK. NOTE: </a:t>
            </a:r>
            <a:r>
              <a:rPr lang="nl-BE" dirty="0" err="1"/>
              <a:t>protected</a:t>
            </a:r>
            <a:r>
              <a:rPr lang="nl-BE" dirty="0"/>
              <a:t> </a:t>
            </a:r>
            <a:r>
              <a:rPr lang="nl-BE" dirty="0" err="1"/>
              <a:t>from</a:t>
            </a:r>
            <a:r>
              <a:rPr lang="nl-BE" dirty="0"/>
              <a:t> </a:t>
            </a:r>
            <a:r>
              <a:rPr lang="nl-BE" dirty="0" err="1"/>
              <a:t>claw</a:t>
            </a:r>
            <a:r>
              <a:rPr lang="nl-BE" dirty="0"/>
              <a:t> back </a:t>
            </a:r>
            <a:r>
              <a:rPr lang="nl-BE" dirty="0" err="1"/>
              <a:t>under</a:t>
            </a:r>
            <a:r>
              <a:rPr lang="nl-BE" dirty="0"/>
              <a:t> </a:t>
            </a:r>
            <a:r>
              <a:rPr lang="nl-BE" dirty="0" err="1"/>
              <a:t>the</a:t>
            </a:r>
            <a:r>
              <a:rPr lang="nl-BE" dirty="0"/>
              <a:t> </a:t>
            </a:r>
            <a:r>
              <a:rPr lang="nl-BE" dirty="0" err="1"/>
              <a:t>Harmonisation</a:t>
            </a:r>
            <a:r>
              <a:rPr lang="nl-BE" dirty="0"/>
              <a:t> Directive (art. 36). Priority </a:t>
            </a:r>
            <a:r>
              <a:rPr lang="nl-BE" dirty="0" err="1"/>
              <a:t>payment</a:t>
            </a:r>
            <a:r>
              <a:rPr lang="nl-BE" dirty="0"/>
              <a:t> </a:t>
            </a:r>
            <a:r>
              <a:rPr lang="nl-BE" dirty="0" err="1"/>
              <a:t>from</a:t>
            </a:r>
            <a:r>
              <a:rPr lang="nl-BE" dirty="0"/>
              <a:t> sale </a:t>
            </a:r>
            <a:r>
              <a:rPr lang="nl-BE" dirty="0" err="1"/>
              <a:t>proceeds</a:t>
            </a:r>
            <a:r>
              <a:rPr lang="nl-BE" dirty="0"/>
              <a:t>, or offset </a:t>
            </a:r>
            <a:r>
              <a:rPr lang="nl-BE" dirty="0" err="1"/>
              <a:t>from</a:t>
            </a:r>
            <a:r>
              <a:rPr lang="nl-BE" dirty="0"/>
              <a:t> </a:t>
            </a:r>
            <a:r>
              <a:rPr lang="nl-BE" dirty="0" err="1"/>
              <a:t>the</a:t>
            </a:r>
            <a:r>
              <a:rPr lang="nl-BE" dirty="0"/>
              <a:t> bid </a:t>
            </a:r>
            <a:r>
              <a:rPr lang="nl-BE" dirty="0" err="1"/>
              <a:t>by</a:t>
            </a:r>
            <a:r>
              <a:rPr lang="nl-BE" dirty="0"/>
              <a:t> </a:t>
            </a:r>
            <a:r>
              <a:rPr lang="nl-BE" dirty="0" err="1"/>
              <a:t>the</a:t>
            </a:r>
            <a:r>
              <a:rPr lang="nl-BE" dirty="0"/>
              <a:t> </a:t>
            </a:r>
            <a:r>
              <a:rPr lang="nl-BE" dirty="0" err="1"/>
              <a:t>creditor</a:t>
            </a:r>
            <a:r>
              <a:rPr lang="nl-BE" dirty="0"/>
              <a:t>. Spain </a:t>
            </a:r>
            <a:r>
              <a:rPr lang="nl-BE" dirty="0" err="1"/>
              <a:t>to</a:t>
            </a:r>
            <a:r>
              <a:rPr lang="nl-BE" dirty="0"/>
              <a:t> </a:t>
            </a:r>
            <a:r>
              <a:rPr lang="nl-BE" dirty="0" err="1"/>
              <a:t>explain</a:t>
            </a:r>
            <a:r>
              <a:rPr lang="nl-BE" dirty="0"/>
              <a:t> </a:t>
            </a:r>
            <a:r>
              <a:rPr lang="nl-BE" dirty="0" err="1"/>
              <a:t>the</a:t>
            </a:r>
            <a:r>
              <a:rPr lang="nl-BE" dirty="0"/>
              <a:t> warranty </a:t>
            </a:r>
            <a:r>
              <a:rPr lang="nl-BE" dirty="0" err="1"/>
              <a:t>from</a:t>
            </a:r>
            <a:r>
              <a:rPr lang="nl-BE" dirty="0"/>
              <a:t> </a:t>
            </a:r>
            <a:r>
              <a:rPr lang="nl-BE" dirty="0" err="1"/>
              <a:t>all</a:t>
            </a:r>
            <a:r>
              <a:rPr lang="nl-BE" dirty="0"/>
              <a:t> </a:t>
            </a:r>
            <a:r>
              <a:rPr lang="nl-BE" dirty="0" err="1"/>
              <a:t>the</a:t>
            </a:r>
            <a:r>
              <a:rPr lang="nl-BE" dirty="0"/>
              <a:t> bidders.</a:t>
            </a:r>
          </a:p>
          <a:p>
            <a:r>
              <a:rPr lang="nl-BE" dirty="0"/>
              <a:t>Transferring </a:t>
            </a:r>
            <a:r>
              <a:rPr lang="nl-BE" dirty="0" err="1"/>
              <a:t>contracts</a:t>
            </a:r>
            <a:r>
              <a:rPr lang="nl-BE" dirty="0"/>
              <a:t>: ALL </a:t>
            </a:r>
            <a:r>
              <a:rPr lang="nl-BE" dirty="0" err="1"/>
              <a:t>quick</a:t>
            </a:r>
            <a:r>
              <a:rPr lang="nl-BE" dirty="0"/>
              <a:t>, + SP on </a:t>
            </a:r>
            <a:r>
              <a:rPr lang="nl-BE" dirty="0" err="1"/>
              <a:t>recognition</a:t>
            </a:r>
            <a:r>
              <a:rPr lang="nl-BE" dirty="0"/>
              <a:t> </a:t>
            </a:r>
            <a:endParaRPr lang="cs-CZ" dirty="0"/>
          </a:p>
        </p:txBody>
      </p:sp>
      <p:sp>
        <p:nvSpPr>
          <p:cNvPr id="4" name="Zástupný symbol pro číslo snímku 3">
            <a:extLst>
              <a:ext uri="{FF2B5EF4-FFF2-40B4-BE49-F238E27FC236}">
                <a16:creationId xmlns:a16="http://schemas.microsoft.com/office/drawing/2014/main" id="{A207C636-8325-8062-0C9C-C11FDD630090}"/>
              </a:ext>
            </a:extLst>
          </p:cNvPr>
          <p:cNvSpPr>
            <a:spLocks noGrp="1"/>
          </p:cNvSpPr>
          <p:nvPr>
            <p:ph type="sldNum" sz="quarter"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7406710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60E99C-72A2-C3E1-5582-70176901CA50}"/>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C1385386-F252-2125-DECB-8DF8997764B8}"/>
              </a:ext>
            </a:extLst>
          </p:cNvPr>
          <p:cNvSpPr>
            <a:spLocks noGrp="1" noRot="1" noChangeAspect="1"/>
          </p:cNvSpPr>
          <p:nvPr>
            <p:ph type="sldImg"/>
          </p:nvPr>
        </p:nvSpPr>
        <p:spPr>
          <a:xfrm>
            <a:off x="2697163" y="509588"/>
            <a:ext cx="4535487" cy="2551112"/>
          </a:xfrm>
        </p:spPr>
      </p:sp>
      <p:sp>
        <p:nvSpPr>
          <p:cNvPr id="3" name="Zástupný symbol pro poznámky 2">
            <a:extLst>
              <a:ext uri="{FF2B5EF4-FFF2-40B4-BE49-F238E27FC236}">
                <a16:creationId xmlns:a16="http://schemas.microsoft.com/office/drawing/2014/main" id="{105053A3-D8CE-F213-A3B6-D074B631FCFA}"/>
              </a:ext>
            </a:extLst>
          </p:cNvPr>
          <p:cNvSpPr>
            <a:spLocks noGrp="1"/>
          </p:cNvSpPr>
          <p:nvPr>
            <p:ph type="body" idx="1"/>
          </p:nvPr>
        </p:nvSpPr>
        <p:spPr/>
        <p:txBody>
          <a:bodyPr>
            <a:norm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nl-BE" dirty="0"/>
              <a:t>Bottom </a:t>
            </a:r>
            <a:r>
              <a:rPr lang="nl-BE" dirty="0" err="1"/>
              <a:t>value</a:t>
            </a:r>
            <a:r>
              <a:rPr lang="nl-BE" dirty="0"/>
              <a:t>: point of view </a:t>
            </a:r>
            <a:r>
              <a:rPr lang="nl-BE" dirty="0" err="1"/>
              <a:t>from</a:t>
            </a:r>
            <a:r>
              <a:rPr lang="nl-BE" dirty="0"/>
              <a:t> NL – UK. NOTE: The </a:t>
            </a:r>
            <a:r>
              <a:rPr lang="nl-BE" dirty="0" err="1"/>
              <a:t>Harmonisation</a:t>
            </a:r>
            <a:r>
              <a:rPr lang="nl-BE" dirty="0"/>
              <a:t> Directive </a:t>
            </a:r>
            <a:r>
              <a:rPr lang="nl-BE" dirty="0" err="1"/>
              <a:t>refers</a:t>
            </a:r>
            <a:r>
              <a:rPr lang="nl-BE" dirty="0"/>
              <a:t> </a:t>
            </a:r>
            <a:r>
              <a:rPr lang="nl-BE" dirty="0" err="1"/>
              <a:t>to</a:t>
            </a:r>
            <a:r>
              <a:rPr lang="nl-BE" dirty="0"/>
              <a:t> </a:t>
            </a:r>
            <a:r>
              <a:rPr lang="nl-BE" dirty="0" err="1"/>
              <a:t>valuation</a:t>
            </a:r>
            <a:r>
              <a:rPr lang="nl-BE" dirty="0"/>
              <a:t> in </a:t>
            </a:r>
            <a:r>
              <a:rPr lang="nl-BE" dirty="0" err="1"/>
              <a:t>going</a:t>
            </a:r>
            <a:r>
              <a:rPr lang="nl-BE" dirty="0"/>
              <a:t> concern </a:t>
            </a:r>
            <a:r>
              <a:rPr lang="nl-BE" dirty="0" err="1"/>
              <a:t>to</a:t>
            </a:r>
            <a:r>
              <a:rPr lang="nl-BE" dirty="0"/>
              <a:t> </a:t>
            </a:r>
            <a:r>
              <a:rPr lang="nl-BE" dirty="0" err="1"/>
              <a:t>apply</a:t>
            </a:r>
            <a:r>
              <a:rPr lang="nl-BE" dirty="0"/>
              <a:t> </a:t>
            </a:r>
            <a:r>
              <a:rPr lang="nl-BE" dirty="0" err="1"/>
              <a:t>the</a:t>
            </a:r>
            <a:r>
              <a:rPr lang="nl-BE" dirty="0"/>
              <a:t> best interest of </a:t>
            </a:r>
            <a:r>
              <a:rPr lang="nl-BE" dirty="0" err="1"/>
              <a:t>creditors</a:t>
            </a:r>
            <a:r>
              <a:rPr lang="nl-BE" dirty="0"/>
              <a:t> test (in a private sale, </a:t>
            </a:r>
            <a:r>
              <a:rPr lang="nl-BE" dirty="0" err="1"/>
              <a:t>not</a:t>
            </a:r>
            <a:r>
              <a:rPr lang="nl-BE" dirty="0"/>
              <a:t> in public </a:t>
            </a:r>
            <a:r>
              <a:rPr lang="nl-BE" dirty="0" err="1"/>
              <a:t>auction</a:t>
            </a:r>
            <a:r>
              <a:rPr lang="nl-BE" dirty="0"/>
              <a:t>). </a:t>
            </a:r>
            <a:r>
              <a:rPr lang="nl-BE" dirty="0" err="1"/>
              <a:t>Why</a:t>
            </a:r>
            <a:r>
              <a:rPr lang="nl-BE" dirty="0"/>
              <a:t>? </a:t>
            </a:r>
            <a:r>
              <a:rPr lang="nl-BE" dirty="0" err="1"/>
              <a:t>Not</a:t>
            </a:r>
            <a:r>
              <a:rPr lang="nl-BE" dirty="0"/>
              <a:t> </a:t>
            </a:r>
            <a:r>
              <a:rPr lang="nl-BE" dirty="0" err="1"/>
              <a:t>the</a:t>
            </a:r>
            <a:r>
              <a:rPr lang="nl-BE" dirty="0"/>
              <a:t> </a:t>
            </a:r>
            <a:r>
              <a:rPr lang="nl-BE" dirty="0" err="1"/>
              <a:t>liquidation</a:t>
            </a:r>
            <a:r>
              <a:rPr lang="nl-BE" dirty="0"/>
              <a:t> </a:t>
            </a:r>
            <a:r>
              <a:rPr lang="nl-BE" dirty="0" err="1"/>
              <a:t>value</a:t>
            </a:r>
            <a:r>
              <a:rPr lang="nl-BE" dirty="0"/>
              <a:t>? (art. 35). Courts </a:t>
            </a:r>
            <a:r>
              <a:rPr lang="nl-BE" dirty="0" err="1"/>
              <a:t>can</a:t>
            </a:r>
            <a:r>
              <a:rPr lang="nl-BE" dirty="0"/>
              <a:t> </a:t>
            </a:r>
            <a:r>
              <a:rPr lang="nl-BE" dirty="0" err="1"/>
              <a:t>impose</a:t>
            </a:r>
            <a:r>
              <a:rPr lang="nl-BE" dirty="0"/>
              <a:t> a </a:t>
            </a:r>
            <a:r>
              <a:rPr lang="nl-BE" dirty="0" err="1"/>
              <a:t>valuation</a:t>
            </a:r>
            <a:r>
              <a:rPr lang="nl-BE" dirty="0"/>
              <a:t> in </a:t>
            </a:r>
            <a:r>
              <a:rPr lang="nl-BE" dirty="0" err="1"/>
              <a:t>going</a:t>
            </a:r>
            <a:r>
              <a:rPr lang="nl-BE" dirty="0"/>
              <a:t> concern </a:t>
            </a:r>
            <a:r>
              <a:rPr lang="nl-BE" dirty="0" err="1"/>
              <a:t>if</a:t>
            </a:r>
            <a:r>
              <a:rPr lang="nl-BE" dirty="0"/>
              <a:t> </a:t>
            </a:r>
            <a:r>
              <a:rPr lang="nl-BE" dirty="0" err="1"/>
              <a:t>the</a:t>
            </a:r>
            <a:r>
              <a:rPr lang="nl-BE" dirty="0"/>
              <a:t> best bid is </a:t>
            </a:r>
            <a:r>
              <a:rPr lang="nl-BE" dirty="0" err="1"/>
              <a:t>doubted</a:t>
            </a:r>
            <a:r>
              <a:rPr lang="nl-BE" dirty="0"/>
              <a:t> (art. 29.4). </a:t>
            </a:r>
          </a:p>
          <a:p>
            <a:pPr marL="0" marR="0" lvl="0" indent="0" algn="l" defTabSz="457200" rtl="0" eaLnBrk="1" fontAlgn="auto" latinLnBrk="0" hangingPunct="1">
              <a:lnSpc>
                <a:spcPct val="100000"/>
              </a:lnSpc>
              <a:spcBef>
                <a:spcPts val="0"/>
              </a:spcBef>
              <a:spcAft>
                <a:spcPts val="0"/>
              </a:spcAft>
              <a:buClrTx/>
              <a:buSzTx/>
              <a:buFontTx/>
              <a:buNone/>
              <a:tabLst/>
              <a:defRPr/>
            </a:pPr>
            <a:r>
              <a:rPr lang="nl-BE" dirty="0" err="1"/>
              <a:t>Preventing</a:t>
            </a:r>
            <a:r>
              <a:rPr lang="nl-BE" dirty="0"/>
              <a:t> public </a:t>
            </a:r>
            <a:r>
              <a:rPr lang="nl-BE" dirty="0" err="1"/>
              <a:t>auction</a:t>
            </a:r>
            <a:r>
              <a:rPr lang="nl-BE" dirty="0"/>
              <a:t>? SP - UK</a:t>
            </a:r>
          </a:p>
          <a:p>
            <a:pPr marL="0" marR="0" lvl="0" indent="0" algn="l" defTabSz="457200" rtl="0" eaLnBrk="1" fontAlgn="auto" latinLnBrk="0" hangingPunct="1">
              <a:lnSpc>
                <a:spcPct val="100000"/>
              </a:lnSpc>
              <a:spcBef>
                <a:spcPts val="0"/>
              </a:spcBef>
              <a:spcAft>
                <a:spcPts val="0"/>
              </a:spcAft>
              <a:buClrTx/>
              <a:buSzTx/>
              <a:buFontTx/>
              <a:buNone/>
              <a:tabLst/>
              <a:defRPr/>
            </a:pPr>
            <a:r>
              <a:rPr lang="nl-BE" dirty="0"/>
              <a:t>Insiders: PO (</a:t>
            </a:r>
            <a:r>
              <a:rPr lang="nl-BE" dirty="0" err="1"/>
              <a:t>what</a:t>
            </a:r>
            <a:r>
              <a:rPr lang="nl-BE" dirty="0"/>
              <a:t> </a:t>
            </a:r>
            <a:r>
              <a:rPr lang="nl-BE" dirty="0" err="1"/>
              <a:t>will</a:t>
            </a:r>
            <a:r>
              <a:rPr lang="nl-BE" dirty="0"/>
              <a:t> </a:t>
            </a:r>
            <a:r>
              <a:rPr lang="nl-BE" dirty="0" err="1"/>
              <a:t>the</a:t>
            </a:r>
            <a:r>
              <a:rPr lang="nl-BE" dirty="0"/>
              <a:t> future </a:t>
            </a:r>
            <a:r>
              <a:rPr lang="nl-BE" dirty="0" err="1"/>
              <a:t>be</a:t>
            </a:r>
            <a:r>
              <a:rPr lang="nl-BE" dirty="0"/>
              <a:t>?) + SP – UK. NOTE: </a:t>
            </a:r>
            <a:r>
              <a:rPr lang="nl-BE" dirty="0" err="1"/>
              <a:t>the</a:t>
            </a:r>
            <a:r>
              <a:rPr lang="nl-BE" dirty="0"/>
              <a:t> </a:t>
            </a:r>
            <a:r>
              <a:rPr lang="nl-BE" dirty="0" err="1"/>
              <a:t>Harmonisation</a:t>
            </a:r>
            <a:r>
              <a:rPr lang="nl-BE" dirty="0"/>
              <a:t> Directive </a:t>
            </a:r>
            <a:r>
              <a:rPr lang="nl-BE" dirty="0" err="1"/>
              <a:t>provides</a:t>
            </a:r>
            <a:r>
              <a:rPr lang="nl-BE" dirty="0"/>
              <a:t> </a:t>
            </a:r>
            <a:r>
              <a:rPr lang="nl-BE" dirty="0" err="1"/>
              <a:t>for</a:t>
            </a:r>
            <a:r>
              <a:rPr lang="nl-BE" dirty="0"/>
              <a:t> a </a:t>
            </a:r>
            <a:r>
              <a:rPr lang="nl-BE" dirty="0" err="1"/>
              <a:t>sanction</a:t>
            </a:r>
            <a:r>
              <a:rPr lang="nl-BE" dirty="0"/>
              <a:t> of </a:t>
            </a:r>
            <a:r>
              <a:rPr lang="nl-BE" dirty="0" err="1"/>
              <a:t>the</a:t>
            </a:r>
            <a:r>
              <a:rPr lang="nl-BE" dirty="0"/>
              <a:t> </a:t>
            </a:r>
            <a:r>
              <a:rPr lang="nl-BE" dirty="0" err="1"/>
              <a:t>undisclosed</a:t>
            </a:r>
            <a:r>
              <a:rPr lang="nl-BE" dirty="0"/>
              <a:t> </a:t>
            </a:r>
            <a:r>
              <a:rPr lang="nl-BE" dirty="0" err="1"/>
              <a:t>related</a:t>
            </a:r>
            <a:r>
              <a:rPr lang="nl-BE" dirty="0"/>
              <a:t> party: </a:t>
            </a:r>
            <a:r>
              <a:rPr lang="nl-BE" dirty="0" err="1"/>
              <a:t>liable</a:t>
            </a:r>
            <a:r>
              <a:rPr lang="nl-BE" dirty="0"/>
              <a:t> </a:t>
            </a:r>
            <a:r>
              <a:rPr lang="nl-BE" dirty="0" err="1"/>
              <a:t>for</a:t>
            </a:r>
            <a:r>
              <a:rPr lang="nl-BE" dirty="0"/>
              <a:t> </a:t>
            </a:r>
            <a:r>
              <a:rPr lang="nl-BE" dirty="0" err="1"/>
              <a:t>all</a:t>
            </a:r>
            <a:r>
              <a:rPr lang="nl-BE" dirty="0"/>
              <a:t> or part of </a:t>
            </a:r>
            <a:r>
              <a:rPr lang="nl-BE" dirty="0" err="1"/>
              <a:t>the</a:t>
            </a:r>
            <a:r>
              <a:rPr lang="nl-BE" dirty="0"/>
              <a:t> </a:t>
            </a:r>
            <a:r>
              <a:rPr lang="nl-BE" dirty="0" err="1"/>
              <a:t>old</a:t>
            </a:r>
            <a:r>
              <a:rPr lang="nl-BE" dirty="0"/>
              <a:t> </a:t>
            </a:r>
            <a:r>
              <a:rPr lang="nl-BE" dirty="0" err="1"/>
              <a:t>debts</a:t>
            </a:r>
            <a:r>
              <a:rPr lang="nl-BE" dirty="0"/>
              <a:t>: does </a:t>
            </a:r>
            <a:r>
              <a:rPr lang="nl-BE" dirty="0" err="1"/>
              <a:t>not</a:t>
            </a:r>
            <a:r>
              <a:rPr lang="nl-BE" dirty="0"/>
              <a:t> </a:t>
            </a:r>
            <a:r>
              <a:rPr lang="nl-BE" dirty="0" err="1"/>
              <a:t>acquire</a:t>
            </a:r>
            <a:r>
              <a:rPr lang="nl-BE" dirty="0"/>
              <a:t> free </a:t>
            </a:r>
            <a:r>
              <a:rPr lang="nl-BE" dirty="0" err="1"/>
              <a:t>and</a:t>
            </a:r>
            <a:r>
              <a:rPr lang="nl-BE" dirty="0"/>
              <a:t> clean (art. 35 -&gt; art. 31.1).</a:t>
            </a:r>
          </a:p>
          <a:p>
            <a:pPr marL="0" marR="0" lvl="0" indent="0" algn="l" defTabSz="457200" rtl="0" eaLnBrk="1" fontAlgn="auto" latinLnBrk="0" hangingPunct="1">
              <a:lnSpc>
                <a:spcPct val="100000"/>
              </a:lnSpc>
              <a:spcBef>
                <a:spcPts val="0"/>
              </a:spcBef>
              <a:spcAft>
                <a:spcPts val="0"/>
              </a:spcAft>
              <a:buClrTx/>
              <a:buSzTx/>
              <a:buFontTx/>
              <a:buNone/>
              <a:tabLst/>
              <a:defRPr/>
            </a:pPr>
            <a:r>
              <a:rPr lang="nl-BE" dirty="0"/>
              <a:t>Credit </a:t>
            </a:r>
            <a:r>
              <a:rPr lang="nl-BE" dirty="0" err="1"/>
              <a:t>bidding</a:t>
            </a:r>
            <a:r>
              <a:rPr lang="nl-BE" dirty="0"/>
              <a:t>: ALL, </a:t>
            </a:r>
            <a:r>
              <a:rPr lang="nl-BE" dirty="0" err="1"/>
              <a:t>discussion</a:t>
            </a:r>
            <a:r>
              <a:rPr lang="nl-BE" dirty="0"/>
              <a:t> on </a:t>
            </a:r>
            <a:r>
              <a:rPr lang="nl-BE" dirty="0" err="1"/>
              <a:t>actual</a:t>
            </a:r>
            <a:r>
              <a:rPr lang="nl-BE" dirty="0"/>
              <a:t> status in #countries. NOTE:  </a:t>
            </a:r>
            <a:r>
              <a:rPr lang="nl-BE" dirty="0" err="1"/>
              <a:t>Harmonisation</a:t>
            </a:r>
            <a:r>
              <a:rPr lang="nl-BE" dirty="0"/>
              <a:t> </a:t>
            </a:r>
            <a:r>
              <a:rPr lang="nl-BE" dirty="0" err="1"/>
              <a:t>directive</a:t>
            </a:r>
            <a:r>
              <a:rPr lang="nl-BE" dirty="0"/>
              <a:t>: </a:t>
            </a:r>
            <a:r>
              <a:rPr lang="nl-BE" dirty="0" err="1"/>
              <a:t>allows</a:t>
            </a:r>
            <a:r>
              <a:rPr lang="nl-BE" dirty="0"/>
              <a:t> </a:t>
            </a:r>
            <a:r>
              <a:rPr lang="nl-BE" dirty="0" err="1"/>
              <a:t>it</a:t>
            </a:r>
            <a:r>
              <a:rPr lang="nl-BE" dirty="0"/>
              <a:t> but </a:t>
            </a:r>
            <a:r>
              <a:rPr lang="nl-BE" dirty="0" err="1"/>
              <a:t>limits</a:t>
            </a:r>
            <a:r>
              <a:rPr lang="nl-BE" dirty="0"/>
              <a:t> </a:t>
            </a:r>
            <a:r>
              <a:rPr lang="nl-BE" dirty="0" err="1"/>
              <a:t>it</a:t>
            </a:r>
            <a:r>
              <a:rPr lang="nl-BE" dirty="0"/>
              <a:t> </a:t>
            </a:r>
            <a:r>
              <a:rPr lang="nl-BE" dirty="0" err="1"/>
              <a:t>to</a:t>
            </a:r>
            <a:r>
              <a:rPr lang="nl-BE" dirty="0"/>
              <a:t> </a:t>
            </a:r>
            <a:r>
              <a:rPr lang="nl-BE" dirty="0" err="1"/>
              <a:t>the</a:t>
            </a:r>
            <a:r>
              <a:rPr lang="nl-BE" dirty="0"/>
              <a:t> “market </a:t>
            </a:r>
            <a:r>
              <a:rPr lang="nl-BE" dirty="0" err="1"/>
              <a:t>value</a:t>
            </a:r>
            <a:r>
              <a:rPr lang="nl-BE" dirty="0"/>
              <a:t> of </a:t>
            </a:r>
            <a:r>
              <a:rPr lang="nl-BE" dirty="0" err="1"/>
              <a:t>the</a:t>
            </a:r>
            <a:r>
              <a:rPr lang="nl-BE" dirty="0"/>
              <a:t> business”. </a:t>
            </a:r>
            <a:r>
              <a:rPr lang="nl-BE" dirty="0" err="1"/>
              <a:t>What</a:t>
            </a:r>
            <a:r>
              <a:rPr lang="nl-BE" dirty="0"/>
              <a:t> is </a:t>
            </a:r>
            <a:r>
              <a:rPr lang="nl-BE" dirty="0" err="1"/>
              <a:t>that</a:t>
            </a:r>
            <a:r>
              <a:rPr lang="nl-BE" dirty="0"/>
              <a:t>?</a:t>
            </a:r>
            <a:endParaRPr lang="cs-CZ" dirty="0"/>
          </a:p>
          <a:p>
            <a:r>
              <a:rPr lang="nl-BE" dirty="0" err="1"/>
              <a:t>Preservation</a:t>
            </a:r>
            <a:r>
              <a:rPr lang="nl-BE" dirty="0"/>
              <a:t> of </a:t>
            </a:r>
            <a:r>
              <a:rPr lang="nl-BE" dirty="0" err="1"/>
              <a:t>employment</a:t>
            </a:r>
            <a:r>
              <a:rPr lang="nl-BE" dirty="0"/>
              <a:t>: ALL, </a:t>
            </a:r>
            <a:r>
              <a:rPr lang="nl-BE" dirty="0" err="1"/>
              <a:t>discussion</a:t>
            </a:r>
            <a:r>
              <a:rPr lang="nl-BE" dirty="0"/>
              <a:t>. </a:t>
            </a:r>
            <a:r>
              <a:rPr lang="nl-BE" dirty="0" err="1"/>
              <a:t>Harmonisation</a:t>
            </a:r>
            <a:r>
              <a:rPr lang="nl-BE" dirty="0"/>
              <a:t> Dir, art. 33, </a:t>
            </a:r>
            <a:r>
              <a:rPr lang="nl-BE" dirty="0" err="1"/>
              <a:t>says</a:t>
            </a:r>
            <a:r>
              <a:rPr lang="nl-BE" dirty="0"/>
              <a:t> MS </a:t>
            </a:r>
            <a:r>
              <a:rPr lang="nl-BE" dirty="0" err="1"/>
              <a:t>may</a:t>
            </a:r>
            <a:r>
              <a:rPr lang="nl-BE" dirty="0"/>
              <a:t> </a:t>
            </a:r>
            <a:r>
              <a:rPr lang="nl-BE" dirty="0" err="1"/>
              <a:t>include</a:t>
            </a:r>
            <a:r>
              <a:rPr lang="nl-BE" dirty="0"/>
              <a:t> </a:t>
            </a:r>
            <a:r>
              <a:rPr lang="nl-BE" dirty="0" err="1"/>
              <a:t>it</a:t>
            </a:r>
            <a:r>
              <a:rPr lang="nl-BE" dirty="0"/>
              <a:t> as a </a:t>
            </a:r>
            <a:r>
              <a:rPr lang="nl-BE" dirty="0" err="1"/>
              <a:t>criterion</a:t>
            </a:r>
            <a:r>
              <a:rPr lang="nl-BE" dirty="0"/>
              <a:t> </a:t>
            </a:r>
            <a:r>
              <a:rPr lang="nl-BE" dirty="0" err="1"/>
              <a:t>for</a:t>
            </a:r>
            <a:r>
              <a:rPr lang="nl-BE" dirty="0"/>
              <a:t> </a:t>
            </a:r>
            <a:r>
              <a:rPr lang="nl-BE" dirty="0" err="1"/>
              <a:t>selecting</a:t>
            </a:r>
            <a:r>
              <a:rPr lang="nl-BE" dirty="0"/>
              <a:t> </a:t>
            </a:r>
            <a:r>
              <a:rPr lang="nl-BE" dirty="0" err="1"/>
              <a:t>the</a:t>
            </a:r>
            <a:r>
              <a:rPr lang="nl-BE" dirty="0"/>
              <a:t> best bid. Is </a:t>
            </a:r>
            <a:r>
              <a:rPr lang="nl-BE" dirty="0" err="1"/>
              <a:t>optionality</a:t>
            </a:r>
            <a:r>
              <a:rPr lang="nl-BE" dirty="0"/>
              <a:t> </a:t>
            </a:r>
            <a:r>
              <a:rPr lang="nl-BE" dirty="0" err="1"/>
              <a:t>not</a:t>
            </a:r>
            <a:r>
              <a:rPr lang="nl-BE" dirty="0"/>
              <a:t> </a:t>
            </a:r>
            <a:r>
              <a:rPr lang="nl-BE" dirty="0" err="1"/>
              <a:t>surprising</a:t>
            </a:r>
            <a:r>
              <a:rPr lang="nl-BE" dirty="0"/>
              <a:t>? </a:t>
            </a:r>
            <a:r>
              <a:rPr lang="nl-BE" dirty="0" err="1"/>
              <a:t>Preamble</a:t>
            </a:r>
            <a:r>
              <a:rPr lang="nl-BE" dirty="0"/>
              <a:t> 32 </a:t>
            </a:r>
            <a:r>
              <a:rPr lang="nl-BE" dirty="0" err="1"/>
              <a:t>classifies</a:t>
            </a:r>
            <a:r>
              <a:rPr lang="nl-BE" dirty="0"/>
              <a:t> </a:t>
            </a:r>
            <a:r>
              <a:rPr lang="nl-BE" dirty="0" err="1"/>
              <a:t>it</a:t>
            </a:r>
            <a:r>
              <a:rPr lang="nl-BE" dirty="0"/>
              <a:t> as a </a:t>
            </a:r>
            <a:r>
              <a:rPr lang="nl-BE" dirty="0" err="1"/>
              <a:t>secondary</a:t>
            </a:r>
            <a:r>
              <a:rPr lang="nl-BE" dirty="0"/>
              <a:t> </a:t>
            </a:r>
            <a:r>
              <a:rPr lang="nl-BE" dirty="0" err="1"/>
              <a:t>objective</a:t>
            </a:r>
            <a:r>
              <a:rPr lang="nl-BE" dirty="0"/>
              <a:t>: “…</a:t>
            </a:r>
            <a:r>
              <a:rPr lang="nl-BE" dirty="0" err="1"/>
              <a:t>it</a:t>
            </a:r>
            <a:r>
              <a:rPr lang="nl-BE" dirty="0"/>
              <a:t> </a:t>
            </a:r>
            <a:r>
              <a:rPr lang="nl-BE" dirty="0" err="1"/>
              <a:t>can</a:t>
            </a:r>
            <a:r>
              <a:rPr lang="nl-BE" dirty="0"/>
              <a:t> </a:t>
            </a:r>
            <a:r>
              <a:rPr lang="nl-BE" dirty="0" err="1"/>
              <a:t>also</a:t>
            </a:r>
            <a:r>
              <a:rPr lang="nl-BE" dirty="0"/>
              <a:t> preserve </a:t>
            </a:r>
            <a:r>
              <a:rPr lang="nl-BE" dirty="0" err="1"/>
              <a:t>employment</a:t>
            </a:r>
            <a:r>
              <a:rPr lang="nl-BE" dirty="0"/>
              <a:t>”.</a:t>
            </a:r>
          </a:p>
        </p:txBody>
      </p:sp>
      <p:sp>
        <p:nvSpPr>
          <p:cNvPr id="4" name="Zástupný symbol pro číslo snímku 3">
            <a:extLst>
              <a:ext uri="{FF2B5EF4-FFF2-40B4-BE49-F238E27FC236}">
                <a16:creationId xmlns:a16="http://schemas.microsoft.com/office/drawing/2014/main" id="{BD82CDC6-31FA-399B-A321-11D1D7FC292F}"/>
              </a:ext>
            </a:extLst>
          </p:cNvPr>
          <p:cNvSpPr>
            <a:spLocks noGrp="1"/>
          </p:cNvSpPr>
          <p:nvPr>
            <p:ph type="sldNum" sz="quarter"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76043227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A73317-49E6-E517-8F43-D95E2DCCC68E}"/>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DB8A295A-D43F-8827-7309-C59E11392D5A}"/>
              </a:ext>
            </a:extLst>
          </p:cNvPr>
          <p:cNvSpPr>
            <a:spLocks noGrp="1" noRot="1" noChangeAspect="1"/>
          </p:cNvSpPr>
          <p:nvPr>
            <p:ph type="sldImg"/>
          </p:nvPr>
        </p:nvSpPr>
        <p:spPr>
          <a:xfrm>
            <a:off x="2697163" y="509588"/>
            <a:ext cx="4535487" cy="2551112"/>
          </a:xfrm>
        </p:spPr>
      </p:sp>
      <p:sp>
        <p:nvSpPr>
          <p:cNvPr id="3" name="Zástupný symbol pro poznámky 2">
            <a:extLst>
              <a:ext uri="{FF2B5EF4-FFF2-40B4-BE49-F238E27FC236}">
                <a16:creationId xmlns:a16="http://schemas.microsoft.com/office/drawing/2014/main" id="{76423555-E2C0-20A8-F2CD-B0AA77F1F8FF}"/>
              </a:ext>
            </a:extLst>
          </p:cNvPr>
          <p:cNvSpPr>
            <a:spLocks noGrp="1"/>
          </p:cNvSpPr>
          <p:nvPr>
            <p:ph type="body" idx="1"/>
          </p:nvPr>
        </p:nvSpPr>
        <p:spPr/>
        <p:txBody>
          <a:bodyPr>
            <a:normAutofit/>
          </a:bodyPr>
          <a:lstStyle/>
          <a:p>
            <a:r>
              <a:rPr lang="nl-BE" dirty="0"/>
              <a:t>NOTE : The Directive </a:t>
            </a:r>
            <a:r>
              <a:rPr lang="nl-BE" dirty="0" err="1"/>
              <a:t>states</a:t>
            </a:r>
            <a:r>
              <a:rPr lang="nl-BE" dirty="0"/>
              <a:t> </a:t>
            </a:r>
            <a:r>
              <a:rPr lang="nl-BE" dirty="0" err="1"/>
              <a:t>that</a:t>
            </a:r>
            <a:r>
              <a:rPr lang="nl-BE" dirty="0"/>
              <a:t> public </a:t>
            </a:r>
            <a:r>
              <a:rPr lang="nl-BE" dirty="0" err="1"/>
              <a:t>auction</a:t>
            </a:r>
            <a:r>
              <a:rPr lang="nl-BE" dirty="0"/>
              <a:t> </a:t>
            </a:r>
            <a:r>
              <a:rPr lang="nl-BE" dirty="0" err="1"/>
              <a:t>should</a:t>
            </a:r>
            <a:r>
              <a:rPr lang="nl-BE" dirty="0"/>
              <a:t> </a:t>
            </a:r>
            <a:r>
              <a:rPr lang="nl-BE" dirty="0" err="1"/>
              <a:t>not</a:t>
            </a:r>
            <a:r>
              <a:rPr lang="nl-BE" dirty="0"/>
              <a:t> </a:t>
            </a:r>
            <a:r>
              <a:rPr lang="nl-BE" dirty="0" err="1"/>
              <a:t>exceed</a:t>
            </a:r>
            <a:r>
              <a:rPr lang="nl-BE" dirty="0"/>
              <a:t> 3 </a:t>
            </a:r>
            <a:r>
              <a:rPr lang="nl-BE" dirty="0" err="1"/>
              <a:t>months</a:t>
            </a:r>
            <a:r>
              <a:rPr lang="nl-BE" dirty="0"/>
              <a:t>, </a:t>
            </a:r>
            <a:r>
              <a:rPr lang="nl-BE" dirty="0" err="1"/>
              <a:t>starting</a:t>
            </a:r>
            <a:r>
              <a:rPr lang="nl-BE" dirty="0"/>
              <a:t> </a:t>
            </a:r>
            <a:r>
              <a:rPr lang="nl-BE" dirty="0" err="1"/>
              <a:t>from</a:t>
            </a:r>
            <a:r>
              <a:rPr lang="nl-BE" dirty="0"/>
              <a:t> a </a:t>
            </a:r>
            <a:r>
              <a:rPr lang="nl-BE" dirty="0" err="1"/>
              <a:t>stalking</a:t>
            </a:r>
            <a:r>
              <a:rPr lang="nl-BE" dirty="0"/>
              <a:t> horse.</a:t>
            </a:r>
          </a:p>
          <a:p>
            <a:r>
              <a:rPr lang="nl-BE" dirty="0"/>
              <a:t>Speed: NL – UK</a:t>
            </a:r>
          </a:p>
          <a:p>
            <a:r>
              <a:rPr lang="nl-BE" dirty="0" err="1"/>
              <a:t>Formalities</a:t>
            </a:r>
            <a:r>
              <a:rPr lang="nl-BE" dirty="0"/>
              <a:t> </a:t>
            </a:r>
            <a:r>
              <a:rPr lang="nl-BE" dirty="0" err="1"/>
              <a:t>regarding</a:t>
            </a:r>
            <a:r>
              <a:rPr lang="nl-BE" dirty="0"/>
              <a:t> real </a:t>
            </a:r>
            <a:r>
              <a:rPr lang="nl-BE" dirty="0" err="1"/>
              <a:t>estate</a:t>
            </a:r>
            <a:r>
              <a:rPr lang="nl-BE" dirty="0"/>
              <a:t>: UK – BE</a:t>
            </a:r>
          </a:p>
          <a:p>
            <a:r>
              <a:rPr lang="nl-BE" dirty="0" err="1"/>
              <a:t>Social</a:t>
            </a:r>
            <a:r>
              <a:rPr lang="nl-BE" dirty="0"/>
              <a:t> security or </a:t>
            </a:r>
            <a:r>
              <a:rPr lang="nl-BE" dirty="0" err="1"/>
              <a:t>tax</a:t>
            </a:r>
            <a:r>
              <a:rPr lang="nl-BE" dirty="0"/>
              <a:t> </a:t>
            </a:r>
            <a:r>
              <a:rPr lang="nl-BE" dirty="0" err="1"/>
              <a:t>authorities</a:t>
            </a:r>
            <a:r>
              <a:rPr lang="nl-BE" dirty="0"/>
              <a:t> </a:t>
            </a:r>
            <a:r>
              <a:rPr lang="nl-BE" dirty="0" err="1"/>
              <a:t>to</a:t>
            </a:r>
            <a:r>
              <a:rPr lang="nl-BE" dirty="0"/>
              <a:t> </a:t>
            </a:r>
            <a:r>
              <a:rPr lang="nl-BE" dirty="0" err="1"/>
              <a:t>be</a:t>
            </a:r>
            <a:r>
              <a:rPr lang="nl-BE" dirty="0"/>
              <a:t> </a:t>
            </a:r>
            <a:r>
              <a:rPr lang="nl-BE" dirty="0" err="1"/>
              <a:t>informed</a:t>
            </a:r>
            <a:r>
              <a:rPr lang="nl-BE" dirty="0"/>
              <a:t>? BE, </a:t>
            </a:r>
            <a:r>
              <a:rPr lang="nl-BE" dirty="0" err="1"/>
              <a:t>others</a:t>
            </a:r>
            <a:r>
              <a:rPr lang="nl-BE" dirty="0"/>
              <a:t>?</a:t>
            </a:r>
          </a:p>
          <a:p>
            <a:r>
              <a:rPr lang="nl-BE" dirty="0"/>
              <a:t>Employee </a:t>
            </a:r>
            <a:r>
              <a:rPr lang="nl-BE" dirty="0" err="1"/>
              <a:t>consultation</a:t>
            </a:r>
            <a:r>
              <a:rPr lang="nl-BE" dirty="0"/>
              <a:t>: ALL, short </a:t>
            </a:r>
            <a:r>
              <a:rPr lang="nl-BE" dirty="0" err="1"/>
              <a:t>discussion</a:t>
            </a:r>
            <a:endParaRPr lang="nl-BE" dirty="0"/>
          </a:p>
          <a:p>
            <a:r>
              <a:rPr lang="nl-BE" dirty="0" err="1"/>
              <a:t>Leeway</a:t>
            </a:r>
            <a:r>
              <a:rPr lang="nl-BE" dirty="0"/>
              <a:t> of </a:t>
            </a:r>
            <a:r>
              <a:rPr lang="nl-BE" dirty="0" err="1"/>
              <a:t>the</a:t>
            </a:r>
            <a:r>
              <a:rPr lang="nl-BE" dirty="0"/>
              <a:t> monitor post </a:t>
            </a:r>
            <a:r>
              <a:rPr lang="nl-BE" dirty="0" err="1"/>
              <a:t>closing</a:t>
            </a:r>
            <a:r>
              <a:rPr lang="nl-BE" dirty="0"/>
              <a:t>: NL-BE</a:t>
            </a:r>
            <a:endParaRPr lang="cs-CZ" dirty="0"/>
          </a:p>
        </p:txBody>
      </p:sp>
      <p:sp>
        <p:nvSpPr>
          <p:cNvPr id="4" name="Zástupný symbol pro číslo snímku 3">
            <a:extLst>
              <a:ext uri="{FF2B5EF4-FFF2-40B4-BE49-F238E27FC236}">
                <a16:creationId xmlns:a16="http://schemas.microsoft.com/office/drawing/2014/main" id="{E5E9DFEB-1DB9-0A86-15AF-B66E5C32F8C3}"/>
              </a:ext>
            </a:extLst>
          </p:cNvPr>
          <p:cNvSpPr>
            <a:spLocks noGrp="1"/>
          </p:cNvSpPr>
          <p:nvPr>
            <p:ph type="sldNum" sz="quarter"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57608710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C67E6-A894-9E34-D23A-A084E8B1CB67}"/>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F0F0B131-6A33-3288-4FA0-6E64DD87DAD9}"/>
              </a:ext>
            </a:extLst>
          </p:cNvPr>
          <p:cNvSpPr>
            <a:spLocks noGrp="1" noRot="1" noChangeAspect="1"/>
          </p:cNvSpPr>
          <p:nvPr>
            <p:ph type="sldImg"/>
          </p:nvPr>
        </p:nvSpPr>
        <p:spPr>
          <a:xfrm>
            <a:off x="2697163" y="509588"/>
            <a:ext cx="4535487" cy="2551112"/>
          </a:xfrm>
        </p:spPr>
      </p:sp>
      <p:sp>
        <p:nvSpPr>
          <p:cNvPr id="3" name="Zástupný symbol pro poznámky 2">
            <a:extLst>
              <a:ext uri="{FF2B5EF4-FFF2-40B4-BE49-F238E27FC236}">
                <a16:creationId xmlns:a16="http://schemas.microsoft.com/office/drawing/2014/main" id="{A46A77EE-F19E-91E9-B938-DB96ECC39421}"/>
              </a:ext>
            </a:extLst>
          </p:cNvPr>
          <p:cNvSpPr>
            <a:spLocks noGrp="1"/>
          </p:cNvSpPr>
          <p:nvPr>
            <p:ph type="body" idx="1"/>
          </p:nvPr>
        </p:nvSpPr>
        <p:spPr/>
        <p:txBody>
          <a:bodyPr>
            <a:normAutofit/>
          </a:bodyPr>
          <a:lstStyle/>
          <a:p>
            <a:r>
              <a:rPr lang="nl-BE" dirty="0"/>
              <a:t>ALL: </a:t>
            </a:r>
            <a:r>
              <a:rPr lang="nl-BE" dirty="0" err="1"/>
              <a:t>quick</a:t>
            </a:r>
            <a:r>
              <a:rPr lang="nl-BE" dirty="0"/>
              <a:t> survey </a:t>
            </a:r>
            <a:r>
              <a:rPr lang="nl-BE" dirty="0" err="1"/>
              <a:t>regarding</a:t>
            </a:r>
            <a:r>
              <a:rPr lang="nl-BE" dirty="0"/>
              <a:t> no </a:t>
            </a:r>
            <a:r>
              <a:rPr lang="nl-BE" dirty="0" err="1"/>
              <a:t>challenges</a:t>
            </a:r>
            <a:r>
              <a:rPr lang="nl-BE" dirty="0"/>
              <a:t>. UK: </a:t>
            </a:r>
            <a:r>
              <a:rPr lang="nl-BE" dirty="0" err="1"/>
              <a:t>claw</a:t>
            </a:r>
            <a:r>
              <a:rPr lang="nl-BE" dirty="0"/>
              <a:t> back or </a:t>
            </a:r>
            <a:r>
              <a:rPr lang="nl-BE" dirty="0" err="1"/>
              <a:t>administator</a:t>
            </a:r>
            <a:r>
              <a:rPr lang="nl-BE" dirty="0"/>
              <a:t> </a:t>
            </a:r>
            <a:r>
              <a:rPr lang="nl-BE" dirty="0" err="1"/>
              <a:t>liability</a:t>
            </a:r>
            <a:endParaRPr lang="nl-BE" dirty="0"/>
          </a:p>
          <a:p>
            <a:r>
              <a:rPr lang="nl-BE" dirty="0"/>
              <a:t>Post </a:t>
            </a:r>
            <a:r>
              <a:rPr lang="nl-BE" dirty="0" err="1"/>
              <a:t>closing</a:t>
            </a:r>
            <a:r>
              <a:rPr lang="nl-BE" dirty="0"/>
              <a:t> </a:t>
            </a:r>
            <a:r>
              <a:rPr lang="nl-BE" dirty="0" err="1"/>
              <a:t>transparency</a:t>
            </a:r>
            <a:r>
              <a:rPr lang="nl-BE" dirty="0"/>
              <a:t>: PO, </a:t>
            </a:r>
            <a:r>
              <a:rPr lang="nl-BE" dirty="0" err="1"/>
              <a:t>others</a:t>
            </a:r>
            <a:r>
              <a:rPr lang="nl-BE" dirty="0"/>
              <a:t>?</a:t>
            </a:r>
          </a:p>
          <a:p>
            <a:r>
              <a:rPr lang="nl-BE" dirty="0" err="1"/>
              <a:t>Other</a:t>
            </a:r>
            <a:r>
              <a:rPr lang="nl-BE" dirty="0"/>
              <a:t> issues: ALL, </a:t>
            </a:r>
            <a:r>
              <a:rPr lang="nl-BE" dirty="0" err="1"/>
              <a:t>quick</a:t>
            </a:r>
            <a:endParaRPr lang="cs-CZ" dirty="0"/>
          </a:p>
        </p:txBody>
      </p:sp>
      <p:sp>
        <p:nvSpPr>
          <p:cNvPr id="4" name="Zástupný symbol pro číslo snímku 3">
            <a:extLst>
              <a:ext uri="{FF2B5EF4-FFF2-40B4-BE49-F238E27FC236}">
                <a16:creationId xmlns:a16="http://schemas.microsoft.com/office/drawing/2014/main" id="{98292756-F26C-83FA-75BD-3E78BBF94D9F}"/>
              </a:ext>
            </a:extLst>
          </p:cNvPr>
          <p:cNvSpPr>
            <a:spLocks noGrp="1"/>
          </p:cNvSpPr>
          <p:nvPr>
            <p:ph type="sldNum" sz="quarter"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97114292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770A57-5F2A-1502-0770-A6041902853E}"/>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7436D6D5-7B34-671D-CDA4-F7B53DD07444}"/>
              </a:ext>
            </a:extLst>
          </p:cNvPr>
          <p:cNvSpPr>
            <a:spLocks noGrp="1" noRot="1" noChangeAspect="1"/>
          </p:cNvSpPr>
          <p:nvPr>
            <p:ph type="sldImg"/>
          </p:nvPr>
        </p:nvSpPr>
        <p:spPr>
          <a:xfrm>
            <a:off x="2697163" y="509588"/>
            <a:ext cx="4535487" cy="2551112"/>
          </a:xfrm>
        </p:spPr>
      </p:sp>
      <p:sp>
        <p:nvSpPr>
          <p:cNvPr id="3" name="Zástupný symbol pro poznámky 2">
            <a:extLst>
              <a:ext uri="{FF2B5EF4-FFF2-40B4-BE49-F238E27FC236}">
                <a16:creationId xmlns:a16="http://schemas.microsoft.com/office/drawing/2014/main" id="{A6FCFA0C-E4B6-FCB3-D471-32E7BB0D9377}"/>
              </a:ext>
            </a:extLst>
          </p:cNvPr>
          <p:cNvSpPr>
            <a:spLocks noGrp="1"/>
          </p:cNvSpPr>
          <p:nvPr>
            <p:ph type="body" idx="1"/>
          </p:nvPr>
        </p:nvSpPr>
        <p:spPr/>
        <p:txBody>
          <a:bodyPr>
            <a:normAutofit/>
          </a:bodyPr>
          <a:lstStyle/>
          <a:p>
            <a:r>
              <a:rPr lang="nl-BE" dirty="0"/>
              <a:t>NL: </a:t>
            </a:r>
            <a:r>
              <a:rPr lang="nl-BE" dirty="0" err="1"/>
              <a:t>what</a:t>
            </a:r>
            <a:r>
              <a:rPr lang="nl-BE" dirty="0"/>
              <a:t> </a:t>
            </a:r>
            <a:r>
              <a:rPr lang="nl-BE" dirty="0" err="1"/>
              <a:t>will</a:t>
            </a:r>
            <a:r>
              <a:rPr lang="nl-BE" dirty="0"/>
              <a:t> </a:t>
            </a:r>
            <a:r>
              <a:rPr lang="nl-BE" dirty="0" err="1"/>
              <a:t>be</a:t>
            </a:r>
            <a:r>
              <a:rPr lang="nl-BE" dirty="0"/>
              <a:t> </a:t>
            </a:r>
            <a:r>
              <a:rPr lang="nl-BE" dirty="0" err="1"/>
              <a:t>the</a:t>
            </a:r>
            <a:r>
              <a:rPr lang="nl-BE" dirty="0"/>
              <a:t> </a:t>
            </a:r>
            <a:r>
              <a:rPr lang="nl-BE" dirty="0" err="1"/>
              <a:t>key</a:t>
            </a:r>
            <a:r>
              <a:rPr lang="nl-BE" dirty="0"/>
              <a:t> </a:t>
            </a:r>
            <a:r>
              <a:rPr lang="nl-BE" dirty="0" err="1"/>
              <a:t>choices</a:t>
            </a:r>
            <a:r>
              <a:rPr lang="nl-BE" dirty="0"/>
              <a:t> </a:t>
            </a:r>
            <a:r>
              <a:rPr lang="nl-BE" dirty="0" err="1"/>
              <a:t>to</a:t>
            </a:r>
            <a:r>
              <a:rPr lang="nl-BE" dirty="0"/>
              <a:t> </a:t>
            </a:r>
            <a:r>
              <a:rPr lang="nl-BE" dirty="0" err="1"/>
              <a:t>be</a:t>
            </a:r>
            <a:r>
              <a:rPr lang="nl-BE" dirty="0"/>
              <a:t> made </a:t>
            </a:r>
            <a:r>
              <a:rPr lang="nl-BE" dirty="0" err="1"/>
              <a:t>by</a:t>
            </a:r>
            <a:r>
              <a:rPr lang="nl-BE" dirty="0"/>
              <a:t> </a:t>
            </a:r>
            <a:r>
              <a:rPr lang="nl-BE" dirty="0" err="1"/>
              <a:t>the</a:t>
            </a:r>
            <a:r>
              <a:rPr lang="nl-BE" dirty="0"/>
              <a:t> </a:t>
            </a:r>
            <a:r>
              <a:rPr lang="nl-BE" dirty="0" err="1"/>
              <a:t>legislator</a:t>
            </a:r>
            <a:r>
              <a:rPr lang="nl-BE" dirty="0"/>
              <a:t>?</a:t>
            </a:r>
          </a:p>
          <a:p>
            <a:r>
              <a:rPr lang="nl-BE" dirty="0"/>
              <a:t>SP: recent </a:t>
            </a:r>
            <a:r>
              <a:rPr lang="nl-BE" dirty="0" err="1"/>
              <a:t>rulings</a:t>
            </a:r>
            <a:r>
              <a:rPr lang="nl-BE" dirty="0"/>
              <a:t>, topics?</a:t>
            </a:r>
          </a:p>
          <a:p>
            <a:r>
              <a:rPr lang="nl-BE" dirty="0"/>
              <a:t>PO: </a:t>
            </a:r>
            <a:r>
              <a:rPr lang="nl-BE" dirty="0" err="1"/>
              <a:t>pathway</a:t>
            </a:r>
            <a:r>
              <a:rPr lang="nl-BE" dirty="0"/>
              <a:t> </a:t>
            </a:r>
            <a:r>
              <a:rPr lang="nl-BE" dirty="0" err="1"/>
              <a:t>towards</a:t>
            </a:r>
            <a:r>
              <a:rPr lang="nl-BE" dirty="0"/>
              <a:t> </a:t>
            </a:r>
            <a:r>
              <a:rPr lang="nl-BE" dirty="0" err="1"/>
              <a:t>transposition</a:t>
            </a:r>
            <a:r>
              <a:rPr lang="nl-BE" dirty="0"/>
              <a:t>?</a:t>
            </a:r>
          </a:p>
          <a:p>
            <a:r>
              <a:rPr lang="nl-BE" dirty="0"/>
              <a:t>Q&amp;A </a:t>
            </a:r>
            <a:r>
              <a:rPr lang="nl-BE" dirty="0" err="1"/>
              <a:t>if</a:t>
            </a:r>
            <a:r>
              <a:rPr lang="nl-BE" dirty="0"/>
              <a:t> time is </a:t>
            </a:r>
            <a:r>
              <a:rPr lang="nl-BE" dirty="0" err="1"/>
              <a:t>left</a:t>
            </a:r>
            <a:r>
              <a:rPr lang="nl-BE"/>
              <a:t>….</a:t>
            </a:r>
            <a:endParaRPr lang="cs-CZ" dirty="0"/>
          </a:p>
        </p:txBody>
      </p:sp>
      <p:sp>
        <p:nvSpPr>
          <p:cNvPr id="4" name="Zástupný symbol pro číslo snímku 3">
            <a:extLst>
              <a:ext uri="{FF2B5EF4-FFF2-40B4-BE49-F238E27FC236}">
                <a16:creationId xmlns:a16="http://schemas.microsoft.com/office/drawing/2014/main" id="{0D41DEC5-6F58-2B2A-9061-33095AD3D2CB}"/>
              </a:ext>
            </a:extLst>
          </p:cNvPr>
          <p:cNvSpPr>
            <a:spLocks noGrp="1"/>
          </p:cNvSpPr>
          <p:nvPr>
            <p:ph type="sldNum" sz="quarter"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cs-CZ" sz="18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70359319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192415173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96418439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427577434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1FCC21-F00F-B03D-D601-0B8BCFA870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95698C-AE43-4A8D-62AB-F28B17AF76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75D0738-5928-5416-0838-853B786A399A}"/>
              </a:ext>
            </a:extLst>
          </p:cNvPr>
          <p:cNvSpPr>
            <a:spLocks noGrp="1"/>
          </p:cNvSpPr>
          <p:nvPr>
            <p:ph type="body" idx="1"/>
          </p:nvPr>
        </p:nvSpPr>
        <p:spPr/>
        <p:txBody>
          <a:bodyPr/>
          <a:lstStyle/>
          <a:p>
            <a:endParaRPr lang="nl-NL" dirty="0"/>
          </a:p>
        </p:txBody>
      </p:sp>
      <p:sp>
        <p:nvSpPr>
          <p:cNvPr id="4" name="Slide Number Placeholder 3">
            <a:extLst>
              <a:ext uri="{FF2B5EF4-FFF2-40B4-BE49-F238E27FC236}">
                <a16:creationId xmlns:a16="http://schemas.microsoft.com/office/drawing/2014/main" id="{1B9E26DB-8958-6B93-CC39-8D234F8A04DA}"/>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4684836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Introduce yourself briefly. Ask how many have seen a viable deal fail because of the negotiation rather than the numbers.</a:t>
            </a:r>
          </a:p>
        </p:txBody>
      </p:sp>
      <p:sp>
        <p:nvSpPr>
          <p:cNvPr id="4" name="Slide Number Placeholder 3"/>
          <p:cNvSpPr>
            <a:spLocks noGrp="1"/>
          </p:cNvSpPr>
          <p:nvPr>
            <p:ph type="sldNum" sz="quarter" idx="5"/>
          </p:nvPr>
        </p:nvSpPr>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Describe the facts quickly. Ask: Who thinks the company can be saved? Who should move first?</a:t>
            </a:r>
          </a:p>
        </p:txBody>
      </p:sp>
      <p:sp>
        <p:nvSpPr>
          <p:cNvPr id="4" name="Slide Number Placeholder 3"/>
          <p:cNvSpPr>
            <a:spLocks noGrp="1"/>
          </p:cNvSpPr>
          <p:nvPr>
            <p:ph type="sldNum" sz="quarter" idx="5"/>
          </p:nvPr>
        </p:nvSpPr>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Bring up two volunteers. Use printed role cards. After opening positions, ask what the bank needs the €2m to achieve and what the shareholder fears.</a:t>
            </a:r>
          </a:p>
        </p:txBody>
      </p:sp>
      <p:sp>
        <p:nvSpPr>
          <p:cNvPr id="4" name="Slide Number Placeholder 3"/>
          <p:cNvSpPr>
            <a:spLocks noGrp="1"/>
          </p:cNvSpPr>
          <p:nvPr>
            <p:ph type="sldNum" sz="quarter" idx="5"/>
          </p:nvPr>
        </p:nvSpPr>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Summarise the distinction between stated positions and underlying interests. Ask the room what changed.</a:t>
            </a:r>
          </a:p>
        </p:txBody>
      </p:sp>
      <p:sp>
        <p:nvSpPr>
          <p:cNvPr id="4" name="Slide Number Placeholder 3"/>
          <p:cNvSpPr>
            <a:spLocks noGrp="1"/>
          </p:cNvSpPr>
          <p:nvPr>
            <p:ph type="sldNum" sz="quarter" idx="5"/>
          </p:nvPr>
        </p:nvSpPr>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Conduct two short caucus demonstrations. Bank may be flexible with safeguards. Shareholder might contribute €750k if conditions change. Neither authorises disclosure.</a:t>
            </a:r>
          </a:p>
        </p:txBody>
      </p:sp>
      <p:sp>
        <p:nvSpPr>
          <p:cNvPr id="4" name="Slide Number Placeholder 3"/>
          <p:cNvSpPr>
            <a:spLocks noGrp="1"/>
          </p:cNvSpPr>
          <p:nvPr>
            <p:ph type="sldNum" sz="quarter" idx="5"/>
          </p:nvPr>
        </p:nvSpPr>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Take two or three audience answers. Highlight explicit permission, indirect disclosure risks, and checking what can be shared at end of caucus.</a:t>
            </a:r>
          </a:p>
        </p:txBody>
      </p:sp>
      <p:sp>
        <p:nvSpPr>
          <p:cNvPr id="4" name="Slide Number Placeholder 3"/>
          <p:cNvSpPr>
            <a:spLocks noGrp="1"/>
          </p:cNvSpPr>
          <p:nvPr>
            <p:ph type="sldNum" sz="quarter" idx="5"/>
          </p:nvPr>
        </p:nvSpPr>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Ask the audience. Explain that urgency can increase motivation but also defensiveness. Transition to reality testing.</a:t>
            </a:r>
          </a:p>
        </p:txBody>
      </p:sp>
      <p:sp>
        <p:nvSpPr>
          <p:cNvPr id="4" name="Slide Number Placeholder 3"/>
          <p:cNvSpPr>
            <a:spLocks noGrp="1"/>
          </p:cNvSpPr>
          <p:nvPr>
            <p:ph type="sldNum" sz="quarter" idx="5"/>
          </p:nvPr>
        </p:nvSpPr>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Demonstrate a question to each volunteer about insolvency outcomes; ask if they have approval authority; then solicit other negotiable variables from audience.</a:t>
            </a:r>
          </a:p>
        </p:txBody>
      </p:sp>
      <p:sp>
        <p:nvSpPr>
          <p:cNvPr id="4" name="Slide Number Placeholder 3"/>
          <p:cNvSpPr>
            <a:spLocks noGrp="1"/>
          </p:cNvSpPr>
          <p:nvPr>
            <p:ph type="sldNum" sz="quarter" idx="5"/>
          </p:nvPr>
        </p:nvSpPr>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Walk through five takeaways briskly, relating each to the live demonstration.</a:t>
            </a:r>
          </a:p>
        </p:txBody>
      </p:sp>
      <p:sp>
        <p:nvSpPr>
          <p:cNvPr id="4" name="Slide Number Placeholder 3"/>
          <p:cNvSpPr>
            <a:spLocks noGrp="1"/>
          </p:cNvSpPr>
          <p:nvPr>
            <p:ph type="sldNum" sz="quarter" idx="5"/>
          </p:nvPr>
        </p:nvSpPr>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Repeat initial vote. Close: sometimes the obstacle is not absence of a solution, but inability to find it together.</a:t>
            </a:r>
          </a:p>
        </p:txBody>
      </p:sp>
      <p:sp>
        <p:nvSpPr>
          <p:cNvPr id="4" name="Slide Number Placeholder 3"/>
          <p:cNvSpPr>
            <a:spLocks noGrp="1"/>
          </p:cNvSpPr>
          <p:nvPr>
            <p:ph type="sldNum" sz="quarter" idx="5"/>
          </p:nvPr>
        </p:nvSpPr>
        <p:spPr/>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158044129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602894-4D86-B219-2BC1-1995189D40D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498EAF5-FA9B-1A4B-7A88-E2F9A5EDCB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B3BB61F-4A58-2676-889E-6ED30246A0B7}"/>
              </a:ext>
            </a:extLst>
          </p:cNvPr>
          <p:cNvSpPr>
            <a:spLocks noGrp="1"/>
          </p:cNvSpPr>
          <p:nvPr>
            <p:ph type="body" idx="1"/>
          </p:nvPr>
        </p:nvSpPr>
        <p:spPr/>
        <p:txBody>
          <a:bodyPr/>
          <a:lstStyle/>
          <a:p>
            <a:endParaRPr lang="nl-NL" dirty="0"/>
          </a:p>
        </p:txBody>
      </p:sp>
      <p:sp>
        <p:nvSpPr>
          <p:cNvPr id="4" name="Slide Number Placeholder 3">
            <a:extLst>
              <a:ext uri="{FF2B5EF4-FFF2-40B4-BE49-F238E27FC236}">
                <a16:creationId xmlns:a16="http://schemas.microsoft.com/office/drawing/2014/main" id="{EB654C20-5A1A-15E5-2185-1C894FD32BCC}"/>
              </a:ext>
            </a:extLst>
          </p:cNvPr>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60178316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104237045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9659EF-1AB3-DDF7-239A-91F1C419E4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9582591-15BA-F2A3-9200-3A8592421C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3BA79ED-BDBA-6EEA-0735-A66B6618BD8D}"/>
              </a:ext>
            </a:extLst>
          </p:cNvPr>
          <p:cNvSpPr>
            <a:spLocks noGrp="1"/>
          </p:cNvSpPr>
          <p:nvPr>
            <p:ph type="body" idx="1"/>
          </p:nvPr>
        </p:nvSpPr>
        <p:spPr/>
        <p:txBody>
          <a:bodyPr/>
          <a:lstStyle/>
          <a:p>
            <a:endParaRPr lang="nl-NL" dirty="0"/>
          </a:p>
        </p:txBody>
      </p:sp>
      <p:sp>
        <p:nvSpPr>
          <p:cNvPr id="4" name="Slide Number Placeholder 3">
            <a:extLst>
              <a:ext uri="{FF2B5EF4-FFF2-40B4-BE49-F238E27FC236}">
                <a16:creationId xmlns:a16="http://schemas.microsoft.com/office/drawing/2014/main" id="{8BF93099-6A0F-6187-8644-D68201B50C08}"/>
              </a:ext>
            </a:extLst>
          </p:cNvPr>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32649422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1238250"/>
            <a:ext cx="5943600" cy="3343275"/>
          </a:xfrm>
          <a:prstGeom prst="rect">
            <a:avLst/>
          </a:prstGeom>
          <a:noFill/>
          <a:ln w="12700">
            <a:solidFill>
              <a:prstClr val="black"/>
            </a:solidFill>
          </a:ln>
        </p:spPr>
      </p:sp>
      <p:sp>
        <p:nvSpPr>
          <p:cNvPr id="3" name="Notes Placeholder 2"/>
          <p:cNvSpPr>
            <a:spLocks noGrp="1"/>
          </p:cNvSpPr>
          <p:nvPr>
            <p:ph type="body" idx="1"/>
          </p:nvPr>
        </p:nvSpPr>
        <p:spPr>
          <a:xfrm>
            <a:off x="685800" y="4767263"/>
            <a:ext cx="5486400" cy="3900487"/>
          </a:xfrm>
          <a:prstGeom prst="rect">
            <a:avLst/>
          </a:prstGeom>
        </p:spPr>
        <p:txBody>
          <a:bodyPr/>
          <a:lstStyle/>
          <a:p>
            <a:endParaRPr lang="en-US" dirty="0"/>
          </a:p>
        </p:txBody>
      </p:sp>
    </p:spTree>
    <p:extLst>
      <p:ext uri="{BB962C8B-B14F-4D97-AF65-F5344CB8AC3E}">
        <p14:creationId xmlns:p14="http://schemas.microsoft.com/office/powerpoint/2010/main" val="159472742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131110888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8095987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Master" Target="../slideMasters/slideMaster7.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7.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7.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7.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9.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slideMaster" Target="../slideMasters/slideMaster9.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12.svg"/><Relationship Id="rId1" Type="http://schemas.openxmlformats.org/officeDocument/2006/relationships/slideMaster" Target="../slideMasters/slideMaster10.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12.svg"/><Relationship Id="rId1" Type="http://schemas.openxmlformats.org/officeDocument/2006/relationships/slideMaster" Target="../slideMasters/slideMaster10.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slideMaster" Target="../slideMasters/slideMaster10.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slideMaster" Target="../slideMasters/slideMaster10.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slideMaster" Target="../slideMasters/slideMaster10.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75.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10.xml"/><Relationship Id="rId1" Type="http://schemas.openxmlformats.org/officeDocument/2006/relationships/tags" Target="../tags/tag2.xml"/><Relationship Id="rId4" Type="http://schemas.openxmlformats.org/officeDocument/2006/relationships/image" Target="../media/image11.emf"/></Relationships>
</file>

<file path=ppt/slideLayouts/_rels/slideLayout76.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10.xml"/><Relationship Id="rId1" Type="http://schemas.openxmlformats.org/officeDocument/2006/relationships/tags" Target="../tags/tag3.xml"/><Relationship Id="rId4" Type="http://schemas.openxmlformats.org/officeDocument/2006/relationships/image" Target="../media/image11.emf"/></Relationships>
</file>

<file path=ppt/slideLayouts/_rels/slideLayout7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0.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80.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slideMaster" Target="../slideMasters/slideMaster10.xml"/></Relationships>
</file>

<file path=ppt/slideLayouts/_rels/slideLayout81.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slideMaster" Target="../slideMasters/slideMaster10.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GB"/>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GB"/>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685800" y="1594485"/>
            <a:ext cx="7772400" cy="1080135"/>
          </a:xfrm>
          <a:prstGeom prst="rect">
            <a:avLst/>
          </a:prstGeom>
        </p:spPr>
        <p:txBody>
          <a:bodyPr wrap="square" lIns="0" tIns="0" rIns="0" bIns="0">
            <a:spAutoFit/>
          </a:bodyPr>
          <a:lstStyle>
            <a:lvl1pPr>
              <a:defRPr sz="3200" b="1" i="0">
                <a:solidFill>
                  <a:srgbClr val="1F395A"/>
                </a:solidFill>
                <a:latin typeface="Calibri"/>
                <a:cs typeface="Calibri"/>
              </a:defRPr>
            </a:lvl1pPr>
          </a:lstStyle>
          <a:p>
            <a:endParaRPr/>
          </a:p>
        </p:txBody>
      </p:sp>
      <p:sp>
        <p:nvSpPr>
          <p:cNvPr id="3" name="Holder 3"/>
          <p:cNvSpPr>
            <a:spLocks noGrp="1"/>
          </p:cNvSpPr>
          <p:nvPr>
            <p:ph type="subTitle" idx="4"/>
          </p:nvPr>
        </p:nvSpPr>
        <p:spPr>
          <a:xfrm>
            <a:off x="1371600" y="2880360"/>
            <a:ext cx="6400800" cy="1285875"/>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10/21/26</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40367796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200" b="1" i="0">
                <a:solidFill>
                  <a:srgbClr val="1F395A"/>
                </a:solidFill>
                <a:latin typeface="Calibri"/>
                <a:cs typeface="Calibri"/>
              </a:defRPr>
            </a:lvl1pPr>
          </a:lstStyle>
          <a:p>
            <a:endParaRPr/>
          </a:p>
        </p:txBody>
      </p:sp>
      <p:sp>
        <p:nvSpPr>
          <p:cNvPr id="3" name="Holder 3"/>
          <p:cNvSpPr>
            <a:spLocks noGrp="1"/>
          </p:cNvSpPr>
          <p:nvPr>
            <p:ph type="body" idx="1"/>
          </p:nvPr>
        </p:nvSpPr>
        <p:spPr/>
        <p:txBody>
          <a:bodyPr lIns="0" tIns="0" rIns="0" bIns="0"/>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10/21/26</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30003952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200" b="1" i="0">
                <a:solidFill>
                  <a:srgbClr val="1F395A"/>
                </a:solidFill>
                <a:latin typeface="Calibri"/>
                <a:cs typeface="Calibri"/>
              </a:defRPr>
            </a:lvl1pPr>
          </a:lstStyle>
          <a:p>
            <a:endParaRPr/>
          </a:p>
        </p:txBody>
      </p:sp>
      <p:sp>
        <p:nvSpPr>
          <p:cNvPr id="3" name="Holder 3"/>
          <p:cNvSpPr>
            <a:spLocks noGrp="1"/>
          </p:cNvSpPr>
          <p:nvPr>
            <p:ph sz="half" idx="2"/>
          </p:nvPr>
        </p:nvSpPr>
        <p:spPr>
          <a:xfrm>
            <a:off x="457200" y="1183005"/>
            <a:ext cx="3977640" cy="339471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4709160" y="1183005"/>
            <a:ext cx="3977640" cy="339471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10/21/26</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7716901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200" b="1" i="0">
                <a:solidFill>
                  <a:srgbClr val="1F395A"/>
                </a:solidFill>
                <a:latin typeface="Calibri"/>
                <a:cs typeface="Calibri"/>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10/21/26</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23586354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obj" preserve="1">
  <p:cSld name="Blank">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2" cstate="print"/>
          <a:stretch>
            <a:fillRect/>
          </a:stretch>
        </p:blipFill>
        <p:spPr>
          <a:xfrm>
            <a:off x="0" y="0"/>
            <a:ext cx="9144000" cy="1419403"/>
          </a:xfrm>
          <a:prstGeom prst="rect">
            <a:avLst/>
          </a:prstGeom>
        </p:spPr>
      </p:pic>
      <p:pic>
        <p:nvPicPr>
          <p:cNvPr id="17" name="bg object 17"/>
          <p:cNvPicPr/>
          <p:nvPr/>
        </p:nvPicPr>
        <p:blipFill>
          <a:blip r:embed="rId3" cstate="print"/>
          <a:stretch>
            <a:fillRect/>
          </a:stretch>
        </p:blipFill>
        <p:spPr>
          <a:xfrm>
            <a:off x="0" y="0"/>
            <a:ext cx="9137599" cy="1075809"/>
          </a:xfrm>
          <a:prstGeom prst="rect">
            <a:avLst/>
          </a:prstGeom>
        </p:spPr>
      </p:pic>
      <p:sp>
        <p:nvSpPr>
          <p:cNvPr id="18" name="bg object 18"/>
          <p:cNvSpPr/>
          <p:nvPr/>
        </p:nvSpPr>
        <p:spPr>
          <a:xfrm>
            <a:off x="552450" y="1676400"/>
            <a:ext cx="57150" cy="2400300"/>
          </a:xfrm>
          <a:custGeom>
            <a:avLst/>
            <a:gdLst/>
            <a:ahLst/>
            <a:cxnLst/>
            <a:rect l="l" t="t" r="r" b="b"/>
            <a:pathLst>
              <a:path w="57150" h="2400300">
                <a:moveTo>
                  <a:pt x="57150" y="0"/>
                </a:moveTo>
                <a:lnTo>
                  <a:pt x="0" y="0"/>
                </a:lnTo>
                <a:lnTo>
                  <a:pt x="0" y="2400300"/>
                </a:lnTo>
                <a:lnTo>
                  <a:pt x="57150" y="2400300"/>
                </a:lnTo>
                <a:lnTo>
                  <a:pt x="57150" y="0"/>
                </a:lnTo>
                <a:close/>
              </a:path>
            </a:pathLst>
          </a:custGeom>
          <a:solidFill>
            <a:srgbClr val="D99B6B"/>
          </a:solidFill>
        </p:spPr>
        <p:txBody>
          <a:bodyPr wrap="square" lIns="0" tIns="0" rIns="0" bIns="0" rtlCol="0"/>
          <a:lstStyle/>
          <a:p>
            <a:endParaRPr/>
          </a:p>
        </p:txBody>
      </p:sp>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10/21/26</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5415678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42900" y="1065212"/>
            <a:ext cx="3886200" cy="735013"/>
          </a:xfrm>
        </p:spPr>
        <p:txBody>
          <a:bodyPr/>
          <a:lstStyle/>
          <a:p>
            <a:r>
              <a:rPr lang="en-US"/>
              <a:t>Click to edit Master title style</a:t>
            </a:r>
          </a:p>
        </p:txBody>
      </p:sp>
      <p:sp>
        <p:nvSpPr>
          <p:cNvPr id="3" name="Subtitle 2"/>
          <p:cNvSpPr>
            <a:spLocks noGrp="1"/>
          </p:cNvSpPr>
          <p:nvPr>
            <p:ph type="subTitle" idx="1"/>
          </p:nvPr>
        </p:nvSpPr>
        <p:spPr>
          <a:xfrm>
            <a:off x="685800" y="1943100"/>
            <a:ext cx="3200400" cy="876300"/>
          </a:xfrm>
        </p:spPr>
        <p:txBody>
          <a:bodyPr/>
          <a:lstStyle>
            <a:lvl1pPr marL="0" indent="0" algn="ctr">
              <a:buNone/>
              <a:defRPr>
                <a:solidFill>
                  <a:schemeClr val="tx1">
                    <a:tint val="75000"/>
                  </a:schemeClr>
                </a:solidFill>
              </a:defRPr>
            </a:lvl1pPr>
            <a:lvl2pPr marL="228600" indent="0" algn="ctr">
              <a:buNone/>
              <a:defRPr>
                <a:solidFill>
                  <a:schemeClr val="tx1">
                    <a:tint val="75000"/>
                  </a:schemeClr>
                </a:solidFill>
              </a:defRPr>
            </a:lvl2pPr>
            <a:lvl3pPr marL="457200" indent="0" algn="ctr">
              <a:buNone/>
              <a:defRPr>
                <a:solidFill>
                  <a:schemeClr val="tx1">
                    <a:tint val="75000"/>
                  </a:schemeClr>
                </a:solidFill>
              </a:defRPr>
            </a:lvl3pPr>
            <a:lvl4pPr marL="685800" indent="0" algn="ctr">
              <a:buNone/>
              <a:defRPr>
                <a:solidFill>
                  <a:schemeClr val="tx1">
                    <a:tint val="75000"/>
                  </a:schemeClr>
                </a:solidFill>
              </a:defRPr>
            </a:lvl4pPr>
            <a:lvl5pPr marL="914400" indent="0" algn="ctr">
              <a:buNone/>
              <a:defRPr>
                <a:solidFill>
                  <a:schemeClr val="tx1">
                    <a:tint val="75000"/>
                  </a:schemeClr>
                </a:solidFill>
              </a:defRPr>
            </a:lvl5pPr>
            <a:lvl6pPr marL="1143000" indent="0" algn="ctr">
              <a:buNone/>
              <a:defRPr>
                <a:solidFill>
                  <a:schemeClr val="tx1">
                    <a:tint val="75000"/>
                  </a:schemeClr>
                </a:solidFill>
              </a:defRPr>
            </a:lvl6pPr>
            <a:lvl7pPr marL="1371600" indent="0" algn="ctr">
              <a:buNone/>
              <a:defRPr>
                <a:solidFill>
                  <a:schemeClr val="tx1">
                    <a:tint val="75000"/>
                  </a:schemeClr>
                </a:solidFill>
              </a:defRPr>
            </a:lvl7pPr>
            <a:lvl8pPr marL="1600200" indent="0" algn="ctr">
              <a:buNone/>
              <a:defRPr>
                <a:solidFill>
                  <a:schemeClr val="tx1">
                    <a:tint val="75000"/>
                  </a:schemeClr>
                </a:solidFill>
              </a:defRPr>
            </a:lvl8pPr>
            <a:lvl9pPr marL="18288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10/21/26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9225120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10/21/26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3978116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61157" y="2203450"/>
            <a:ext cx="3886200" cy="681038"/>
          </a:xfrm>
        </p:spPr>
        <p:txBody>
          <a:bodyPr anchor="t"/>
          <a:lstStyle>
            <a:lvl1pPr algn="l">
              <a:defRPr sz="2000" b="1" cap="all"/>
            </a:lvl1pPr>
          </a:lstStyle>
          <a:p>
            <a:r>
              <a:rPr lang="en-US"/>
              <a:t>Click to edit Master title style</a:t>
            </a:r>
          </a:p>
        </p:txBody>
      </p:sp>
      <p:sp>
        <p:nvSpPr>
          <p:cNvPr id="3" name="Text Placeholder 2"/>
          <p:cNvSpPr>
            <a:spLocks noGrp="1"/>
          </p:cNvSpPr>
          <p:nvPr>
            <p:ph type="body" idx="1"/>
          </p:nvPr>
        </p:nvSpPr>
        <p:spPr>
          <a:xfrm>
            <a:off x="361157" y="1453357"/>
            <a:ext cx="3886200" cy="750094"/>
          </a:xfrm>
        </p:spPr>
        <p:txBody>
          <a:bodyPr anchor="b"/>
          <a:lstStyle>
            <a:lvl1pPr marL="0" indent="0">
              <a:buNone/>
              <a:defRPr sz="1000">
                <a:solidFill>
                  <a:schemeClr val="tx1">
                    <a:tint val="75000"/>
                  </a:schemeClr>
                </a:solidFill>
              </a:defRPr>
            </a:lvl1pPr>
            <a:lvl2pPr marL="228600" indent="0">
              <a:buNone/>
              <a:defRPr sz="900">
                <a:solidFill>
                  <a:schemeClr val="tx1">
                    <a:tint val="75000"/>
                  </a:schemeClr>
                </a:solidFill>
              </a:defRPr>
            </a:lvl2pPr>
            <a:lvl3pPr marL="457200" indent="0">
              <a:buNone/>
              <a:defRPr sz="800">
                <a:solidFill>
                  <a:schemeClr val="tx1">
                    <a:tint val="75000"/>
                  </a:schemeClr>
                </a:solidFill>
              </a:defRPr>
            </a:lvl3pPr>
            <a:lvl4pPr marL="685800" indent="0">
              <a:buNone/>
              <a:defRPr sz="700">
                <a:solidFill>
                  <a:schemeClr val="tx1">
                    <a:tint val="75000"/>
                  </a:schemeClr>
                </a:solidFill>
              </a:defRPr>
            </a:lvl4pPr>
            <a:lvl5pPr marL="914400" indent="0">
              <a:buNone/>
              <a:defRPr sz="700">
                <a:solidFill>
                  <a:schemeClr val="tx1">
                    <a:tint val="75000"/>
                  </a:schemeClr>
                </a:solidFill>
              </a:defRPr>
            </a:lvl5pPr>
            <a:lvl6pPr marL="1143000" indent="0">
              <a:buNone/>
              <a:defRPr sz="700">
                <a:solidFill>
                  <a:schemeClr val="tx1">
                    <a:tint val="75000"/>
                  </a:schemeClr>
                </a:solidFill>
              </a:defRPr>
            </a:lvl6pPr>
            <a:lvl7pPr marL="1371600" indent="0">
              <a:buNone/>
              <a:defRPr sz="700">
                <a:solidFill>
                  <a:schemeClr val="tx1">
                    <a:tint val="75000"/>
                  </a:schemeClr>
                </a:solidFill>
              </a:defRPr>
            </a:lvl7pPr>
            <a:lvl8pPr marL="1600200" indent="0">
              <a:buNone/>
              <a:defRPr sz="700">
                <a:solidFill>
                  <a:schemeClr val="tx1">
                    <a:tint val="75000"/>
                  </a:schemeClr>
                </a:solidFill>
              </a:defRPr>
            </a:lvl8pPr>
            <a:lvl9pPr marL="1828800" indent="0">
              <a:buNone/>
              <a:defRPr sz="7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10/21/26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5932282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28600" y="800100"/>
            <a:ext cx="2019300" cy="2262982"/>
          </a:xfrm>
        </p:spPr>
        <p:txBody>
          <a:bodyPr/>
          <a:lstStyle>
            <a:lvl1pPr>
              <a:defRPr sz="1400"/>
            </a:lvl1pPr>
            <a:lvl2pPr>
              <a:defRPr sz="1200"/>
            </a:lvl2pPr>
            <a:lvl3pPr>
              <a:defRPr sz="1000"/>
            </a:lvl3pPr>
            <a:lvl4pPr>
              <a:defRPr sz="900"/>
            </a:lvl4pPr>
            <a:lvl5pPr>
              <a:defRPr sz="900"/>
            </a:lvl5pPr>
            <a:lvl6pPr>
              <a:defRPr sz="900"/>
            </a:lvl6pPr>
            <a:lvl7pPr>
              <a:defRPr sz="900"/>
            </a:lvl7pPr>
            <a:lvl8pPr>
              <a:defRPr sz="900"/>
            </a:lvl8pPr>
            <a:lvl9pPr>
              <a:defRPr sz="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324100" y="800100"/>
            <a:ext cx="2019300" cy="2262982"/>
          </a:xfrm>
        </p:spPr>
        <p:txBody>
          <a:bodyPr/>
          <a:lstStyle>
            <a:lvl1pPr>
              <a:defRPr sz="1400"/>
            </a:lvl1pPr>
            <a:lvl2pPr>
              <a:defRPr sz="1200"/>
            </a:lvl2pPr>
            <a:lvl3pPr>
              <a:defRPr sz="1000"/>
            </a:lvl3pPr>
            <a:lvl4pPr>
              <a:defRPr sz="900"/>
            </a:lvl4pPr>
            <a:lvl5pPr>
              <a:defRPr sz="900"/>
            </a:lvl5pPr>
            <a:lvl6pPr>
              <a:defRPr sz="900"/>
            </a:lvl6pPr>
            <a:lvl7pPr>
              <a:defRPr sz="900"/>
            </a:lvl7pPr>
            <a:lvl8pPr>
              <a:defRPr sz="900"/>
            </a:lvl8pPr>
            <a:lvl9pPr>
              <a:defRPr sz="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10/21/26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7951695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28600" y="767556"/>
            <a:ext cx="2020094" cy="319881"/>
          </a:xfrm>
        </p:spPr>
        <p:txBody>
          <a:bodyPr anchor="b"/>
          <a:lstStyle>
            <a:lvl1pPr marL="0" indent="0">
              <a:buNone/>
              <a:defRPr sz="1200" b="1"/>
            </a:lvl1pPr>
            <a:lvl2pPr marL="228600" indent="0">
              <a:buNone/>
              <a:defRPr sz="1000" b="1"/>
            </a:lvl2pPr>
            <a:lvl3pPr marL="457200" indent="0">
              <a:buNone/>
              <a:defRPr sz="900" b="1"/>
            </a:lvl3pPr>
            <a:lvl4pPr marL="685800" indent="0">
              <a:buNone/>
              <a:defRPr sz="800" b="1"/>
            </a:lvl4pPr>
            <a:lvl5pPr marL="914400" indent="0">
              <a:buNone/>
              <a:defRPr sz="800" b="1"/>
            </a:lvl5pPr>
            <a:lvl6pPr marL="1143000" indent="0">
              <a:buNone/>
              <a:defRPr sz="800" b="1"/>
            </a:lvl6pPr>
            <a:lvl7pPr marL="1371600" indent="0">
              <a:buNone/>
              <a:defRPr sz="800" b="1"/>
            </a:lvl7pPr>
            <a:lvl8pPr marL="1600200" indent="0">
              <a:buNone/>
              <a:defRPr sz="800" b="1"/>
            </a:lvl8pPr>
            <a:lvl9pPr marL="1828800" indent="0">
              <a:buNone/>
              <a:defRPr sz="800" b="1"/>
            </a:lvl9pPr>
          </a:lstStyle>
          <a:p>
            <a:pPr lvl="0"/>
            <a:r>
              <a:rPr lang="en-US"/>
              <a:t>Click to edit Master text styles</a:t>
            </a:r>
          </a:p>
        </p:txBody>
      </p:sp>
      <p:sp>
        <p:nvSpPr>
          <p:cNvPr id="4" name="Content Placeholder 3"/>
          <p:cNvSpPr>
            <a:spLocks noGrp="1"/>
          </p:cNvSpPr>
          <p:nvPr>
            <p:ph sz="half" idx="2"/>
          </p:nvPr>
        </p:nvSpPr>
        <p:spPr>
          <a:xfrm>
            <a:off x="228600" y="1087438"/>
            <a:ext cx="2020094" cy="1975644"/>
          </a:xfrm>
        </p:spPr>
        <p:txBody>
          <a:bodyPr/>
          <a:lstStyle>
            <a:lvl1pPr>
              <a:defRPr sz="1200"/>
            </a:lvl1pPr>
            <a:lvl2pPr>
              <a:defRPr sz="1000"/>
            </a:lvl2pPr>
            <a:lvl3pPr>
              <a:defRPr sz="900"/>
            </a:lvl3pPr>
            <a:lvl4pPr>
              <a:defRPr sz="800"/>
            </a:lvl4pPr>
            <a:lvl5pPr>
              <a:defRPr sz="800"/>
            </a:lvl5pPr>
            <a:lvl6pPr>
              <a:defRPr sz="800"/>
            </a:lvl6pPr>
            <a:lvl7pPr>
              <a:defRPr sz="800"/>
            </a:lvl7pPr>
            <a:lvl8pPr>
              <a:defRPr sz="800"/>
            </a:lvl8pPr>
            <a:lvl9pPr>
              <a:defRPr sz="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322513" y="767556"/>
            <a:ext cx="2020888" cy="319881"/>
          </a:xfrm>
        </p:spPr>
        <p:txBody>
          <a:bodyPr anchor="b"/>
          <a:lstStyle>
            <a:lvl1pPr marL="0" indent="0">
              <a:buNone/>
              <a:defRPr sz="1200" b="1"/>
            </a:lvl1pPr>
            <a:lvl2pPr marL="228600" indent="0">
              <a:buNone/>
              <a:defRPr sz="1000" b="1"/>
            </a:lvl2pPr>
            <a:lvl3pPr marL="457200" indent="0">
              <a:buNone/>
              <a:defRPr sz="900" b="1"/>
            </a:lvl3pPr>
            <a:lvl4pPr marL="685800" indent="0">
              <a:buNone/>
              <a:defRPr sz="800" b="1"/>
            </a:lvl4pPr>
            <a:lvl5pPr marL="914400" indent="0">
              <a:buNone/>
              <a:defRPr sz="800" b="1"/>
            </a:lvl5pPr>
            <a:lvl6pPr marL="1143000" indent="0">
              <a:buNone/>
              <a:defRPr sz="800" b="1"/>
            </a:lvl6pPr>
            <a:lvl7pPr marL="1371600" indent="0">
              <a:buNone/>
              <a:defRPr sz="800" b="1"/>
            </a:lvl7pPr>
            <a:lvl8pPr marL="1600200" indent="0">
              <a:buNone/>
              <a:defRPr sz="800" b="1"/>
            </a:lvl8pPr>
            <a:lvl9pPr marL="1828800" indent="0">
              <a:buNone/>
              <a:defRPr sz="800" b="1"/>
            </a:lvl9pPr>
          </a:lstStyle>
          <a:p>
            <a:pPr lvl="0"/>
            <a:r>
              <a:rPr lang="en-US"/>
              <a:t>Click to edit Master text styles</a:t>
            </a:r>
          </a:p>
        </p:txBody>
      </p:sp>
      <p:sp>
        <p:nvSpPr>
          <p:cNvPr id="6" name="Content Placeholder 5"/>
          <p:cNvSpPr>
            <a:spLocks noGrp="1"/>
          </p:cNvSpPr>
          <p:nvPr>
            <p:ph sz="quarter" idx="4"/>
          </p:nvPr>
        </p:nvSpPr>
        <p:spPr>
          <a:xfrm>
            <a:off x="2322513" y="1087438"/>
            <a:ext cx="2020888" cy="1975644"/>
          </a:xfrm>
        </p:spPr>
        <p:txBody>
          <a:bodyPr/>
          <a:lstStyle>
            <a:lvl1pPr>
              <a:defRPr sz="1200"/>
            </a:lvl1pPr>
            <a:lvl2pPr>
              <a:defRPr sz="1000"/>
            </a:lvl2pPr>
            <a:lvl3pPr>
              <a:defRPr sz="900"/>
            </a:lvl3pPr>
            <a:lvl4pPr>
              <a:defRPr sz="800"/>
            </a:lvl4pPr>
            <a:lvl5pPr>
              <a:defRPr sz="800"/>
            </a:lvl5pPr>
            <a:lvl6pPr>
              <a:defRPr sz="800"/>
            </a:lvl6pPr>
            <a:lvl7pPr>
              <a:defRPr sz="800"/>
            </a:lvl7pPr>
            <a:lvl8pPr>
              <a:defRPr sz="800"/>
            </a:lvl8pPr>
            <a:lvl9pPr>
              <a:defRPr sz="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10/21/26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9002536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10/21/26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93395180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10/21/26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08670848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8600" y="136525"/>
            <a:ext cx="1504157" cy="581025"/>
          </a:xfrm>
        </p:spPr>
        <p:txBody>
          <a:bodyPr anchor="b"/>
          <a:lstStyle>
            <a:lvl1pPr algn="l">
              <a:defRPr sz="1000" b="1"/>
            </a:lvl1pPr>
          </a:lstStyle>
          <a:p>
            <a:r>
              <a:rPr lang="en-US"/>
              <a:t>Click to edit Master title style</a:t>
            </a:r>
          </a:p>
        </p:txBody>
      </p:sp>
      <p:sp>
        <p:nvSpPr>
          <p:cNvPr id="3" name="Content Placeholder 2"/>
          <p:cNvSpPr>
            <a:spLocks noGrp="1"/>
          </p:cNvSpPr>
          <p:nvPr>
            <p:ph idx="1"/>
          </p:nvPr>
        </p:nvSpPr>
        <p:spPr>
          <a:xfrm>
            <a:off x="1787525" y="136525"/>
            <a:ext cx="2555875" cy="2926557"/>
          </a:xfrm>
        </p:spPr>
        <p:txBody>
          <a:bodyPr/>
          <a:lstStyle>
            <a:lvl1pPr>
              <a:defRPr sz="1600"/>
            </a:lvl1pPr>
            <a:lvl2pPr>
              <a:defRPr sz="1400"/>
            </a:lvl2pPr>
            <a:lvl3pPr>
              <a:defRPr sz="1200"/>
            </a:lvl3pPr>
            <a:lvl4pPr>
              <a:defRPr sz="1000"/>
            </a:lvl4pPr>
            <a:lvl5pPr>
              <a:defRPr sz="1000"/>
            </a:lvl5pPr>
            <a:lvl6pPr>
              <a:defRPr sz="1000"/>
            </a:lvl6pPr>
            <a:lvl7pPr>
              <a:defRPr sz="1000"/>
            </a:lvl7pPr>
            <a:lvl8pPr>
              <a:defRPr sz="1000"/>
            </a:lvl8pPr>
            <a:lvl9pPr>
              <a:defRPr sz="1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28600" y="717550"/>
            <a:ext cx="1504157" cy="2345532"/>
          </a:xfrm>
        </p:spPr>
        <p:txBody>
          <a:bodyPr/>
          <a:lstStyle>
            <a:lvl1pPr marL="0" indent="0">
              <a:buNone/>
              <a:defRPr sz="700"/>
            </a:lvl1pPr>
            <a:lvl2pPr marL="228600" indent="0">
              <a:buNone/>
              <a:defRPr sz="600"/>
            </a:lvl2pPr>
            <a:lvl3pPr marL="457200" indent="0">
              <a:buNone/>
              <a:defRPr sz="500"/>
            </a:lvl3pPr>
            <a:lvl4pPr marL="685800" indent="0">
              <a:buNone/>
              <a:defRPr sz="450"/>
            </a:lvl4pPr>
            <a:lvl5pPr marL="914400" indent="0">
              <a:buNone/>
              <a:defRPr sz="450"/>
            </a:lvl5pPr>
            <a:lvl6pPr marL="1143000" indent="0">
              <a:buNone/>
              <a:defRPr sz="450"/>
            </a:lvl6pPr>
            <a:lvl7pPr marL="1371600" indent="0">
              <a:buNone/>
              <a:defRPr sz="450"/>
            </a:lvl7pPr>
            <a:lvl8pPr marL="1600200" indent="0">
              <a:buNone/>
              <a:defRPr sz="450"/>
            </a:lvl8pPr>
            <a:lvl9pPr marL="1828800" indent="0">
              <a:buNone/>
              <a:defRPr sz="45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10/21/26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63620044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96144" y="2400300"/>
            <a:ext cx="2743200" cy="283369"/>
          </a:xfrm>
        </p:spPr>
        <p:txBody>
          <a:bodyPr anchor="b"/>
          <a:lstStyle>
            <a:lvl1pPr algn="l">
              <a:defRPr sz="1000" b="1"/>
            </a:lvl1pPr>
          </a:lstStyle>
          <a:p>
            <a:r>
              <a:rPr lang="en-US"/>
              <a:t>Click to edit Master title style</a:t>
            </a:r>
          </a:p>
        </p:txBody>
      </p:sp>
      <p:sp>
        <p:nvSpPr>
          <p:cNvPr id="3" name="Picture Placeholder 2"/>
          <p:cNvSpPr>
            <a:spLocks noGrp="1"/>
          </p:cNvSpPr>
          <p:nvPr>
            <p:ph type="pic" idx="1"/>
          </p:nvPr>
        </p:nvSpPr>
        <p:spPr>
          <a:xfrm>
            <a:off x="896144" y="306388"/>
            <a:ext cx="2743200" cy="2057400"/>
          </a:xfrm>
        </p:spPr>
        <p:txBody>
          <a:bodyPr/>
          <a:lstStyle>
            <a:lvl1pPr marL="0" indent="0">
              <a:buNone/>
              <a:defRPr sz="1600"/>
            </a:lvl1pPr>
            <a:lvl2pPr marL="228600" indent="0">
              <a:buNone/>
              <a:defRPr sz="1400"/>
            </a:lvl2pPr>
            <a:lvl3pPr marL="457200" indent="0">
              <a:buNone/>
              <a:defRPr sz="1200"/>
            </a:lvl3pPr>
            <a:lvl4pPr marL="685800" indent="0">
              <a:buNone/>
              <a:defRPr sz="1000"/>
            </a:lvl4pPr>
            <a:lvl5pPr marL="914400" indent="0">
              <a:buNone/>
              <a:defRPr sz="1000"/>
            </a:lvl5pPr>
            <a:lvl6pPr marL="1143000" indent="0">
              <a:buNone/>
              <a:defRPr sz="1000"/>
            </a:lvl6pPr>
            <a:lvl7pPr marL="1371600" indent="0">
              <a:buNone/>
              <a:defRPr sz="1000"/>
            </a:lvl7pPr>
            <a:lvl8pPr marL="1600200" indent="0">
              <a:buNone/>
              <a:defRPr sz="1000"/>
            </a:lvl8pPr>
            <a:lvl9pPr marL="1828800" indent="0">
              <a:buNone/>
              <a:defRPr sz="1000"/>
            </a:lvl9pPr>
          </a:lstStyle>
          <a:p>
            <a:endParaRPr lang="en-US"/>
          </a:p>
        </p:txBody>
      </p:sp>
      <p:sp>
        <p:nvSpPr>
          <p:cNvPr id="4" name="Text Placeholder 3"/>
          <p:cNvSpPr>
            <a:spLocks noGrp="1"/>
          </p:cNvSpPr>
          <p:nvPr>
            <p:ph type="body" sz="half" idx="2"/>
          </p:nvPr>
        </p:nvSpPr>
        <p:spPr>
          <a:xfrm>
            <a:off x="896144" y="2683669"/>
            <a:ext cx="2743200" cy="402431"/>
          </a:xfrm>
        </p:spPr>
        <p:txBody>
          <a:bodyPr/>
          <a:lstStyle>
            <a:lvl1pPr marL="0" indent="0">
              <a:buNone/>
              <a:defRPr sz="700"/>
            </a:lvl1pPr>
            <a:lvl2pPr marL="228600" indent="0">
              <a:buNone/>
              <a:defRPr sz="600"/>
            </a:lvl2pPr>
            <a:lvl3pPr marL="457200" indent="0">
              <a:buNone/>
              <a:defRPr sz="500"/>
            </a:lvl3pPr>
            <a:lvl4pPr marL="685800" indent="0">
              <a:buNone/>
              <a:defRPr sz="450"/>
            </a:lvl4pPr>
            <a:lvl5pPr marL="914400" indent="0">
              <a:buNone/>
              <a:defRPr sz="450"/>
            </a:lvl5pPr>
            <a:lvl6pPr marL="1143000" indent="0">
              <a:buNone/>
              <a:defRPr sz="450"/>
            </a:lvl6pPr>
            <a:lvl7pPr marL="1371600" indent="0">
              <a:buNone/>
              <a:defRPr sz="450"/>
            </a:lvl7pPr>
            <a:lvl8pPr marL="1600200" indent="0">
              <a:buNone/>
              <a:defRPr sz="450"/>
            </a:lvl8pPr>
            <a:lvl9pPr marL="1828800" indent="0">
              <a:buNone/>
              <a:defRPr sz="45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10/21/26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6669734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10/21/26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79949710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314700" y="137319"/>
            <a:ext cx="1028700" cy="292576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28600" y="137319"/>
            <a:ext cx="3009900" cy="292576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10/21/26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97167131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GB"/>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GB"/>
              <a:t>Click to edit Master subtitle style</a:t>
            </a:r>
            <a:endParaRPr lang="en-US"/>
          </a:p>
        </p:txBody>
      </p:sp>
    </p:spTree>
    <p:extLst>
      <p:ext uri="{BB962C8B-B14F-4D97-AF65-F5344CB8AC3E}">
        <p14:creationId xmlns:p14="http://schemas.microsoft.com/office/powerpoint/2010/main" val="39372252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91585873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 preserve="1">
  <p:cSld name="Padrão">
    <p:spTree>
      <p:nvGrpSpPr>
        <p:cNvPr id="1" name=""/>
        <p:cNvGrpSpPr/>
        <p:nvPr/>
      </p:nvGrpSpPr>
      <p:grpSpPr>
        <a:xfrm>
          <a:off x="0" y="0"/>
          <a:ext cx="0" cy="0"/>
          <a:chOff x="0" y="0"/>
          <a:chExt cx="0" cy="0"/>
        </a:xfrm>
      </p:grpSpPr>
      <p:sp>
        <p:nvSpPr>
          <p:cNvPr id="7" name="PlaceHolder 1"/>
          <p:cNvSpPr>
            <a:spLocks noGrp="1"/>
          </p:cNvSpPr>
          <p:nvPr>
            <p:ph type="title"/>
          </p:nvPr>
        </p:nvSpPr>
        <p:spPr>
          <a:xfrm>
            <a:off x="457172" y="357946"/>
            <a:ext cx="8228763" cy="552715"/>
          </a:xfrm>
          <a:prstGeom prst="rect">
            <a:avLst/>
          </a:prstGeom>
          <a:noFill/>
          <a:ln w="0">
            <a:noFill/>
          </a:ln>
        </p:spPr>
        <p:txBody>
          <a:bodyPr lIns="0" tIns="0" rIns="0" bIns="0" anchor="ctr">
            <a:spAutoFit/>
          </a:bodyPr>
          <a:lstStyle>
            <a:lvl1pPr indent="0" algn="ctr">
              <a:buNone/>
              <a:defRPr/>
            </a:lvl1pPr>
          </a:lstStyle>
          <a:p>
            <a:pPr indent="0" algn="ctr">
              <a:buNone/>
            </a:pPr>
            <a:endParaRPr lang="pt-PT" sz="3991" b="0" u="none" strike="noStrike">
              <a:solidFill>
                <a:srgbClr val="000000"/>
              </a:solidFill>
              <a:effectLst/>
              <a:uFillTx/>
              <a:latin typeface="Arial"/>
            </a:endParaRPr>
          </a:p>
        </p:txBody>
      </p:sp>
      <p:sp>
        <p:nvSpPr>
          <p:cNvPr id="8" name="PlaceHolder 2"/>
          <p:cNvSpPr>
            <a:spLocks noGrp="1"/>
          </p:cNvSpPr>
          <p:nvPr>
            <p:ph type="subTitle"/>
          </p:nvPr>
        </p:nvSpPr>
        <p:spPr>
          <a:xfrm>
            <a:off x="457172" y="2493590"/>
            <a:ext cx="8228763" cy="402033"/>
          </a:xfrm>
          <a:prstGeom prst="rect">
            <a:avLst/>
          </a:prstGeom>
          <a:noFill/>
          <a:ln w="0">
            <a:noFill/>
          </a:ln>
        </p:spPr>
        <p:txBody>
          <a:bodyPr lIns="0" tIns="0" rIns="0" bIns="0" anchor="ctr">
            <a:spAutoFit/>
          </a:bodyPr>
          <a:lstStyle>
            <a:lvl1pPr indent="0" algn="ctr">
              <a:buNone/>
              <a:defRPr/>
            </a:lvl1pPr>
          </a:lstStyle>
          <a:p>
            <a:pPr indent="0" algn="ctr">
              <a:buNone/>
            </a:pPr>
            <a:endParaRPr lang="pt-PT" sz="2903" b="0" u="none" strike="noStrike">
              <a:solidFill>
                <a:srgbClr val="000000"/>
              </a:solidFill>
              <a:effectLst/>
              <a:uFillTx/>
              <a:latin typeface="Arial"/>
            </a:endParaRPr>
          </a:p>
        </p:txBody>
      </p:sp>
      <p:sp>
        <p:nvSpPr>
          <p:cNvPr id="4" name="PlaceHolder 3"/>
          <p:cNvSpPr>
            <a:spLocks noGrp="1"/>
          </p:cNvSpPr>
          <p:nvPr>
            <p:ph type="ftr" idx="2"/>
          </p:nvPr>
        </p:nvSpPr>
        <p:spPr/>
        <p:txBody>
          <a:bodyPr/>
          <a:lstStyle/>
          <a:p>
            <a:r>
              <a:t>Footer</a:t>
            </a:r>
          </a:p>
        </p:txBody>
      </p:sp>
      <p:sp>
        <p:nvSpPr>
          <p:cNvPr id="5" name="PlaceHolder 4"/>
          <p:cNvSpPr>
            <a:spLocks noGrp="1"/>
          </p:cNvSpPr>
          <p:nvPr>
            <p:ph type="sldNum" idx="3"/>
          </p:nvPr>
        </p:nvSpPr>
        <p:spPr/>
        <p:txBody>
          <a:bodyPr/>
          <a:lstStyle/>
          <a:p>
            <a:fld id="{260ADEBF-BA0F-4AF3-8E21-7FB968B92309}" type="slidenum">
              <a:t>‹#›</a:t>
            </a:fld>
            <a:endParaRPr/>
          </a:p>
        </p:txBody>
      </p:sp>
      <p:sp>
        <p:nvSpPr>
          <p:cNvPr id="6" name="PlaceHolder 5"/>
          <p:cNvSpPr>
            <a:spLocks noGrp="1"/>
          </p:cNvSpPr>
          <p:nvPr>
            <p:ph type="dt" idx="1"/>
          </p:nvPr>
        </p:nvSpPr>
        <p:spPr/>
        <p:txBody>
          <a:bodyPr/>
          <a:lstStyle/>
          <a:p>
            <a:endParaRPr/>
          </a:p>
        </p:txBody>
      </p:sp>
    </p:spTree>
    <p:extLst>
      <p:ext uri="{BB962C8B-B14F-4D97-AF65-F5344CB8AC3E}">
        <p14:creationId xmlns:p14="http://schemas.microsoft.com/office/powerpoint/2010/main" val="79059111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x" preserve="1">
  <p:cSld name="1_Padrão">
    <p:spTree>
      <p:nvGrpSpPr>
        <p:cNvPr id="1" name=""/>
        <p:cNvGrpSpPr/>
        <p:nvPr/>
      </p:nvGrpSpPr>
      <p:grpSpPr>
        <a:xfrm>
          <a:off x="0" y="0"/>
          <a:ext cx="0" cy="0"/>
          <a:chOff x="0" y="0"/>
          <a:chExt cx="0" cy="0"/>
        </a:xfrm>
      </p:grpSpPr>
      <p:sp>
        <p:nvSpPr>
          <p:cNvPr id="9" name="PlaceHolder 1"/>
          <p:cNvSpPr>
            <a:spLocks noGrp="1"/>
          </p:cNvSpPr>
          <p:nvPr>
            <p:ph type="title"/>
          </p:nvPr>
        </p:nvSpPr>
        <p:spPr>
          <a:xfrm>
            <a:off x="457172" y="357946"/>
            <a:ext cx="8228763" cy="552715"/>
          </a:xfrm>
          <a:prstGeom prst="rect">
            <a:avLst/>
          </a:prstGeom>
          <a:noFill/>
          <a:ln w="0">
            <a:noFill/>
          </a:ln>
        </p:spPr>
        <p:txBody>
          <a:bodyPr lIns="0" tIns="0" rIns="0" bIns="0" anchor="ctr">
            <a:spAutoFit/>
          </a:bodyPr>
          <a:lstStyle>
            <a:lvl1pPr indent="0" algn="ctr">
              <a:buNone/>
              <a:defRPr/>
            </a:lvl1pPr>
          </a:lstStyle>
          <a:p>
            <a:pPr indent="0" algn="ctr">
              <a:buNone/>
            </a:pPr>
            <a:endParaRPr lang="pt-PT" sz="3991" b="0" u="none" strike="noStrike">
              <a:solidFill>
                <a:srgbClr val="000000"/>
              </a:solidFill>
              <a:effectLst/>
              <a:uFillTx/>
              <a:latin typeface="Arial"/>
            </a:endParaRPr>
          </a:p>
        </p:txBody>
      </p:sp>
      <p:sp>
        <p:nvSpPr>
          <p:cNvPr id="10" name="PlaceHolder 2"/>
          <p:cNvSpPr>
            <a:spLocks noGrp="1"/>
          </p:cNvSpPr>
          <p:nvPr>
            <p:ph/>
          </p:nvPr>
        </p:nvSpPr>
        <p:spPr>
          <a:xfrm>
            <a:off x="457172" y="1203299"/>
            <a:ext cx="8228763" cy="2982614"/>
          </a:xfrm>
          <a:prstGeom prst="rect">
            <a:avLst/>
          </a:prstGeom>
          <a:noFill/>
          <a:ln w="0">
            <a:noFill/>
          </a:ln>
        </p:spPr>
        <p:txBody>
          <a:bodyPr lIns="0" tIns="0" rIns="0" bIns="0" anchor="t">
            <a:normAutofit/>
          </a:bodyPr>
          <a:lstStyle>
            <a:lvl1pPr indent="0" algn="l">
              <a:spcBef>
                <a:spcPts val="1285"/>
              </a:spcBef>
              <a:buNone/>
              <a:defRPr/>
            </a:lvl1pPr>
          </a:lstStyle>
          <a:p>
            <a:pPr indent="0" algn="l">
              <a:spcBef>
                <a:spcPts val="1417"/>
              </a:spcBef>
              <a:buNone/>
            </a:pPr>
            <a:endParaRPr lang="pt-PT" sz="2903" b="0" u="none" strike="noStrike">
              <a:solidFill>
                <a:srgbClr val="000000"/>
              </a:solidFill>
              <a:effectLst/>
              <a:uFillTx/>
              <a:latin typeface="Arial"/>
            </a:endParaRPr>
          </a:p>
        </p:txBody>
      </p:sp>
      <p:sp>
        <p:nvSpPr>
          <p:cNvPr id="4" name="PlaceHolder 3"/>
          <p:cNvSpPr>
            <a:spLocks noGrp="1"/>
          </p:cNvSpPr>
          <p:nvPr>
            <p:ph type="ftr" idx="2"/>
          </p:nvPr>
        </p:nvSpPr>
        <p:spPr/>
        <p:txBody>
          <a:bodyPr/>
          <a:lstStyle/>
          <a:p>
            <a:r>
              <a:t>Footer</a:t>
            </a:r>
          </a:p>
        </p:txBody>
      </p:sp>
      <p:sp>
        <p:nvSpPr>
          <p:cNvPr id="5" name="PlaceHolder 4"/>
          <p:cNvSpPr>
            <a:spLocks noGrp="1"/>
          </p:cNvSpPr>
          <p:nvPr>
            <p:ph type="sldNum" idx="3"/>
          </p:nvPr>
        </p:nvSpPr>
        <p:spPr/>
        <p:txBody>
          <a:bodyPr/>
          <a:lstStyle/>
          <a:p>
            <a:fld id="{9C238C06-6237-4650-A148-F5C8187D5415}" type="slidenum">
              <a:t>‹#›</a:t>
            </a:fld>
            <a:endParaRPr/>
          </a:p>
        </p:txBody>
      </p:sp>
      <p:sp>
        <p:nvSpPr>
          <p:cNvPr id="6" name="PlaceHolder 5"/>
          <p:cNvSpPr>
            <a:spLocks noGrp="1"/>
          </p:cNvSpPr>
          <p:nvPr>
            <p:ph type="dt" idx="1"/>
          </p:nvPr>
        </p:nvSpPr>
        <p:spPr/>
        <p:txBody>
          <a:bodyPr/>
          <a:lstStyle/>
          <a:p>
            <a:endParaRPr/>
          </a:p>
        </p:txBody>
      </p:sp>
    </p:spTree>
    <p:extLst>
      <p:ext uri="{BB962C8B-B14F-4D97-AF65-F5344CB8AC3E}">
        <p14:creationId xmlns:p14="http://schemas.microsoft.com/office/powerpoint/2010/main" val="348257733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4" name="Picture Placeholder 13">
            <a:extLst>
              <a:ext uri="{FF2B5EF4-FFF2-40B4-BE49-F238E27FC236}">
                <a16:creationId xmlns:a16="http://schemas.microsoft.com/office/drawing/2014/main" id="{69542D03-89CD-6FB6-5342-D4CDD6F7C14C}"/>
              </a:ext>
            </a:extLst>
          </p:cNvPr>
          <p:cNvSpPr>
            <a:spLocks noGrp="1"/>
          </p:cNvSpPr>
          <p:nvPr>
            <p:ph type="pic" idx="13"/>
          </p:nvPr>
        </p:nvSpPr>
        <p:spPr>
          <a:xfrm>
            <a:off x="0" y="0"/>
            <a:ext cx="9144000" cy="3079554"/>
          </a:xfrm>
          <a:custGeom>
            <a:avLst/>
            <a:gdLst>
              <a:gd name="connsiteX0" fmla="*/ 0 w 9144000"/>
              <a:gd name="connsiteY0" fmla="*/ 0 h 3079554"/>
              <a:gd name="connsiteX1" fmla="*/ 9144000 w 9144000"/>
              <a:gd name="connsiteY1" fmla="*/ 0 h 3079554"/>
              <a:gd name="connsiteX2" fmla="*/ 9144000 w 9144000"/>
              <a:gd name="connsiteY2" fmla="*/ 3079554 h 3079554"/>
              <a:gd name="connsiteX3" fmla="*/ 9142620 w 9144000"/>
              <a:gd name="connsiteY3" fmla="*/ 3079554 h 3079554"/>
              <a:gd name="connsiteX4" fmla="*/ 9132517 w 9144000"/>
              <a:gd name="connsiteY4" fmla="*/ 3029511 h 3079554"/>
              <a:gd name="connsiteX5" fmla="*/ 8997882 w 9144000"/>
              <a:gd name="connsiteY5" fmla="*/ 2940269 h 3079554"/>
              <a:gd name="connsiteX6" fmla="*/ 146118 w 9144000"/>
              <a:gd name="connsiteY6" fmla="*/ 2940269 h 3079554"/>
              <a:gd name="connsiteX7" fmla="*/ 11483 w 9144000"/>
              <a:gd name="connsiteY7" fmla="*/ 3029511 h 3079554"/>
              <a:gd name="connsiteX8" fmla="*/ 1380 w 9144000"/>
              <a:gd name="connsiteY8" fmla="*/ 3079554 h 3079554"/>
              <a:gd name="connsiteX9" fmla="*/ 0 w 9144000"/>
              <a:gd name="connsiteY9" fmla="*/ 3079554 h 30795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3079554">
                <a:moveTo>
                  <a:pt x="0" y="0"/>
                </a:moveTo>
                <a:lnTo>
                  <a:pt x="9144000" y="0"/>
                </a:lnTo>
                <a:lnTo>
                  <a:pt x="9144000" y="3079554"/>
                </a:lnTo>
                <a:lnTo>
                  <a:pt x="9142620" y="3079554"/>
                </a:lnTo>
                <a:lnTo>
                  <a:pt x="9132517" y="3029511"/>
                </a:lnTo>
                <a:cubicBezTo>
                  <a:pt x="9110335" y="2977067"/>
                  <a:pt x="9058406" y="2940269"/>
                  <a:pt x="8997882" y="2940269"/>
                </a:cubicBezTo>
                <a:lnTo>
                  <a:pt x="146118" y="2940269"/>
                </a:lnTo>
                <a:cubicBezTo>
                  <a:pt x="85594" y="2940269"/>
                  <a:pt x="33665" y="2977067"/>
                  <a:pt x="11483" y="3029511"/>
                </a:cubicBezTo>
                <a:lnTo>
                  <a:pt x="1380" y="3079554"/>
                </a:lnTo>
                <a:lnTo>
                  <a:pt x="0" y="3079554"/>
                </a:lnTo>
                <a:close/>
              </a:path>
            </a:pathLst>
          </a:custGeom>
          <a:blipFill dpi="0" rotWithShape="1">
            <a:blip r:embed="rId2" cstate="screen">
              <a:extLst>
                <a:ext uri="{28A0092B-C50C-407E-A947-70E740481C1C}">
                  <a14:useLocalDpi xmlns:a14="http://schemas.microsoft.com/office/drawing/2010/main"/>
                </a:ext>
              </a:extLst>
            </a:blip>
            <a:stretch>
              <a:fillRect/>
            </a:stretch>
          </a:blipFill>
        </p:spPr>
        <p:txBody>
          <a:bodyPr wrap="square" tIns="720000" anchor="ctr" anchorCtr="0">
            <a:noAutofit/>
          </a:bodyPr>
          <a:lstStyle>
            <a:lvl1pPr marL="0" indent="0" algn="ctr">
              <a:buNone/>
              <a:defRPr sz="1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nl-NL"/>
          </a:p>
        </p:txBody>
      </p:sp>
      <p:sp>
        <p:nvSpPr>
          <p:cNvPr id="5" name="Round Same-side Corner of Rectangle 4">
            <a:extLst>
              <a:ext uri="{FF2B5EF4-FFF2-40B4-BE49-F238E27FC236}">
                <a16:creationId xmlns:a16="http://schemas.microsoft.com/office/drawing/2014/main" id="{9C47C21B-7542-01E4-46AC-08C22568B28B}"/>
              </a:ext>
            </a:extLst>
          </p:cNvPr>
          <p:cNvSpPr/>
          <p:nvPr userDrawn="1"/>
        </p:nvSpPr>
        <p:spPr>
          <a:xfrm>
            <a:off x="0" y="2940269"/>
            <a:ext cx="9144000" cy="2203231"/>
          </a:xfrm>
          <a:prstGeom prst="round2SameRect">
            <a:avLst>
              <a:gd name="adj1" fmla="val 6632"/>
              <a:gd name="adj2" fmla="val 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7" name="Titel 1">
            <a:extLst>
              <a:ext uri="{FF2B5EF4-FFF2-40B4-BE49-F238E27FC236}">
                <a16:creationId xmlns:a16="http://schemas.microsoft.com/office/drawing/2014/main" id="{422DA772-7596-C91C-8FB3-CEA78F80C843}"/>
              </a:ext>
            </a:extLst>
          </p:cNvPr>
          <p:cNvSpPr>
            <a:spLocks noGrp="1"/>
          </p:cNvSpPr>
          <p:nvPr>
            <p:ph type="ctrTitle"/>
          </p:nvPr>
        </p:nvSpPr>
        <p:spPr>
          <a:xfrm>
            <a:off x="782873" y="3470565"/>
            <a:ext cx="7576903" cy="1044392"/>
          </a:xfrm>
        </p:spPr>
        <p:txBody>
          <a:bodyPr anchor="b" anchorCtr="0">
            <a:noAutofit/>
          </a:bodyPr>
          <a:lstStyle>
            <a:lvl1pPr algn="l">
              <a:lnSpc>
                <a:spcPts val="3500"/>
              </a:lnSpc>
              <a:defRPr sz="3600">
                <a:solidFill>
                  <a:schemeClr val="bg1"/>
                </a:solidFill>
              </a:defRPr>
            </a:lvl1pPr>
          </a:lstStyle>
          <a:p>
            <a:r>
              <a:rPr lang="en-US"/>
              <a:t>Click to edit Master title style</a:t>
            </a:r>
            <a:endParaRPr lang="nl-NL"/>
          </a:p>
        </p:txBody>
      </p:sp>
      <p:sp>
        <p:nvSpPr>
          <p:cNvPr id="9" name="Ondertitel 2">
            <a:extLst>
              <a:ext uri="{FF2B5EF4-FFF2-40B4-BE49-F238E27FC236}">
                <a16:creationId xmlns:a16="http://schemas.microsoft.com/office/drawing/2014/main" id="{BB690C74-FD7E-E900-CD0C-76BADCC91024}"/>
              </a:ext>
            </a:extLst>
          </p:cNvPr>
          <p:cNvSpPr>
            <a:spLocks noGrp="1"/>
          </p:cNvSpPr>
          <p:nvPr>
            <p:ph type="subTitle" idx="1"/>
          </p:nvPr>
        </p:nvSpPr>
        <p:spPr>
          <a:xfrm>
            <a:off x="782873" y="4492242"/>
            <a:ext cx="7576903" cy="486054"/>
          </a:xfrm>
        </p:spPr>
        <p:txBody>
          <a:bodyPr>
            <a:noAutofit/>
          </a:bodyPr>
          <a:lstStyle>
            <a:lvl1pPr marL="0" indent="0" algn="l">
              <a:buNone/>
              <a:defRPr sz="2000" b="0" i="0">
                <a:solidFill>
                  <a:schemeClr val="bg1"/>
                </a:solidFill>
                <a:latin typeface="Arial" pitchFamily="34" charset="0"/>
                <a:cs typeface="Arial"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nl-NL"/>
          </a:p>
        </p:txBody>
      </p:sp>
      <p:sp>
        <p:nvSpPr>
          <p:cNvPr id="10" name="Text Placeholder 17">
            <a:extLst>
              <a:ext uri="{FF2B5EF4-FFF2-40B4-BE49-F238E27FC236}">
                <a16:creationId xmlns:a16="http://schemas.microsoft.com/office/drawing/2014/main" id="{3AA355EF-9BD3-FDC9-B06E-B92B68016E17}"/>
              </a:ext>
            </a:extLst>
          </p:cNvPr>
          <p:cNvSpPr>
            <a:spLocks noGrp="1"/>
          </p:cNvSpPr>
          <p:nvPr>
            <p:ph type="body" sz="quarter" idx="14" hasCustomPrompt="1"/>
          </p:nvPr>
        </p:nvSpPr>
        <p:spPr>
          <a:xfrm>
            <a:off x="901700" y="3166008"/>
            <a:ext cx="1043701" cy="216396"/>
          </a:xfrm>
          <a:prstGeom prst="roundRect">
            <a:avLst>
              <a:gd name="adj" fmla="val 50000"/>
            </a:avLst>
          </a:prstGeom>
          <a:ln w="12700">
            <a:solidFill>
              <a:schemeClr val="bg1"/>
            </a:solidFill>
          </a:ln>
        </p:spPr>
        <p:txBody>
          <a:bodyPr tIns="0" bIns="0" anchor="ctr" anchorCtr="0">
            <a:spAutoFit/>
          </a:bodyPr>
          <a:lstStyle>
            <a:lvl1pPr marL="0" indent="0" algn="ctr">
              <a:buNone/>
              <a:defRPr sz="1000">
                <a:solidFill>
                  <a:schemeClr val="bg1"/>
                </a:solidFill>
              </a:defRPr>
            </a:lvl1pPr>
            <a:lvl2pPr marL="180975" indent="0">
              <a:buNone/>
              <a:defRPr/>
            </a:lvl2pPr>
            <a:lvl3pPr marL="355600" indent="0">
              <a:buNone/>
              <a:defRPr/>
            </a:lvl3pPr>
            <a:lvl4pPr marL="538163" indent="0">
              <a:buNone/>
              <a:defRPr/>
            </a:lvl4pPr>
          </a:lstStyle>
          <a:p>
            <a:pPr lvl="0"/>
            <a:r>
              <a:rPr lang="en-GB"/>
              <a:t>[ Expertise ]</a:t>
            </a:r>
            <a:endParaRPr lang="en-NL"/>
          </a:p>
        </p:txBody>
      </p:sp>
      <p:sp>
        <p:nvSpPr>
          <p:cNvPr id="11" name="Text Placeholder 16">
            <a:extLst>
              <a:ext uri="{FF2B5EF4-FFF2-40B4-BE49-F238E27FC236}">
                <a16:creationId xmlns:a16="http://schemas.microsoft.com/office/drawing/2014/main" id="{2E3B9BBD-A833-139F-9E91-631CE187F6C0}"/>
              </a:ext>
            </a:extLst>
          </p:cNvPr>
          <p:cNvSpPr>
            <a:spLocks noGrp="1" noRot="1" noChangeAspect="1" noMove="1" noResize="1" noEditPoints="1" noAdjustHandles="1" noChangeArrowheads="1" noChangeShapeType="1"/>
          </p:cNvSpPr>
          <p:nvPr>
            <p:ph type="body" sz="quarter" idx="15" hasCustomPrompt="1"/>
          </p:nvPr>
        </p:nvSpPr>
        <p:spPr>
          <a:xfrm>
            <a:off x="289295" y="236222"/>
            <a:ext cx="8565410" cy="401577"/>
          </a:xfrm>
          <a:blipFill>
            <a:blip r:embed="rId3" cstate="screen">
              <a:extLst>
                <a:ext uri="{28A0092B-C50C-407E-A947-70E740481C1C}">
                  <a14:useLocalDpi xmlns:a14="http://schemas.microsoft.com/office/drawing/2010/main"/>
                </a:ext>
              </a:extLst>
            </a:blip>
            <a:stretch>
              <a:fillRect/>
            </a:stretch>
          </a:blipFill>
        </p:spPr>
        <p:txBody>
          <a:bodyPr/>
          <a:lstStyle>
            <a:lvl1pPr marL="0" indent="0">
              <a:buNone/>
              <a:defRPr/>
            </a:lvl1pPr>
          </a:lstStyle>
          <a:p>
            <a:pPr lvl="0"/>
            <a:r>
              <a:rPr lang="en-NL"/>
              <a:t> </a:t>
            </a:r>
          </a:p>
        </p:txBody>
      </p:sp>
      <p:sp>
        <p:nvSpPr>
          <p:cNvPr id="13" name="Text Placeholder 2">
            <a:extLst>
              <a:ext uri="{FF2B5EF4-FFF2-40B4-BE49-F238E27FC236}">
                <a16:creationId xmlns:a16="http://schemas.microsoft.com/office/drawing/2014/main" id="{AD3E5914-00BA-B67C-8141-CE01F19657CD}"/>
              </a:ext>
            </a:extLst>
          </p:cNvPr>
          <p:cNvSpPr>
            <a:spLocks noGrp="1"/>
          </p:cNvSpPr>
          <p:nvPr>
            <p:ph type="body" sz="quarter" idx="16" hasCustomPrompt="1"/>
          </p:nvPr>
        </p:nvSpPr>
        <p:spPr>
          <a:xfrm>
            <a:off x="7631035" y="3176244"/>
            <a:ext cx="1249362" cy="217488"/>
          </a:xfrm>
        </p:spPr>
        <p:txBody>
          <a:bodyPr/>
          <a:lstStyle>
            <a:lvl1pPr marL="0" indent="0" algn="r">
              <a:buNone/>
              <a:defRPr sz="1000">
                <a:solidFill>
                  <a:schemeClr val="bg1"/>
                </a:solidFill>
              </a:defRPr>
            </a:lvl1pPr>
            <a:lvl2pPr marL="180975" indent="0">
              <a:buNone/>
              <a:defRPr sz="900">
                <a:solidFill>
                  <a:schemeClr val="bg1"/>
                </a:solidFill>
              </a:defRPr>
            </a:lvl2pPr>
            <a:lvl3pPr marL="355600" indent="0">
              <a:buNone/>
              <a:defRPr sz="900">
                <a:solidFill>
                  <a:schemeClr val="bg1"/>
                </a:solidFill>
              </a:defRPr>
            </a:lvl3pPr>
            <a:lvl4pPr marL="538163" indent="0">
              <a:buNone/>
              <a:defRPr sz="900">
                <a:solidFill>
                  <a:schemeClr val="bg1"/>
                </a:solidFill>
              </a:defRPr>
            </a:lvl4pPr>
            <a:lvl5pPr marL="719138" indent="0">
              <a:buNone/>
              <a:defRPr sz="900">
                <a:solidFill>
                  <a:schemeClr val="bg1"/>
                </a:solidFill>
              </a:defRPr>
            </a:lvl5pPr>
          </a:lstStyle>
          <a:p>
            <a:pPr lvl="0"/>
            <a:r>
              <a:rPr lang="en-GB"/>
              <a:t>date: 00/00/00</a:t>
            </a:r>
            <a:endParaRPr lang="en-NL"/>
          </a:p>
        </p:txBody>
      </p:sp>
    </p:spTree>
    <p:extLst>
      <p:ext uri="{BB962C8B-B14F-4D97-AF65-F5344CB8AC3E}">
        <p14:creationId xmlns:p14="http://schemas.microsoft.com/office/powerpoint/2010/main" val="405048889"/>
      </p:ext>
    </p:extLst>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List">
    <p:spTree>
      <p:nvGrpSpPr>
        <p:cNvPr id="1" name=""/>
        <p:cNvGrpSpPr/>
        <p:nvPr/>
      </p:nvGrpSpPr>
      <p:grpSpPr>
        <a:xfrm>
          <a:off x="0" y="0"/>
          <a:ext cx="0" cy="0"/>
          <a:chOff x="0" y="0"/>
          <a:chExt cx="0" cy="0"/>
        </a:xfrm>
      </p:grpSpPr>
      <p:sp>
        <p:nvSpPr>
          <p:cNvPr id="2" name="Titel 1"/>
          <p:cNvSpPr>
            <a:spLocks noGrp="1"/>
          </p:cNvSpPr>
          <p:nvPr>
            <p:ph type="title"/>
          </p:nvPr>
        </p:nvSpPr>
        <p:spPr>
          <a:xfrm>
            <a:off x="782873" y="386954"/>
            <a:ext cx="7576903" cy="857250"/>
          </a:xfrm>
          <a:prstGeom prst="rect">
            <a:avLst/>
          </a:prstGeom>
        </p:spPr>
        <p:txBody>
          <a:bodyPr/>
          <a:lstStyle/>
          <a:p>
            <a:r>
              <a:rPr lang="en-US"/>
              <a:t>Click to edit Master title style</a:t>
            </a:r>
            <a:endParaRPr lang="nl-NL"/>
          </a:p>
        </p:txBody>
      </p:sp>
      <p:sp>
        <p:nvSpPr>
          <p:cNvPr id="3" name="Tijdelijke aanduiding voor inhoud 2"/>
          <p:cNvSpPr>
            <a:spLocks noGrp="1"/>
          </p:cNvSpPr>
          <p:nvPr>
            <p:ph idx="1"/>
          </p:nvPr>
        </p:nvSpPr>
        <p:spPr>
          <a:xfrm>
            <a:off x="782873" y="1318381"/>
            <a:ext cx="7576903" cy="2994983"/>
          </a:xfrm>
        </p:spPr>
        <p:txBody>
          <a:bodyPr/>
          <a:lstStyle>
            <a:lvl1pPr>
              <a:buClr>
                <a:schemeClr val="tx2"/>
              </a:buClr>
              <a:defRPr/>
            </a:lvl1pPr>
            <a:lvl2pPr>
              <a:buClr>
                <a:schemeClr val="tx2"/>
              </a:buClr>
              <a:defRPr/>
            </a:lvl2pPr>
            <a:lvl3pPr>
              <a:buClr>
                <a:schemeClr val="tx2"/>
              </a:buClr>
              <a:defRPr/>
            </a:lvl3pPr>
            <a:lvl4pPr>
              <a:buClr>
                <a:schemeClr val="tx2"/>
              </a:buClr>
              <a:defRPr/>
            </a:lvl4pPr>
            <a:lvl5pPr>
              <a:buClr>
                <a:schemeClr val="tx2"/>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sp>
        <p:nvSpPr>
          <p:cNvPr id="6" name="Tijdelijke aanduiding voor dianummer 5"/>
          <p:cNvSpPr>
            <a:spLocks noGrp="1"/>
          </p:cNvSpPr>
          <p:nvPr>
            <p:ph type="sldNum" sz="quarter" idx="12"/>
          </p:nvPr>
        </p:nvSpPr>
        <p:spPr/>
        <p:txBody>
          <a:bodyPr/>
          <a:lstStyle/>
          <a:p>
            <a:fld id="{1C6BE17B-D861-924B-B43B-FB4BD656D2E6}" type="slidenum">
              <a:rPr lang="en-NL" smtClean="0"/>
              <a:t>‹#›</a:t>
            </a:fld>
            <a:endParaRPr lang="en-NL"/>
          </a:p>
        </p:txBody>
      </p:sp>
    </p:spTree>
    <p:extLst>
      <p:ext uri="{BB962C8B-B14F-4D97-AF65-F5344CB8AC3E}">
        <p14:creationId xmlns:p14="http://schemas.microsoft.com/office/powerpoint/2010/main" val="327535656"/>
      </p:ext>
    </p:extLst>
  </p:cSld>
  <p:clrMapOvr>
    <a:masterClrMapping/>
  </p:clrMapOvr>
  <p:transition/>
  <p:extLst>
    <p:ext uri="{DCECCB84-F9BA-43D5-87BE-67443E8EF086}">
      <p15:sldGuideLst xmlns:p15="http://schemas.microsoft.com/office/powerpoint/2012/main">
        <p15:guide id="1" orient="horz" pos="1620">
          <p15:clr>
            <a:srgbClr val="FBAE40"/>
          </p15:clr>
        </p15:guide>
        <p15:guide id="2" pos="2880">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el 1"/>
          <p:cNvSpPr>
            <a:spLocks noGrp="1"/>
          </p:cNvSpPr>
          <p:nvPr>
            <p:ph type="title"/>
          </p:nvPr>
        </p:nvSpPr>
        <p:spPr>
          <a:xfrm>
            <a:off x="782873" y="386954"/>
            <a:ext cx="7576903" cy="857250"/>
          </a:xfrm>
          <a:prstGeom prst="rect">
            <a:avLst/>
          </a:prstGeom>
          <a:solidFill>
            <a:schemeClr val="bg1"/>
          </a:solidFill>
        </p:spPr>
        <p:txBody>
          <a:bodyPr/>
          <a:lstStyle/>
          <a:p>
            <a:r>
              <a:rPr lang="en-US"/>
              <a:t>Click to edit Master title style</a:t>
            </a:r>
            <a:endParaRPr lang="nl-NL"/>
          </a:p>
        </p:txBody>
      </p:sp>
      <p:sp>
        <p:nvSpPr>
          <p:cNvPr id="3" name="Tijdelijke aanduiding voor inhoud 2"/>
          <p:cNvSpPr>
            <a:spLocks noGrp="1"/>
          </p:cNvSpPr>
          <p:nvPr>
            <p:ph idx="1"/>
          </p:nvPr>
        </p:nvSpPr>
        <p:spPr>
          <a:xfrm>
            <a:off x="782873" y="1318381"/>
            <a:ext cx="7576903" cy="2994983"/>
          </a:xfrm>
        </p:spPr>
        <p:txBody>
          <a:bodyPr/>
          <a:lstStyle>
            <a:lvl1pPr marL="0" indent="0">
              <a:buClr>
                <a:schemeClr val="tx2"/>
              </a:buClr>
              <a:buFontTx/>
              <a:buNone/>
              <a:defRPr/>
            </a:lvl1pPr>
            <a:lvl2pPr marL="180975" indent="0">
              <a:buClr>
                <a:schemeClr val="tx2"/>
              </a:buClr>
              <a:buFontTx/>
              <a:buNone/>
              <a:defRPr/>
            </a:lvl2pPr>
            <a:lvl3pPr marL="355600" indent="0">
              <a:buClr>
                <a:schemeClr val="tx2"/>
              </a:buClr>
              <a:buFontTx/>
              <a:buNone/>
              <a:defRPr/>
            </a:lvl3pPr>
            <a:lvl4pPr marL="538163" indent="0">
              <a:buClr>
                <a:schemeClr val="tx2"/>
              </a:buClr>
              <a:buFontTx/>
              <a:buNone/>
              <a:defRPr/>
            </a:lvl4pPr>
            <a:lvl5pPr marL="719138" indent="0">
              <a:buClr>
                <a:schemeClr val="tx2"/>
              </a:buClr>
              <a:buFontTx/>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sp>
        <p:nvSpPr>
          <p:cNvPr id="6" name="Tijdelijke aanduiding voor dianummer 5"/>
          <p:cNvSpPr>
            <a:spLocks noGrp="1"/>
          </p:cNvSpPr>
          <p:nvPr>
            <p:ph type="sldNum" sz="quarter" idx="12"/>
          </p:nvPr>
        </p:nvSpPr>
        <p:spPr/>
        <p:txBody>
          <a:bodyPr/>
          <a:lstStyle/>
          <a:p>
            <a:fld id="{1C6BE17B-D861-924B-B43B-FB4BD656D2E6}" type="slidenum">
              <a:rPr lang="en-NL" smtClean="0"/>
              <a:t>‹#›</a:t>
            </a:fld>
            <a:endParaRPr lang="en-NL"/>
          </a:p>
        </p:txBody>
      </p:sp>
    </p:spTree>
    <p:extLst>
      <p:ext uri="{BB962C8B-B14F-4D97-AF65-F5344CB8AC3E}">
        <p14:creationId xmlns:p14="http://schemas.microsoft.com/office/powerpoint/2010/main" val="2781572935"/>
      </p:ext>
    </p:extLst>
  </p:cSld>
  <p:clrMapOvr>
    <a:masterClrMapping/>
  </p:clrMapOvr>
  <p:transition/>
  <p:extLst>
    <p:ext uri="{DCECCB84-F9BA-43D5-87BE-67443E8EF086}">
      <p15:sldGuideLst xmlns:p15="http://schemas.microsoft.com/office/powerpoint/2012/main">
        <p15:guide id="1" orient="horz" pos="1620">
          <p15:clr>
            <a:srgbClr val="FBAE40"/>
          </p15:clr>
        </p15:guide>
        <p15:guide id="2" pos="2880">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2" name="Titel 1"/>
          <p:cNvSpPr>
            <a:spLocks noGrp="1"/>
          </p:cNvSpPr>
          <p:nvPr>
            <p:ph type="title"/>
          </p:nvPr>
        </p:nvSpPr>
        <p:spPr>
          <a:xfrm>
            <a:off x="782873" y="386954"/>
            <a:ext cx="7576903" cy="857250"/>
          </a:xfrm>
          <a:prstGeom prst="rect">
            <a:avLst/>
          </a:prstGeom>
        </p:spPr>
        <p:txBody>
          <a:bodyPr/>
          <a:lstStyle>
            <a:lvl1pPr>
              <a:defRPr/>
            </a:lvl1pPr>
          </a:lstStyle>
          <a:p>
            <a:r>
              <a:rPr lang="en-US"/>
              <a:t>Click to edit Master title style</a:t>
            </a:r>
            <a:endParaRPr lang="nl-NL"/>
          </a:p>
        </p:txBody>
      </p:sp>
      <p:sp>
        <p:nvSpPr>
          <p:cNvPr id="4" name="Tijdelijke aanduiding voor inhoud 3"/>
          <p:cNvSpPr>
            <a:spLocks noGrp="1"/>
          </p:cNvSpPr>
          <p:nvPr>
            <p:ph sz="half" idx="2"/>
          </p:nvPr>
        </p:nvSpPr>
        <p:spPr>
          <a:xfrm>
            <a:off x="782872" y="1318380"/>
            <a:ext cx="3607200" cy="2999743"/>
          </a:xfrm>
        </p:spPr>
        <p:txBody>
          <a:bodyPr>
            <a:normAutofit/>
          </a:bodyPr>
          <a:lstStyle>
            <a:lvl1pPr>
              <a:buClr>
                <a:schemeClr val="tx2"/>
              </a:buClr>
              <a:defRPr sz="1600">
                <a:solidFill>
                  <a:schemeClr val="tx1"/>
                </a:solidFill>
              </a:defRPr>
            </a:lvl1pPr>
            <a:lvl2pPr>
              <a:buClr>
                <a:schemeClr val="tx2"/>
              </a:buClr>
              <a:defRPr sz="1400">
                <a:solidFill>
                  <a:schemeClr val="tx1"/>
                </a:solidFill>
              </a:defRPr>
            </a:lvl2pPr>
            <a:lvl3pPr>
              <a:buClr>
                <a:schemeClr val="tx2"/>
              </a:buClr>
              <a:defRPr sz="1200">
                <a:solidFill>
                  <a:schemeClr val="tx1"/>
                </a:solidFill>
              </a:defRPr>
            </a:lvl3pPr>
            <a:lvl4pPr>
              <a:buClr>
                <a:schemeClr val="tx2"/>
              </a:buClr>
              <a:defRPr sz="1000">
                <a:solidFill>
                  <a:schemeClr val="tx1"/>
                </a:solidFill>
              </a:defRPr>
            </a:lvl4pPr>
            <a:lvl5pPr>
              <a:buClr>
                <a:schemeClr val="tx2"/>
              </a:buClr>
              <a:defRPr sz="1000">
                <a:solidFill>
                  <a:schemeClr val="tx1"/>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sp>
        <p:nvSpPr>
          <p:cNvPr id="6" name="Tijdelijke aanduiding voor inhoud 5"/>
          <p:cNvSpPr>
            <a:spLocks noGrp="1"/>
          </p:cNvSpPr>
          <p:nvPr>
            <p:ph sz="quarter" idx="4"/>
          </p:nvPr>
        </p:nvSpPr>
        <p:spPr>
          <a:xfrm>
            <a:off x="4751295" y="1318380"/>
            <a:ext cx="3608481" cy="2999743"/>
          </a:xfrm>
        </p:spPr>
        <p:txBody>
          <a:bodyPr>
            <a:normAutofit/>
          </a:bodyPr>
          <a:lstStyle>
            <a:lvl1pPr>
              <a:buClr>
                <a:schemeClr val="tx2"/>
              </a:buClr>
              <a:defRPr sz="1600">
                <a:solidFill>
                  <a:schemeClr val="tx1"/>
                </a:solidFill>
              </a:defRPr>
            </a:lvl1pPr>
            <a:lvl2pPr>
              <a:buClr>
                <a:schemeClr val="tx2"/>
              </a:buClr>
              <a:defRPr sz="1400">
                <a:solidFill>
                  <a:schemeClr val="tx1"/>
                </a:solidFill>
              </a:defRPr>
            </a:lvl2pPr>
            <a:lvl3pPr>
              <a:buClr>
                <a:schemeClr val="tx2"/>
              </a:buClr>
              <a:defRPr sz="1200">
                <a:solidFill>
                  <a:schemeClr val="tx1"/>
                </a:solidFill>
              </a:defRPr>
            </a:lvl3pPr>
            <a:lvl4pPr>
              <a:buClr>
                <a:schemeClr val="tx2"/>
              </a:buClr>
              <a:defRPr sz="1000">
                <a:solidFill>
                  <a:schemeClr val="tx1"/>
                </a:solidFill>
              </a:defRPr>
            </a:lvl4pPr>
            <a:lvl5pPr>
              <a:buClr>
                <a:schemeClr val="tx2"/>
              </a:buClr>
              <a:defRPr sz="1000">
                <a:solidFill>
                  <a:schemeClr val="tx1"/>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sp>
        <p:nvSpPr>
          <p:cNvPr id="9" name="Tijdelijke aanduiding voor dianummer 8"/>
          <p:cNvSpPr>
            <a:spLocks noGrp="1"/>
          </p:cNvSpPr>
          <p:nvPr>
            <p:ph type="sldNum" sz="quarter" idx="12"/>
          </p:nvPr>
        </p:nvSpPr>
        <p:spPr/>
        <p:txBody>
          <a:bodyPr/>
          <a:lstStyle/>
          <a:p>
            <a:fld id="{1C6BE17B-D861-924B-B43B-FB4BD656D2E6}" type="slidenum">
              <a:rPr lang="en-NL" smtClean="0"/>
              <a:t>‹#›</a:t>
            </a:fld>
            <a:endParaRPr lang="en-NL"/>
          </a:p>
        </p:txBody>
      </p:sp>
    </p:spTree>
    <p:extLst>
      <p:ext uri="{BB962C8B-B14F-4D97-AF65-F5344CB8AC3E}">
        <p14:creationId xmlns:p14="http://schemas.microsoft.com/office/powerpoint/2010/main" val="2033383668"/>
      </p:ext>
    </p:extLst>
  </p:cSld>
  <p:clrMapOvr>
    <a:masterClrMapping/>
  </p:clrMapOvr>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Text and Picture">
    <p:spTree>
      <p:nvGrpSpPr>
        <p:cNvPr id="1" name=""/>
        <p:cNvGrpSpPr/>
        <p:nvPr/>
      </p:nvGrpSpPr>
      <p:grpSpPr>
        <a:xfrm>
          <a:off x="0" y="0"/>
          <a:ext cx="0" cy="0"/>
          <a:chOff x="0" y="0"/>
          <a:chExt cx="0" cy="0"/>
        </a:xfrm>
      </p:grpSpPr>
      <p:sp>
        <p:nvSpPr>
          <p:cNvPr id="2" name="Titel 1"/>
          <p:cNvSpPr>
            <a:spLocks noGrp="1"/>
          </p:cNvSpPr>
          <p:nvPr>
            <p:ph type="title"/>
          </p:nvPr>
        </p:nvSpPr>
        <p:spPr>
          <a:xfrm>
            <a:off x="782873" y="386954"/>
            <a:ext cx="7576903" cy="857250"/>
          </a:xfrm>
          <a:prstGeom prst="rect">
            <a:avLst/>
          </a:prstGeom>
        </p:spPr>
        <p:txBody>
          <a:bodyPr/>
          <a:lstStyle>
            <a:lvl1pPr>
              <a:defRPr/>
            </a:lvl1pPr>
          </a:lstStyle>
          <a:p>
            <a:r>
              <a:rPr lang="en-US"/>
              <a:t>Click to edit Master title style</a:t>
            </a:r>
            <a:endParaRPr lang="nl-NL"/>
          </a:p>
        </p:txBody>
      </p:sp>
      <p:sp>
        <p:nvSpPr>
          <p:cNvPr id="4" name="Tijdelijke aanduiding voor inhoud 3"/>
          <p:cNvSpPr>
            <a:spLocks noGrp="1"/>
          </p:cNvSpPr>
          <p:nvPr>
            <p:ph sz="half" idx="2"/>
          </p:nvPr>
        </p:nvSpPr>
        <p:spPr>
          <a:xfrm>
            <a:off x="782872" y="1318380"/>
            <a:ext cx="3607200" cy="2999743"/>
          </a:xfrm>
        </p:spPr>
        <p:txBody>
          <a:bodyPr>
            <a:normAutofit/>
          </a:bodyPr>
          <a:lstStyle>
            <a:lvl1pPr>
              <a:defRPr sz="1600"/>
            </a:lvl1pPr>
            <a:lvl2pPr>
              <a:defRPr sz="1400"/>
            </a:lvl2pPr>
            <a:lvl3pPr>
              <a:defRPr sz="1200"/>
            </a:lvl3pPr>
            <a:lvl4pPr>
              <a:defRPr sz="1000"/>
            </a:lvl4pPr>
            <a:lvl5pPr>
              <a:defRPr sz="10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sp>
        <p:nvSpPr>
          <p:cNvPr id="9" name="Tijdelijke aanduiding voor dianummer 8"/>
          <p:cNvSpPr>
            <a:spLocks noGrp="1"/>
          </p:cNvSpPr>
          <p:nvPr>
            <p:ph type="sldNum" sz="quarter" idx="12"/>
          </p:nvPr>
        </p:nvSpPr>
        <p:spPr/>
        <p:txBody>
          <a:bodyPr/>
          <a:lstStyle/>
          <a:p>
            <a:fld id="{1C6BE17B-D861-924B-B43B-FB4BD656D2E6}" type="slidenum">
              <a:rPr lang="en-NL" smtClean="0"/>
              <a:t>‹#›</a:t>
            </a:fld>
            <a:endParaRPr lang="en-NL"/>
          </a:p>
        </p:txBody>
      </p:sp>
      <p:sp>
        <p:nvSpPr>
          <p:cNvPr id="3" name="Tijdelijke aanduiding voor afbeelding 2">
            <a:extLst>
              <a:ext uri="{FF2B5EF4-FFF2-40B4-BE49-F238E27FC236}">
                <a16:creationId xmlns:a16="http://schemas.microsoft.com/office/drawing/2014/main" id="{F44D91C9-D4C3-AD6B-207A-2255E367B6FE}"/>
              </a:ext>
            </a:extLst>
          </p:cNvPr>
          <p:cNvSpPr>
            <a:spLocks noGrp="1"/>
          </p:cNvSpPr>
          <p:nvPr>
            <p:ph type="pic" idx="13"/>
          </p:nvPr>
        </p:nvSpPr>
        <p:spPr>
          <a:xfrm>
            <a:off x="4752575" y="1318380"/>
            <a:ext cx="3607200" cy="2999700"/>
          </a:xfrm>
          <a:prstGeom prst="roundRect">
            <a:avLst>
              <a:gd name="adj" fmla="val 2509"/>
            </a:avLst>
          </a:prstGeom>
          <a:solidFill>
            <a:schemeClr val="bg1">
              <a:lumMod val="95000"/>
            </a:schemeClr>
          </a:solidFill>
        </p:spPr>
        <p:txBody>
          <a:bodyPr/>
          <a:lstStyle>
            <a:lvl1pPr marL="0" indent="0">
              <a:buNone/>
              <a:defRPr sz="1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nl-NL"/>
          </a:p>
        </p:txBody>
      </p:sp>
    </p:spTree>
    <p:extLst>
      <p:ext uri="{BB962C8B-B14F-4D97-AF65-F5344CB8AC3E}">
        <p14:creationId xmlns:p14="http://schemas.microsoft.com/office/powerpoint/2010/main" val="3976739070"/>
      </p:ext>
    </p:extLst>
  </p:cSld>
  <p:clrMapOvr>
    <a:masterClrMapping/>
  </p:clrMapOvr>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Sub – Left – Light">
    <p:spTree>
      <p:nvGrpSpPr>
        <p:cNvPr id="1" name=""/>
        <p:cNvGrpSpPr/>
        <p:nvPr/>
      </p:nvGrpSpPr>
      <p:grpSpPr>
        <a:xfrm>
          <a:off x="0" y="0"/>
          <a:ext cx="0" cy="0"/>
          <a:chOff x="0" y="0"/>
          <a:chExt cx="0" cy="0"/>
        </a:xfrm>
      </p:grpSpPr>
      <p:sp>
        <p:nvSpPr>
          <p:cNvPr id="9" name="Tijdelijke aanduiding voor dianummer 8"/>
          <p:cNvSpPr>
            <a:spLocks noGrp="1"/>
          </p:cNvSpPr>
          <p:nvPr>
            <p:ph type="sldNum" sz="quarter" idx="12"/>
          </p:nvPr>
        </p:nvSpPr>
        <p:spPr/>
        <p:txBody>
          <a:bodyPr/>
          <a:lstStyle/>
          <a:p>
            <a:fld id="{1C6BE17B-D861-924B-B43B-FB4BD656D2E6}" type="slidenum">
              <a:rPr lang="en-NL" smtClean="0"/>
              <a:t>‹#›</a:t>
            </a:fld>
            <a:endParaRPr lang="en-NL"/>
          </a:p>
        </p:txBody>
      </p:sp>
      <p:sp>
        <p:nvSpPr>
          <p:cNvPr id="5" name="Tijdelijke aanduiding voor afbeelding 2">
            <a:extLst>
              <a:ext uri="{FF2B5EF4-FFF2-40B4-BE49-F238E27FC236}">
                <a16:creationId xmlns:a16="http://schemas.microsoft.com/office/drawing/2014/main" id="{9D31F2F4-6222-A46F-75DC-C6299A3E2EFA}"/>
              </a:ext>
            </a:extLst>
          </p:cNvPr>
          <p:cNvSpPr>
            <a:spLocks noGrp="1"/>
          </p:cNvSpPr>
          <p:nvPr>
            <p:ph type="pic" idx="13"/>
          </p:nvPr>
        </p:nvSpPr>
        <p:spPr>
          <a:xfrm>
            <a:off x="4752575" y="1858296"/>
            <a:ext cx="3607200" cy="2459783"/>
          </a:xfrm>
          <a:prstGeom prst="roundRect">
            <a:avLst>
              <a:gd name="adj" fmla="val 2509"/>
            </a:avLst>
          </a:prstGeom>
          <a:solidFill>
            <a:schemeClr val="bg1">
              <a:lumMod val="95000"/>
            </a:schemeClr>
          </a:solidFill>
        </p:spPr>
        <p:txBody>
          <a:bodyPr/>
          <a:lstStyle>
            <a:lvl1pPr marL="0" indent="0">
              <a:buNone/>
              <a:defRPr sz="1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nl-NL"/>
          </a:p>
        </p:txBody>
      </p:sp>
      <p:sp>
        <p:nvSpPr>
          <p:cNvPr id="6" name="Titel 1">
            <a:extLst>
              <a:ext uri="{FF2B5EF4-FFF2-40B4-BE49-F238E27FC236}">
                <a16:creationId xmlns:a16="http://schemas.microsoft.com/office/drawing/2014/main" id="{B3A9B8E0-7C6E-AE42-7DDE-28C44EF5307B}"/>
              </a:ext>
            </a:extLst>
          </p:cNvPr>
          <p:cNvSpPr>
            <a:spLocks noGrp="1"/>
          </p:cNvSpPr>
          <p:nvPr>
            <p:ph type="title"/>
          </p:nvPr>
        </p:nvSpPr>
        <p:spPr>
          <a:xfrm>
            <a:off x="782873" y="1858296"/>
            <a:ext cx="3789127" cy="1722364"/>
          </a:xfrm>
          <a:prstGeom prst="rect">
            <a:avLst/>
          </a:prstGeom>
        </p:spPr>
        <p:txBody>
          <a:bodyPr anchor="t" anchorCtr="0"/>
          <a:lstStyle>
            <a:lvl1pPr>
              <a:defRPr/>
            </a:lvl1pPr>
          </a:lstStyle>
          <a:p>
            <a:r>
              <a:rPr lang="en-US"/>
              <a:t>Click to edit Master title style</a:t>
            </a:r>
            <a:endParaRPr lang="nl-NL"/>
          </a:p>
        </p:txBody>
      </p:sp>
      <p:sp>
        <p:nvSpPr>
          <p:cNvPr id="7" name="Text Placeholder 5">
            <a:extLst>
              <a:ext uri="{FF2B5EF4-FFF2-40B4-BE49-F238E27FC236}">
                <a16:creationId xmlns:a16="http://schemas.microsoft.com/office/drawing/2014/main" id="{4051C77E-5064-8F75-8A36-F290F752A8E7}"/>
              </a:ext>
            </a:extLst>
          </p:cNvPr>
          <p:cNvSpPr>
            <a:spLocks noGrp="1"/>
          </p:cNvSpPr>
          <p:nvPr>
            <p:ph type="body" sz="quarter" idx="15" hasCustomPrompt="1"/>
          </p:nvPr>
        </p:nvSpPr>
        <p:spPr>
          <a:xfrm>
            <a:off x="782873" y="886819"/>
            <a:ext cx="1550987" cy="971477"/>
          </a:xfrm>
        </p:spPr>
        <p:txBody>
          <a:bodyPr/>
          <a:lstStyle>
            <a:lvl1pPr marL="0" indent="0">
              <a:buNone/>
              <a:defRPr sz="4800">
                <a:solidFill>
                  <a:schemeClr val="tx2"/>
                </a:solidFill>
                <a:latin typeface="Cambria" panose="02040503050406030204" pitchFamily="18" charset="0"/>
              </a:defRPr>
            </a:lvl1pPr>
          </a:lstStyle>
          <a:p>
            <a:pPr lvl="0"/>
            <a:r>
              <a:rPr lang="en-GB"/>
              <a:t>#</a:t>
            </a:r>
            <a:endParaRPr lang="en-NL"/>
          </a:p>
        </p:txBody>
      </p:sp>
      <p:cxnSp>
        <p:nvCxnSpPr>
          <p:cNvPr id="8" name="Straight Connector 7">
            <a:extLst>
              <a:ext uri="{FF2B5EF4-FFF2-40B4-BE49-F238E27FC236}">
                <a16:creationId xmlns:a16="http://schemas.microsoft.com/office/drawing/2014/main" id="{89D1C035-18C7-FE11-092F-DF0517955F5D}"/>
              </a:ext>
            </a:extLst>
          </p:cNvPr>
          <p:cNvCxnSpPr/>
          <p:nvPr userDrawn="1"/>
        </p:nvCxnSpPr>
        <p:spPr>
          <a:xfrm>
            <a:off x="867799" y="1776316"/>
            <a:ext cx="1056904" cy="0"/>
          </a:xfrm>
          <a:prstGeom prst="line">
            <a:avLst/>
          </a:prstGeom>
          <a:ln w="12700">
            <a:solidFill>
              <a:schemeClr val="tx2"/>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48159276"/>
      </p:ext>
    </p:extLst>
  </p:cSld>
  <p:clrMapOvr>
    <a:masterClrMapping/>
  </p:clrMapOvr>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Sub – Right – Light">
    <p:spTree>
      <p:nvGrpSpPr>
        <p:cNvPr id="1" name=""/>
        <p:cNvGrpSpPr/>
        <p:nvPr/>
      </p:nvGrpSpPr>
      <p:grpSpPr>
        <a:xfrm>
          <a:off x="0" y="0"/>
          <a:ext cx="0" cy="0"/>
          <a:chOff x="0" y="0"/>
          <a:chExt cx="0" cy="0"/>
        </a:xfrm>
      </p:grpSpPr>
      <p:sp>
        <p:nvSpPr>
          <p:cNvPr id="2" name="Titel 1"/>
          <p:cNvSpPr>
            <a:spLocks noGrp="1"/>
          </p:cNvSpPr>
          <p:nvPr>
            <p:ph type="title"/>
          </p:nvPr>
        </p:nvSpPr>
        <p:spPr>
          <a:xfrm>
            <a:off x="4752575" y="1858296"/>
            <a:ext cx="3789127" cy="1722364"/>
          </a:xfrm>
          <a:prstGeom prst="rect">
            <a:avLst/>
          </a:prstGeom>
        </p:spPr>
        <p:txBody>
          <a:bodyPr anchor="t" anchorCtr="0"/>
          <a:lstStyle>
            <a:lvl1pPr>
              <a:defRPr/>
            </a:lvl1pPr>
          </a:lstStyle>
          <a:p>
            <a:r>
              <a:rPr lang="en-US"/>
              <a:t>Click to edit Master title style</a:t>
            </a:r>
            <a:endParaRPr lang="nl-NL"/>
          </a:p>
        </p:txBody>
      </p:sp>
      <p:sp>
        <p:nvSpPr>
          <p:cNvPr id="9" name="Tijdelijke aanduiding voor dianummer 8"/>
          <p:cNvSpPr>
            <a:spLocks noGrp="1"/>
          </p:cNvSpPr>
          <p:nvPr>
            <p:ph type="sldNum" sz="quarter" idx="12"/>
          </p:nvPr>
        </p:nvSpPr>
        <p:spPr/>
        <p:txBody>
          <a:bodyPr/>
          <a:lstStyle/>
          <a:p>
            <a:fld id="{B86DE904-C121-477E-B2B0-923493BF220C}" type="slidenum">
              <a:rPr lang="nl-NL" smtClean="0"/>
              <a:t>‹#›</a:t>
            </a:fld>
            <a:endParaRPr lang="nl-NL"/>
          </a:p>
        </p:txBody>
      </p:sp>
      <p:sp>
        <p:nvSpPr>
          <p:cNvPr id="5" name="Tijdelijke aanduiding voor afbeelding 2">
            <a:extLst>
              <a:ext uri="{FF2B5EF4-FFF2-40B4-BE49-F238E27FC236}">
                <a16:creationId xmlns:a16="http://schemas.microsoft.com/office/drawing/2014/main" id="{F0E47AE6-5128-DECB-248D-C898AFC1D7F5}"/>
              </a:ext>
            </a:extLst>
          </p:cNvPr>
          <p:cNvSpPr>
            <a:spLocks noGrp="1"/>
          </p:cNvSpPr>
          <p:nvPr>
            <p:ph type="pic" idx="15"/>
          </p:nvPr>
        </p:nvSpPr>
        <p:spPr>
          <a:xfrm>
            <a:off x="784226" y="1858296"/>
            <a:ext cx="3607200" cy="2459783"/>
          </a:xfrm>
          <a:prstGeom prst="roundRect">
            <a:avLst>
              <a:gd name="adj" fmla="val 2509"/>
            </a:avLst>
          </a:prstGeom>
          <a:solidFill>
            <a:schemeClr val="bg1">
              <a:lumMod val="95000"/>
            </a:schemeClr>
          </a:solidFill>
        </p:spPr>
        <p:txBody>
          <a:bodyPr/>
          <a:lstStyle>
            <a:lvl1pPr marL="0" indent="0">
              <a:buNone/>
              <a:defRPr sz="1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nl-NL"/>
          </a:p>
        </p:txBody>
      </p:sp>
      <p:sp>
        <p:nvSpPr>
          <p:cNvPr id="6" name="Text Placeholder 5">
            <a:extLst>
              <a:ext uri="{FF2B5EF4-FFF2-40B4-BE49-F238E27FC236}">
                <a16:creationId xmlns:a16="http://schemas.microsoft.com/office/drawing/2014/main" id="{775C20A9-ABAD-760A-E37B-9116F79555E4}"/>
              </a:ext>
            </a:extLst>
          </p:cNvPr>
          <p:cNvSpPr>
            <a:spLocks noGrp="1"/>
          </p:cNvSpPr>
          <p:nvPr>
            <p:ph type="body" sz="quarter" idx="16" hasCustomPrompt="1"/>
          </p:nvPr>
        </p:nvSpPr>
        <p:spPr>
          <a:xfrm>
            <a:off x="4755152" y="886819"/>
            <a:ext cx="1550987" cy="971477"/>
          </a:xfrm>
        </p:spPr>
        <p:txBody>
          <a:bodyPr/>
          <a:lstStyle>
            <a:lvl1pPr marL="0" indent="0">
              <a:buNone/>
              <a:defRPr sz="4800">
                <a:solidFill>
                  <a:schemeClr val="tx2"/>
                </a:solidFill>
                <a:latin typeface="Cambria" panose="02040503050406030204" pitchFamily="18" charset="0"/>
              </a:defRPr>
            </a:lvl1pPr>
          </a:lstStyle>
          <a:p>
            <a:pPr lvl="0"/>
            <a:r>
              <a:rPr lang="en-GB"/>
              <a:t>#</a:t>
            </a:r>
            <a:endParaRPr lang="en-NL"/>
          </a:p>
        </p:txBody>
      </p:sp>
      <p:cxnSp>
        <p:nvCxnSpPr>
          <p:cNvPr id="8" name="Straight Connector 7">
            <a:extLst>
              <a:ext uri="{FF2B5EF4-FFF2-40B4-BE49-F238E27FC236}">
                <a16:creationId xmlns:a16="http://schemas.microsoft.com/office/drawing/2014/main" id="{66432F56-4B9B-D03A-4B9A-B64AB67B7839}"/>
              </a:ext>
            </a:extLst>
          </p:cNvPr>
          <p:cNvCxnSpPr/>
          <p:nvPr userDrawn="1"/>
        </p:nvCxnSpPr>
        <p:spPr>
          <a:xfrm>
            <a:off x="4864066" y="1776316"/>
            <a:ext cx="1056904" cy="0"/>
          </a:xfrm>
          <a:prstGeom prst="line">
            <a:avLst/>
          </a:prstGeom>
          <a:ln w="12700">
            <a:solidFill>
              <a:schemeClr val="tx2"/>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88016351"/>
      </p:ext>
    </p:extLst>
  </p:cSld>
  <p:clrMapOvr>
    <a:masterClrMapping/>
  </p:clrMapOvr>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Sub – Right – Dark">
    <p:bg>
      <p:bgPr>
        <a:solidFill>
          <a:schemeClr val="tx2"/>
        </a:solidFill>
        <a:effectLst/>
      </p:bgPr>
    </p:bg>
    <p:spTree>
      <p:nvGrpSpPr>
        <p:cNvPr id="1" name=""/>
        <p:cNvGrpSpPr/>
        <p:nvPr/>
      </p:nvGrpSpPr>
      <p:grpSpPr>
        <a:xfrm>
          <a:off x="0" y="0"/>
          <a:ext cx="0" cy="0"/>
          <a:chOff x="0" y="0"/>
          <a:chExt cx="0" cy="0"/>
        </a:xfrm>
      </p:grpSpPr>
      <p:sp>
        <p:nvSpPr>
          <p:cNvPr id="9" name="Tijdelijke aanduiding voor dianummer 8"/>
          <p:cNvSpPr>
            <a:spLocks noGrp="1"/>
          </p:cNvSpPr>
          <p:nvPr>
            <p:ph type="sldNum" sz="quarter" idx="12"/>
          </p:nvPr>
        </p:nvSpPr>
        <p:spPr/>
        <p:txBody>
          <a:bodyPr/>
          <a:lstStyle>
            <a:lvl1pPr>
              <a:defRPr>
                <a:solidFill>
                  <a:schemeClr val="bg1"/>
                </a:solidFill>
              </a:defRPr>
            </a:lvl1pPr>
          </a:lstStyle>
          <a:p>
            <a:fld id="{1C6BE17B-D861-924B-B43B-FB4BD656D2E6}" type="slidenum">
              <a:rPr lang="en-NL" smtClean="0"/>
              <a:t>‹#›</a:t>
            </a:fld>
            <a:endParaRPr lang="en-NL"/>
          </a:p>
        </p:txBody>
      </p:sp>
      <p:sp>
        <p:nvSpPr>
          <p:cNvPr id="2" name="Titel 1">
            <a:extLst>
              <a:ext uri="{FF2B5EF4-FFF2-40B4-BE49-F238E27FC236}">
                <a16:creationId xmlns:a16="http://schemas.microsoft.com/office/drawing/2014/main" id="{B19B3233-6514-3436-2AF2-734ABCB4CA25}"/>
              </a:ext>
            </a:extLst>
          </p:cNvPr>
          <p:cNvSpPr>
            <a:spLocks noGrp="1"/>
          </p:cNvSpPr>
          <p:nvPr>
            <p:ph type="title"/>
          </p:nvPr>
        </p:nvSpPr>
        <p:spPr>
          <a:xfrm>
            <a:off x="4752575" y="1858296"/>
            <a:ext cx="3789127" cy="1722364"/>
          </a:xfrm>
          <a:prstGeom prst="rect">
            <a:avLst/>
          </a:prstGeom>
        </p:spPr>
        <p:txBody>
          <a:bodyPr anchor="t" anchorCtr="0"/>
          <a:lstStyle>
            <a:lvl1pPr>
              <a:defRPr>
                <a:solidFill>
                  <a:schemeClr val="bg1"/>
                </a:solidFill>
              </a:defRPr>
            </a:lvl1pPr>
          </a:lstStyle>
          <a:p>
            <a:r>
              <a:rPr lang="en-US"/>
              <a:t>Click to edit Master title style</a:t>
            </a:r>
            <a:endParaRPr lang="nl-NL"/>
          </a:p>
        </p:txBody>
      </p:sp>
      <p:sp>
        <p:nvSpPr>
          <p:cNvPr id="3" name="Tijdelijke aanduiding voor afbeelding 2">
            <a:extLst>
              <a:ext uri="{FF2B5EF4-FFF2-40B4-BE49-F238E27FC236}">
                <a16:creationId xmlns:a16="http://schemas.microsoft.com/office/drawing/2014/main" id="{5479C738-87B2-F3AE-590B-0B3D1C3582D9}"/>
              </a:ext>
            </a:extLst>
          </p:cNvPr>
          <p:cNvSpPr>
            <a:spLocks noGrp="1"/>
          </p:cNvSpPr>
          <p:nvPr>
            <p:ph type="pic" idx="15"/>
          </p:nvPr>
        </p:nvSpPr>
        <p:spPr>
          <a:xfrm>
            <a:off x="784226" y="1858296"/>
            <a:ext cx="3607200" cy="2459783"/>
          </a:xfrm>
          <a:prstGeom prst="roundRect">
            <a:avLst>
              <a:gd name="adj" fmla="val 2509"/>
            </a:avLst>
          </a:prstGeom>
          <a:solidFill>
            <a:schemeClr val="bg1">
              <a:lumMod val="95000"/>
            </a:schemeClr>
          </a:solidFill>
        </p:spPr>
        <p:txBody>
          <a:bodyPr/>
          <a:lstStyle>
            <a:lvl1pPr marL="0" indent="0">
              <a:buNone/>
              <a:defRPr sz="1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nl-NL"/>
          </a:p>
        </p:txBody>
      </p:sp>
      <p:sp>
        <p:nvSpPr>
          <p:cNvPr id="4" name="Text Placeholder 5">
            <a:extLst>
              <a:ext uri="{FF2B5EF4-FFF2-40B4-BE49-F238E27FC236}">
                <a16:creationId xmlns:a16="http://schemas.microsoft.com/office/drawing/2014/main" id="{56BE2667-43F8-E7D0-5432-C3F41973B7EE}"/>
              </a:ext>
            </a:extLst>
          </p:cNvPr>
          <p:cNvSpPr>
            <a:spLocks noGrp="1"/>
          </p:cNvSpPr>
          <p:nvPr>
            <p:ph type="body" sz="quarter" idx="16" hasCustomPrompt="1"/>
          </p:nvPr>
        </p:nvSpPr>
        <p:spPr>
          <a:xfrm>
            <a:off x="4755152" y="886819"/>
            <a:ext cx="1550987" cy="971477"/>
          </a:xfrm>
        </p:spPr>
        <p:txBody>
          <a:bodyPr/>
          <a:lstStyle>
            <a:lvl1pPr marL="0" indent="0">
              <a:buNone/>
              <a:defRPr sz="4800">
                <a:solidFill>
                  <a:schemeClr val="bg1"/>
                </a:solidFill>
                <a:latin typeface="Cambria" panose="02040503050406030204" pitchFamily="18" charset="0"/>
              </a:defRPr>
            </a:lvl1pPr>
          </a:lstStyle>
          <a:p>
            <a:pPr lvl="0"/>
            <a:r>
              <a:rPr lang="en-GB"/>
              <a:t>#</a:t>
            </a:r>
            <a:endParaRPr lang="en-NL"/>
          </a:p>
        </p:txBody>
      </p:sp>
      <p:cxnSp>
        <p:nvCxnSpPr>
          <p:cNvPr id="10" name="Straight Connector 9">
            <a:extLst>
              <a:ext uri="{FF2B5EF4-FFF2-40B4-BE49-F238E27FC236}">
                <a16:creationId xmlns:a16="http://schemas.microsoft.com/office/drawing/2014/main" id="{F6DEE366-A0B1-3113-B7E5-776FF7204E8B}"/>
              </a:ext>
            </a:extLst>
          </p:cNvPr>
          <p:cNvCxnSpPr/>
          <p:nvPr userDrawn="1"/>
        </p:nvCxnSpPr>
        <p:spPr>
          <a:xfrm>
            <a:off x="4864066" y="1776316"/>
            <a:ext cx="1056904" cy="0"/>
          </a:xfrm>
          <a:prstGeom prst="line">
            <a:avLst/>
          </a:prstGeom>
          <a:ln w="12700">
            <a:solidFill>
              <a:schemeClr val="bg1"/>
            </a:solidFill>
            <a:prstDash val="solid"/>
          </a:ln>
        </p:spPr>
        <p:style>
          <a:lnRef idx="1">
            <a:schemeClr val="accent1"/>
          </a:lnRef>
          <a:fillRef idx="0">
            <a:schemeClr val="accent1"/>
          </a:fillRef>
          <a:effectRef idx="0">
            <a:schemeClr val="accent1"/>
          </a:effectRef>
          <a:fontRef idx="minor">
            <a:schemeClr val="tx1"/>
          </a:fontRef>
        </p:style>
      </p:cxnSp>
      <p:sp>
        <p:nvSpPr>
          <p:cNvPr id="5" name="Rectangle 4">
            <a:extLst>
              <a:ext uri="{FF2B5EF4-FFF2-40B4-BE49-F238E27FC236}">
                <a16:creationId xmlns:a16="http://schemas.microsoft.com/office/drawing/2014/main" id="{4B0BC5A0-80FB-FFD5-02A8-88461BDFE468}"/>
              </a:ext>
            </a:extLst>
          </p:cNvPr>
          <p:cNvSpPr/>
          <p:nvPr userDrawn="1"/>
        </p:nvSpPr>
        <p:spPr>
          <a:xfrm>
            <a:off x="7298267" y="4715933"/>
            <a:ext cx="1178717" cy="27752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7" name="Round Same-side Corner of Rectangle 6">
            <a:extLst>
              <a:ext uri="{FF2B5EF4-FFF2-40B4-BE49-F238E27FC236}">
                <a16:creationId xmlns:a16="http://schemas.microsoft.com/office/drawing/2014/main" id="{82C7F8A6-3979-CB8D-47AF-5A142B93E1BC}"/>
              </a:ext>
            </a:extLst>
          </p:cNvPr>
          <p:cNvSpPr/>
          <p:nvPr userDrawn="1"/>
        </p:nvSpPr>
        <p:spPr>
          <a:xfrm rot="5400000">
            <a:off x="-2207231" y="2439949"/>
            <a:ext cx="4678063" cy="263602"/>
          </a:xfrm>
          <a:prstGeom prst="round2SameRect">
            <a:avLst>
              <a:gd name="adj1" fmla="val 22302"/>
              <a:gd name="adj2" fmla="val 0"/>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NL"/>
          </a:p>
        </p:txBody>
      </p:sp>
    </p:spTree>
    <p:extLst>
      <p:ext uri="{BB962C8B-B14F-4D97-AF65-F5344CB8AC3E}">
        <p14:creationId xmlns:p14="http://schemas.microsoft.com/office/powerpoint/2010/main" val="58228174"/>
      </p:ext>
    </p:extLst>
  </p:cSld>
  <p:clrMapOvr>
    <a:masterClrMapping/>
  </p:clrMapOvr>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Picture Full Screen">
    <p:spTree>
      <p:nvGrpSpPr>
        <p:cNvPr id="1" name=""/>
        <p:cNvGrpSpPr/>
        <p:nvPr/>
      </p:nvGrpSpPr>
      <p:grpSpPr>
        <a:xfrm>
          <a:off x="0" y="0"/>
          <a:ext cx="0" cy="0"/>
          <a:chOff x="0" y="0"/>
          <a:chExt cx="0" cy="0"/>
        </a:xfrm>
      </p:grpSpPr>
      <p:sp>
        <p:nvSpPr>
          <p:cNvPr id="4" name="Tijdelijke aanduiding voor dianummer 3"/>
          <p:cNvSpPr>
            <a:spLocks noGrp="1"/>
          </p:cNvSpPr>
          <p:nvPr>
            <p:ph type="sldNum" sz="quarter" idx="12"/>
          </p:nvPr>
        </p:nvSpPr>
        <p:spPr/>
        <p:txBody>
          <a:bodyPr/>
          <a:lstStyle/>
          <a:p>
            <a:fld id="{1C6BE17B-D861-924B-B43B-FB4BD656D2E6}" type="slidenum">
              <a:rPr lang="en-NL" smtClean="0"/>
              <a:t>‹#›</a:t>
            </a:fld>
            <a:endParaRPr lang="en-NL"/>
          </a:p>
        </p:txBody>
      </p:sp>
      <p:sp>
        <p:nvSpPr>
          <p:cNvPr id="2" name="Picture Placeholder 4">
            <a:extLst>
              <a:ext uri="{FF2B5EF4-FFF2-40B4-BE49-F238E27FC236}">
                <a16:creationId xmlns:a16="http://schemas.microsoft.com/office/drawing/2014/main" id="{B07ACDDA-5B7A-7B84-6CFE-910EF7B8E358}"/>
              </a:ext>
            </a:extLst>
          </p:cNvPr>
          <p:cNvSpPr>
            <a:spLocks noGrp="1"/>
          </p:cNvSpPr>
          <p:nvPr>
            <p:ph type="pic" sz="quarter" idx="13" hasCustomPrompt="1"/>
          </p:nvPr>
        </p:nvSpPr>
        <p:spPr>
          <a:xfrm>
            <a:off x="0" y="0"/>
            <a:ext cx="9144000" cy="5143500"/>
          </a:xfrm>
          <a:custGeom>
            <a:avLst/>
            <a:gdLst>
              <a:gd name="connsiteX0" fmla="*/ 7390802 w 9144000"/>
              <a:gd name="connsiteY0" fmla="*/ 4761184 h 5143500"/>
              <a:gd name="connsiteX1" fmla="*/ 7275490 w 9144000"/>
              <a:gd name="connsiteY1" fmla="*/ 4837618 h 5143500"/>
              <a:gd name="connsiteX2" fmla="*/ 7265655 w 9144000"/>
              <a:gd name="connsiteY2" fmla="*/ 4886331 h 5143500"/>
              <a:gd name="connsiteX3" fmla="*/ 7265655 w 9144000"/>
              <a:gd name="connsiteY3" fmla="*/ 4886330 h 5143500"/>
              <a:gd name="connsiteX4" fmla="*/ 7265655 w 9144000"/>
              <a:gd name="connsiteY4" fmla="*/ 4886331 h 5143500"/>
              <a:gd name="connsiteX5" fmla="*/ 7265655 w 9144000"/>
              <a:gd name="connsiteY5" fmla="*/ 4886331 h 5143500"/>
              <a:gd name="connsiteX6" fmla="*/ 7275490 w 9144000"/>
              <a:gd name="connsiteY6" fmla="*/ 4935043 h 5143500"/>
              <a:gd name="connsiteX7" fmla="*/ 7390802 w 9144000"/>
              <a:gd name="connsiteY7" fmla="*/ 5011477 h 5143500"/>
              <a:gd name="connsiteX8" fmla="*/ 8786338 w 9144000"/>
              <a:gd name="connsiteY8" fmla="*/ 5011478 h 5143500"/>
              <a:gd name="connsiteX9" fmla="*/ 8911485 w 9144000"/>
              <a:gd name="connsiteY9" fmla="*/ 4886331 h 5143500"/>
              <a:gd name="connsiteX10" fmla="*/ 8911486 w 9144000"/>
              <a:gd name="connsiteY10" fmla="*/ 4886331 h 5143500"/>
              <a:gd name="connsiteX11" fmla="*/ 8786339 w 9144000"/>
              <a:gd name="connsiteY11" fmla="*/ 4761184 h 5143500"/>
              <a:gd name="connsiteX12" fmla="*/ 0 w 9144000"/>
              <a:gd name="connsiteY12" fmla="*/ 0 h 5143500"/>
              <a:gd name="connsiteX13" fmla="*/ 9144000 w 9144000"/>
              <a:gd name="connsiteY13" fmla="*/ 0 h 5143500"/>
              <a:gd name="connsiteX14" fmla="*/ 9144000 w 9144000"/>
              <a:gd name="connsiteY14" fmla="*/ 5143500 h 5143500"/>
              <a:gd name="connsiteX15" fmla="*/ 0 w 9144000"/>
              <a:gd name="connsiteY15" fmla="*/ 5143500 h 5143500"/>
              <a:gd name="connsiteX16" fmla="*/ 0 w 9144000"/>
              <a:gd name="connsiteY16" fmla="*/ 4910782 h 5143500"/>
              <a:gd name="connsiteX17" fmla="*/ 204813 w 9144000"/>
              <a:gd name="connsiteY17" fmla="*/ 4910782 h 5143500"/>
              <a:gd name="connsiteX18" fmla="*/ 263602 w 9144000"/>
              <a:gd name="connsiteY18" fmla="*/ 4851993 h 5143500"/>
              <a:gd name="connsiteX19" fmla="*/ 263602 w 9144000"/>
              <a:gd name="connsiteY19" fmla="*/ 291508 h 5143500"/>
              <a:gd name="connsiteX20" fmla="*/ 204813 w 9144000"/>
              <a:gd name="connsiteY20" fmla="*/ 232719 h 5143500"/>
              <a:gd name="connsiteX21" fmla="*/ 0 w 9144000"/>
              <a:gd name="connsiteY21" fmla="*/ 232719 h 5143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9144000" h="5143500">
                <a:moveTo>
                  <a:pt x="7390802" y="4761184"/>
                </a:moveTo>
                <a:cubicBezTo>
                  <a:pt x="7338964" y="4761184"/>
                  <a:pt x="7294488" y="4792701"/>
                  <a:pt x="7275490" y="4837618"/>
                </a:cubicBezTo>
                <a:lnTo>
                  <a:pt x="7265655" y="4886331"/>
                </a:lnTo>
                <a:lnTo>
                  <a:pt x="7265655" y="4886330"/>
                </a:lnTo>
                <a:lnTo>
                  <a:pt x="7265655" y="4886331"/>
                </a:lnTo>
                <a:lnTo>
                  <a:pt x="7265655" y="4886331"/>
                </a:lnTo>
                <a:lnTo>
                  <a:pt x="7275490" y="4935043"/>
                </a:lnTo>
                <a:cubicBezTo>
                  <a:pt x="7294488" y="4979960"/>
                  <a:pt x="7338964" y="5011477"/>
                  <a:pt x="7390802" y="5011477"/>
                </a:cubicBezTo>
                <a:lnTo>
                  <a:pt x="8786338" y="5011478"/>
                </a:lnTo>
                <a:cubicBezTo>
                  <a:pt x="8855455" y="5011478"/>
                  <a:pt x="8911485" y="4955448"/>
                  <a:pt x="8911485" y="4886331"/>
                </a:cubicBezTo>
                <a:lnTo>
                  <a:pt x="8911486" y="4886331"/>
                </a:lnTo>
                <a:cubicBezTo>
                  <a:pt x="8911486" y="4817214"/>
                  <a:pt x="8855456" y="4761184"/>
                  <a:pt x="8786339" y="4761184"/>
                </a:cubicBezTo>
                <a:close/>
                <a:moveTo>
                  <a:pt x="0" y="0"/>
                </a:moveTo>
                <a:lnTo>
                  <a:pt x="9144000" y="0"/>
                </a:lnTo>
                <a:lnTo>
                  <a:pt x="9144000" y="5143500"/>
                </a:lnTo>
                <a:lnTo>
                  <a:pt x="0" y="5143500"/>
                </a:lnTo>
                <a:lnTo>
                  <a:pt x="0" y="4910782"/>
                </a:lnTo>
                <a:lnTo>
                  <a:pt x="204813" y="4910782"/>
                </a:lnTo>
                <a:cubicBezTo>
                  <a:pt x="237281" y="4910782"/>
                  <a:pt x="263602" y="4884461"/>
                  <a:pt x="263602" y="4851993"/>
                </a:cubicBezTo>
                <a:lnTo>
                  <a:pt x="263602" y="291508"/>
                </a:lnTo>
                <a:cubicBezTo>
                  <a:pt x="263602" y="259040"/>
                  <a:pt x="237281" y="232719"/>
                  <a:pt x="204813" y="232719"/>
                </a:cubicBezTo>
                <a:lnTo>
                  <a:pt x="0" y="232719"/>
                </a:lnTo>
                <a:close/>
              </a:path>
            </a:pathLst>
          </a:custGeom>
        </p:spPr>
        <p:txBody>
          <a:bodyPr wrap="square" anchor="ctr" anchorCtr="0">
            <a:noAutofit/>
          </a:bodyPr>
          <a:lstStyle>
            <a:lvl1pPr marL="0" indent="0" algn="ctr">
              <a:buNone/>
              <a:defRPr sz="3200"/>
            </a:lvl1pPr>
          </a:lstStyle>
          <a:p>
            <a:r>
              <a:rPr lang="en-NL"/>
              <a:t> Add a picture</a:t>
            </a:r>
          </a:p>
        </p:txBody>
      </p:sp>
    </p:spTree>
    <p:extLst>
      <p:ext uri="{BB962C8B-B14F-4D97-AF65-F5344CB8AC3E}">
        <p14:creationId xmlns:p14="http://schemas.microsoft.com/office/powerpoint/2010/main" val="1040570980"/>
      </p:ext>
    </p:extLst>
  </p:cSld>
  <p:clrMapOvr>
    <a:masterClrMapping/>
  </p:clrMapOvr>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Title and Table">
    <p:spTree>
      <p:nvGrpSpPr>
        <p:cNvPr id="1" name=""/>
        <p:cNvGrpSpPr/>
        <p:nvPr/>
      </p:nvGrpSpPr>
      <p:grpSpPr>
        <a:xfrm>
          <a:off x="0" y="0"/>
          <a:ext cx="0" cy="0"/>
          <a:chOff x="0" y="0"/>
          <a:chExt cx="0" cy="0"/>
        </a:xfrm>
      </p:grpSpPr>
      <p:sp>
        <p:nvSpPr>
          <p:cNvPr id="4" name="Tijdelijke aanduiding voor dianummer 3"/>
          <p:cNvSpPr>
            <a:spLocks noGrp="1"/>
          </p:cNvSpPr>
          <p:nvPr>
            <p:ph type="sldNum" sz="quarter" idx="12"/>
          </p:nvPr>
        </p:nvSpPr>
        <p:spPr/>
        <p:txBody>
          <a:bodyPr/>
          <a:lstStyle/>
          <a:p>
            <a:fld id="{1C6BE17B-D861-924B-B43B-FB4BD656D2E6}" type="slidenum">
              <a:rPr lang="en-NL" smtClean="0"/>
              <a:t>‹#›</a:t>
            </a:fld>
            <a:endParaRPr lang="en-NL"/>
          </a:p>
        </p:txBody>
      </p:sp>
      <p:sp>
        <p:nvSpPr>
          <p:cNvPr id="5" name="Titel 1"/>
          <p:cNvSpPr>
            <a:spLocks noGrp="1"/>
          </p:cNvSpPr>
          <p:nvPr>
            <p:ph type="title"/>
          </p:nvPr>
        </p:nvSpPr>
        <p:spPr>
          <a:xfrm>
            <a:off x="782873" y="386954"/>
            <a:ext cx="7576903" cy="857250"/>
          </a:xfrm>
          <a:prstGeom prst="rect">
            <a:avLst/>
          </a:prstGeom>
        </p:spPr>
        <p:txBody>
          <a:bodyPr/>
          <a:lstStyle/>
          <a:p>
            <a:r>
              <a:rPr lang="en-US"/>
              <a:t>Click to edit Master title style</a:t>
            </a:r>
            <a:endParaRPr lang="nl-NL"/>
          </a:p>
        </p:txBody>
      </p:sp>
      <p:sp>
        <p:nvSpPr>
          <p:cNvPr id="6" name="Tijdelijke aanduiding voor tabel 2"/>
          <p:cNvSpPr>
            <a:spLocks noGrp="1"/>
          </p:cNvSpPr>
          <p:nvPr>
            <p:ph type="tbl" idx="1"/>
          </p:nvPr>
        </p:nvSpPr>
        <p:spPr>
          <a:xfrm>
            <a:off x="900112" y="1259503"/>
            <a:ext cx="7462611" cy="3086100"/>
          </a:xfrm>
        </p:spPr>
        <p:txBody>
          <a:bodyPr/>
          <a:lstStyle>
            <a:lvl1pPr>
              <a:buNone/>
              <a:defRPr/>
            </a:lvl1pPr>
          </a:lstStyle>
          <a:p>
            <a:r>
              <a:rPr lang="en-US"/>
              <a:t>Click icon to add table</a:t>
            </a:r>
            <a:endParaRPr lang="nl-NL"/>
          </a:p>
        </p:txBody>
      </p:sp>
    </p:spTree>
    <p:extLst>
      <p:ext uri="{BB962C8B-B14F-4D97-AF65-F5344CB8AC3E}">
        <p14:creationId xmlns:p14="http://schemas.microsoft.com/office/powerpoint/2010/main" val="2423364578"/>
      </p:ext>
    </p:extLst>
  </p:cSld>
  <p:clrMapOvr>
    <a:masterClrMapping/>
  </p:clrMapOvr>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Title and Table – Dark">
    <p:bg>
      <p:bgPr>
        <a:solidFill>
          <a:schemeClr val="tx2"/>
        </a:solidFill>
        <a:effectLst/>
      </p:bgPr>
    </p:bg>
    <p:spTree>
      <p:nvGrpSpPr>
        <p:cNvPr id="1" name=""/>
        <p:cNvGrpSpPr/>
        <p:nvPr/>
      </p:nvGrpSpPr>
      <p:grpSpPr>
        <a:xfrm>
          <a:off x="0" y="0"/>
          <a:ext cx="0" cy="0"/>
          <a:chOff x="0" y="0"/>
          <a:chExt cx="0" cy="0"/>
        </a:xfrm>
      </p:grpSpPr>
      <p:sp>
        <p:nvSpPr>
          <p:cNvPr id="4" name="Tijdelijke aanduiding voor dianummer 3"/>
          <p:cNvSpPr>
            <a:spLocks noGrp="1"/>
          </p:cNvSpPr>
          <p:nvPr>
            <p:ph type="sldNum" sz="quarter" idx="12"/>
          </p:nvPr>
        </p:nvSpPr>
        <p:spPr/>
        <p:txBody>
          <a:bodyPr/>
          <a:lstStyle>
            <a:lvl1pPr>
              <a:defRPr>
                <a:solidFill>
                  <a:schemeClr val="bg1"/>
                </a:solidFill>
              </a:defRPr>
            </a:lvl1pPr>
          </a:lstStyle>
          <a:p>
            <a:fld id="{1C6BE17B-D861-924B-B43B-FB4BD656D2E6}" type="slidenum">
              <a:rPr lang="en-NL" smtClean="0"/>
              <a:t>‹#›</a:t>
            </a:fld>
            <a:endParaRPr lang="en-NL"/>
          </a:p>
        </p:txBody>
      </p:sp>
      <p:sp>
        <p:nvSpPr>
          <p:cNvPr id="5" name="Titel 1"/>
          <p:cNvSpPr>
            <a:spLocks noGrp="1"/>
          </p:cNvSpPr>
          <p:nvPr>
            <p:ph type="title"/>
          </p:nvPr>
        </p:nvSpPr>
        <p:spPr>
          <a:xfrm>
            <a:off x="782873" y="386954"/>
            <a:ext cx="7576903" cy="857250"/>
          </a:xfrm>
          <a:prstGeom prst="rect">
            <a:avLst/>
          </a:prstGeom>
        </p:spPr>
        <p:txBody>
          <a:bodyPr/>
          <a:lstStyle>
            <a:lvl1pPr>
              <a:defRPr>
                <a:solidFill>
                  <a:schemeClr val="bg1"/>
                </a:solidFill>
              </a:defRPr>
            </a:lvl1pPr>
          </a:lstStyle>
          <a:p>
            <a:r>
              <a:rPr lang="en-US"/>
              <a:t>Click to edit Master title style</a:t>
            </a:r>
            <a:endParaRPr lang="nl-NL"/>
          </a:p>
        </p:txBody>
      </p:sp>
      <p:sp>
        <p:nvSpPr>
          <p:cNvPr id="6" name="Tijdelijke aanduiding voor tabel 2"/>
          <p:cNvSpPr>
            <a:spLocks noGrp="1"/>
          </p:cNvSpPr>
          <p:nvPr>
            <p:ph type="tbl" idx="1"/>
          </p:nvPr>
        </p:nvSpPr>
        <p:spPr>
          <a:xfrm>
            <a:off x="900112" y="1268647"/>
            <a:ext cx="7462611" cy="3086100"/>
          </a:xfrm>
        </p:spPr>
        <p:txBody>
          <a:bodyPr/>
          <a:lstStyle>
            <a:lvl1pPr>
              <a:buNone/>
              <a:defRPr>
                <a:solidFill>
                  <a:schemeClr val="bg1"/>
                </a:solidFill>
              </a:defRPr>
            </a:lvl1pPr>
          </a:lstStyle>
          <a:p>
            <a:r>
              <a:rPr lang="en-US"/>
              <a:t>Click icon to add table</a:t>
            </a:r>
            <a:endParaRPr lang="nl-NL"/>
          </a:p>
        </p:txBody>
      </p:sp>
      <p:sp>
        <p:nvSpPr>
          <p:cNvPr id="2" name="Rectangle 1">
            <a:extLst>
              <a:ext uri="{FF2B5EF4-FFF2-40B4-BE49-F238E27FC236}">
                <a16:creationId xmlns:a16="http://schemas.microsoft.com/office/drawing/2014/main" id="{6E2EF63F-57E4-6A3E-7377-B95B6C010295}"/>
              </a:ext>
            </a:extLst>
          </p:cNvPr>
          <p:cNvSpPr/>
          <p:nvPr userDrawn="1"/>
        </p:nvSpPr>
        <p:spPr>
          <a:xfrm>
            <a:off x="7298267" y="4715933"/>
            <a:ext cx="1178717" cy="27752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7" name="Round Same-side Corner of Rectangle 6">
            <a:extLst>
              <a:ext uri="{FF2B5EF4-FFF2-40B4-BE49-F238E27FC236}">
                <a16:creationId xmlns:a16="http://schemas.microsoft.com/office/drawing/2014/main" id="{3DB53211-1938-D4D8-233C-4F837D6258AF}"/>
              </a:ext>
            </a:extLst>
          </p:cNvPr>
          <p:cNvSpPr/>
          <p:nvPr userDrawn="1"/>
        </p:nvSpPr>
        <p:spPr>
          <a:xfrm rot="5400000">
            <a:off x="-2207231" y="2439949"/>
            <a:ext cx="4678063" cy="263602"/>
          </a:xfrm>
          <a:prstGeom prst="round2SameRect">
            <a:avLst>
              <a:gd name="adj1" fmla="val 22302"/>
              <a:gd name="adj2" fmla="val 0"/>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NL"/>
          </a:p>
        </p:txBody>
      </p:sp>
    </p:spTree>
    <p:extLst>
      <p:ext uri="{BB962C8B-B14F-4D97-AF65-F5344CB8AC3E}">
        <p14:creationId xmlns:p14="http://schemas.microsoft.com/office/powerpoint/2010/main" val="722054633"/>
      </p:ext>
    </p:extLst>
  </p:cSld>
  <p:clrMapOvr>
    <a:masterClrMapping/>
  </p:clrMapOvr>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Blanco">
    <p:spTree>
      <p:nvGrpSpPr>
        <p:cNvPr id="1" name=""/>
        <p:cNvGrpSpPr/>
        <p:nvPr/>
      </p:nvGrpSpPr>
      <p:grpSpPr>
        <a:xfrm>
          <a:off x="0" y="0"/>
          <a:ext cx="0" cy="0"/>
          <a:chOff x="0" y="0"/>
          <a:chExt cx="0" cy="0"/>
        </a:xfrm>
      </p:grpSpPr>
      <p:sp>
        <p:nvSpPr>
          <p:cNvPr id="2" name="Tijdelijke aanduiding voor dianummer 3">
            <a:extLst>
              <a:ext uri="{FF2B5EF4-FFF2-40B4-BE49-F238E27FC236}">
                <a16:creationId xmlns:a16="http://schemas.microsoft.com/office/drawing/2014/main" id="{F75ED536-44A0-5BCD-CC56-21E2BA7700D7}"/>
              </a:ext>
            </a:extLst>
          </p:cNvPr>
          <p:cNvSpPr>
            <a:spLocks noGrp="1"/>
          </p:cNvSpPr>
          <p:nvPr>
            <p:ph type="sldNum" sz="quarter" idx="12"/>
          </p:nvPr>
        </p:nvSpPr>
        <p:spPr>
          <a:xfrm>
            <a:off x="8476984" y="4778017"/>
            <a:ext cx="403412" cy="215444"/>
          </a:xfrm>
        </p:spPr>
        <p:txBody>
          <a:bodyPr/>
          <a:lstStyle/>
          <a:p>
            <a:fld id="{1C6BE17B-D861-924B-B43B-FB4BD656D2E6}" type="slidenum">
              <a:rPr lang="en-NL" smtClean="0"/>
              <a:t>‹#›</a:t>
            </a:fld>
            <a:endParaRPr lang="en-NL"/>
          </a:p>
        </p:txBody>
      </p:sp>
    </p:spTree>
    <p:extLst>
      <p:ext uri="{BB962C8B-B14F-4D97-AF65-F5344CB8AC3E}">
        <p14:creationId xmlns:p14="http://schemas.microsoft.com/office/powerpoint/2010/main" val="327499109"/>
      </p:ext>
    </p:extLst>
  </p:cSld>
  <p:clrMapOvr>
    <a:masterClrMapping/>
  </p:clrMapOvr>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Contact Slide 2p">
    <p:spTree>
      <p:nvGrpSpPr>
        <p:cNvPr id="1" name=""/>
        <p:cNvGrpSpPr/>
        <p:nvPr/>
      </p:nvGrpSpPr>
      <p:grpSpPr>
        <a:xfrm>
          <a:off x="0" y="0"/>
          <a:ext cx="0" cy="0"/>
          <a:chOff x="0" y="0"/>
          <a:chExt cx="0" cy="0"/>
        </a:xfrm>
      </p:grpSpPr>
      <p:sp>
        <p:nvSpPr>
          <p:cNvPr id="2" name="Titel 1"/>
          <p:cNvSpPr>
            <a:spLocks noGrp="1"/>
          </p:cNvSpPr>
          <p:nvPr>
            <p:ph type="title"/>
          </p:nvPr>
        </p:nvSpPr>
        <p:spPr>
          <a:xfrm>
            <a:off x="782873" y="386954"/>
            <a:ext cx="7576903" cy="857250"/>
          </a:xfrm>
          <a:prstGeom prst="rect">
            <a:avLst/>
          </a:prstGeom>
        </p:spPr>
        <p:txBody>
          <a:bodyPr/>
          <a:lstStyle/>
          <a:p>
            <a:r>
              <a:rPr lang="en-US"/>
              <a:t>Click to edit Master title style</a:t>
            </a:r>
            <a:endParaRPr lang="nl-NL"/>
          </a:p>
        </p:txBody>
      </p:sp>
      <p:sp>
        <p:nvSpPr>
          <p:cNvPr id="5" name="Tijdelijke aanduiding voor dianummer 4"/>
          <p:cNvSpPr>
            <a:spLocks noGrp="1"/>
          </p:cNvSpPr>
          <p:nvPr>
            <p:ph type="sldNum" sz="quarter" idx="12"/>
          </p:nvPr>
        </p:nvSpPr>
        <p:spPr/>
        <p:txBody>
          <a:bodyPr/>
          <a:lstStyle>
            <a:lvl1pPr>
              <a:defRPr/>
            </a:lvl1pPr>
          </a:lstStyle>
          <a:p>
            <a:fld id="{1C6BE17B-D861-924B-B43B-FB4BD656D2E6}" type="slidenum">
              <a:rPr lang="en-NL" smtClean="0"/>
              <a:t>‹#›</a:t>
            </a:fld>
            <a:endParaRPr lang="en-NL"/>
          </a:p>
        </p:txBody>
      </p:sp>
      <p:sp>
        <p:nvSpPr>
          <p:cNvPr id="13" name="Tijdelijke aanduiding voor tekst 2"/>
          <p:cNvSpPr>
            <a:spLocks noGrp="1"/>
          </p:cNvSpPr>
          <p:nvPr>
            <p:ph type="body" idx="15"/>
          </p:nvPr>
        </p:nvSpPr>
        <p:spPr>
          <a:xfrm>
            <a:off x="2177810" y="2827990"/>
            <a:ext cx="6181965" cy="1177200"/>
          </a:xfrm>
          <a:noFill/>
          <a:ln w="9525">
            <a:noFill/>
            <a:miter lim="800000"/>
          </a:ln>
          <a:effectLst/>
        </p:spPr>
        <p:txBody>
          <a:bodyPr vert="horz" wrap="square" lIns="91440" tIns="45720" rIns="91440" bIns="45720" rtlCol="0" anchor="t" anchorCtr="0">
            <a:noAutofit/>
          </a:bodyPr>
          <a:lstStyle>
            <a:lvl1pPr marL="0" indent="0">
              <a:buNone/>
              <a:tabLst>
                <a:tab pos="265113" algn="l"/>
              </a:tabLst>
              <a:defRPr lang="nl-NL" sz="1400" kern="1200" smtClean="0">
                <a:solidFill>
                  <a:schemeClr val="tx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608013" rtl="0" eaLnBrk="1" latinLnBrk="0" hangingPunct="1">
              <a:spcBef>
                <a:spcPct val="0"/>
              </a:spcBef>
              <a:buFont typeface="Arial" pitchFamily="34" charset="0"/>
              <a:buNone/>
            </a:pPr>
            <a:r>
              <a:rPr lang="en-US"/>
              <a:t>Click to edit Master text styles</a:t>
            </a:r>
          </a:p>
        </p:txBody>
      </p:sp>
      <p:sp>
        <p:nvSpPr>
          <p:cNvPr id="14" name="Tijdelijke aanduiding voor tekst 4"/>
          <p:cNvSpPr>
            <a:spLocks noGrp="1"/>
          </p:cNvSpPr>
          <p:nvPr>
            <p:ph type="body" sz="quarter" idx="3"/>
          </p:nvPr>
        </p:nvSpPr>
        <p:spPr>
          <a:xfrm>
            <a:off x="2177689" y="1448141"/>
            <a:ext cx="6184393" cy="1177200"/>
          </a:xfrm>
          <a:noFill/>
          <a:ln w="9525">
            <a:noFill/>
            <a:miter lim="800000"/>
          </a:ln>
          <a:effectLst/>
        </p:spPr>
        <p:txBody>
          <a:bodyPr vert="horz" wrap="square" lIns="91440" tIns="45720" rIns="91440" bIns="45720" rtlCol="0" anchor="t" anchorCtr="0">
            <a:noAutofit/>
          </a:bodyPr>
          <a:lstStyle>
            <a:lvl1pPr marL="0" indent="0" algn="l" defTabSz="608013" rtl="0" eaLnBrk="1" latinLnBrk="0" hangingPunct="1">
              <a:spcBef>
                <a:spcPct val="0"/>
              </a:spcBef>
              <a:buFont typeface="Arial" pitchFamily="34" charset="0"/>
              <a:buNone/>
              <a:tabLst>
                <a:tab pos="265113" algn="l"/>
              </a:tabLst>
              <a:defRPr lang="nl-NL" sz="1400" kern="1200" smtClean="0">
                <a:solidFill>
                  <a:schemeClr val="tx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9" name="Tijdelijke aanduiding voor afbeelding 2">
            <a:extLst>
              <a:ext uri="{FF2B5EF4-FFF2-40B4-BE49-F238E27FC236}">
                <a16:creationId xmlns:a16="http://schemas.microsoft.com/office/drawing/2014/main" id="{F8209F54-D3D2-A6BE-295B-6717A5761B08}"/>
              </a:ext>
            </a:extLst>
          </p:cNvPr>
          <p:cNvSpPr>
            <a:spLocks noGrp="1"/>
          </p:cNvSpPr>
          <p:nvPr>
            <p:ph type="pic" idx="1"/>
          </p:nvPr>
        </p:nvSpPr>
        <p:spPr>
          <a:xfrm>
            <a:off x="900112" y="1510041"/>
            <a:ext cx="1123200" cy="1123200"/>
          </a:xfrm>
          <a:prstGeom prst="roundRect">
            <a:avLst>
              <a:gd name="adj" fmla="val 7056"/>
            </a:avLst>
          </a:prstGeom>
          <a:blipFill dpi="0" rotWithShape="1">
            <a:blip r:embed="rId2" cstate="screen">
              <a:extLst>
                <a:ext uri="{28A0092B-C50C-407E-A947-70E740481C1C}">
                  <a14:useLocalDpi xmlns:a14="http://schemas.microsoft.com/office/drawing/2010/main"/>
                </a:ext>
              </a:extLst>
            </a:blip>
            <a:stretch>
              <a:fillRect/>
            </a:stretch>
          </a:blipFill>
        </p:spPr>
        <p:txBody>
          <a:bodyPr/>
          <a:lstStyle>
            <a:lvl1pPr marL="0" indent="0">
              <a:buNone/>
              <a:defRPr sz="1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nl-NL"/>
          </a:p>
        </p:txBody>
      </p:sp>
      <p:sp>
        <p:nvSpPr>
          <p:cNvPr id="10" name="Tijdelijke aanduiding voor afbeelding 2">
            <a:extLst>
              <a:ext uri="{FF2B5EF4-FFF2-40B4-BE49-F238E27FC236}">
                <a16:creationId xmlns:a16="http://schemas.microsoft.com/office/drawing/2014/main" id="{D4CB9633-E097-2D1B-6FD2-21A88F631C5B}"/>
              </a:ext>
            </a:extLst>
          </p:cNvPr>
          <p:cNvSpPr>
            <a:spLocks noGrp="1"/>
          </p:cNvSpPr>
          <p:nvPr>
            <p:ph type="pic" idx="16"/>
          </p:nvPr>
        </p:nvSpPr>
        <p:spPr>
          <a:xfrm>
            <a:off x="905075" y="2889890"/>
            <a:ext cx="1123200" cy="1123200"/>
          </a:xfrm>
          <a:prstGeom prst="roundRect">
            <a:avLst>
              <a:gd name="adj" fmla="val 7056"/>
            </a:avLst>
          </a:prstGeom>
          <a:blipFill dpi="0" rotWithShape="1">
            <a:blip r:embed="rId2" cstate="screen">
              <a:extLst>
                <a:ext uri="{28A0092B-C50C-407E-A947-70E740481C1C}">
                  <a14:useLocalDpi xmlns:a14="http://schemas.microsoft.com/office/drawing/2010/main"/>
                </a:ext>
              </a:extLst>
            </a:blip>
            <a:stretch>
              <a:fillRect/>
            </a:stretch>
          </a:blipFill>
        </p:spPr>
        <p:txBody>
          <a:bodyPr/>
          <a:lstStyle>
            <a:lvl1pPr marL="0" indent="0">
              <a:buNone/>
              <a:defRPr sz="1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nl-NL"/>
          </a:p>
        </p:txBody>
      </p:sp>
    </p:spTree>
    <p:extLst>
      <p:ext uri="{BB962C8B-B14F-4D97-AF65-F5344CB8AC3E}">
        <p14:creationId xmlns:p14="http://schemas.microsoft.com/office/powerpoint/2010/main" val="1185265102"/>
      </p:ext>
    </p:extLst>
  </p:cSld>
  <p:clrMapOvr>
    <a:masterClrMapping/>
  </p:clrMapOvr>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Contact Slide 6p">
    <p:spTree>
      <p:nvGrpSpPr>
        <p:cNvPr id="1" name=""/>
        <p:cNvGrpSpPr/>
        <p:nvPr/>
      </p:nvGrpSpPr>
      <p:grpSpPr>
        <a:xfrm>
          <a:off x="0" y="0"/>
          <a:ext cx="0" cy="0"/>
          <a:chOff x="0" y="0"/>
          <a:chExt cx="0" cy="0"/>
        </a:xfrm>
      </p:grpSpPr>
      <p:sp>
        <p:nvSpPr>
          <p:cNvPr id="6" name="Tijdelijke aanduiding voor dianummer 5"/>
          <p:cNvSpPr>
            <a:spLocks noGrp="1"/>
          </p:cNvSpPr>
          <p:nvPr>
            <p:ph type="sldNum" sz="quarter" idx="12"/>
          </p:nvPr>
        </p:nvSpPr>
        <p:spPr/>
        <p:txBody>
          <a:bodyPr/>
          <a:lstStyle/>
          <a:p>
            <a:fld id="{B86DE904-C121-477E-B2B0-923493BF220C}" type="slidenum">
              <a:rPr lang="nl-NL" smtClean="0"/>
              <a:t>‹#›</a:t>
            </a:fld>
            <a:endParaRPr lang="nl-NL"/>
          </a:p>
        </p:txBody>
      </p:sp>
      <p:sp>
        <p:nvSpPr>
          <p:cNvPr id="2" name="Titel 1">
            <a:extLst>
              <a:ext uri="{FF2B5EF4-FFF2-40B4-BE49-F238E27FC236}">
                <a16:creationId xmlns:a16="http://schemas.microsoft.com/office/drawing/2014/main" id="{815FAE79-2003-8C76-6B9A-A869E17B8F22}"/>
              </a:ext>
            </a:extLst>
          </p:cNvPr>
          <p:cNvSpPr>
            <a:spLocks noGrp="1"/>
          </p:cNvSpPr>
          <p:nvPr>
            <p:ph type="title"/>
          </p:nvPr>
        </p:nvSpPr>
        <p:spPr>
          <a:xfrm>
            <a:off x="782873" y="386954"/>
            <a:ext cx="7576903" cy="857250"/>
          </a:xfrm>
          <a:prstGeom prst="rect">
            <a:avLst/>
          </a:prstGeom>
        </p:spPr>
        <p:txBody>
          <a:bodyPr/>
          <a:lstStyle/>
          <a:p>
            <a:r>
              <a:rPr lang="en-US"/>
              <a:t>Click to edit Master title style</a:t>
            </a:r>
            <a:endParaRPr lang="nl-NL"/>
          </a:p>
        </p:txBody>
      </p:sp>
      <p:sp>
        <p:nvSpPr>
          <p:cNvPr id="5" name="Tijdelijke aanduiding voor afbeelding 2">
            <a:extLst>
              <a:ext uri="{FF2B5EF4-FFF2-40B4-BE49-F238E27FC236}">
                <a16:creationId xmlns:a16="http://schemas.microsoft.com/office/drawing/2014/main" id="{079BFB9E-6F73-4D11-E20A-7138D676602A}"/>
              </a:ext>
            </a:extLst>
          </p:cNvPr>
          <p:cNvSpPr>
            <a:spLocks noGrp="1"/>
          </p:cNvSpPr>
          <p:nvPr>
            <p:ph type="pic" idx="1"/>
          </p:nvPr>
        </p:nvSpPr>
        <p:spPr>
          <a:xfrm>
            <a:off x="900112" y="1510041"/>
            <a:ext cx="857250" cy="857250"/>
          </a:xfrm>
          <a:prstGeom prst="roundRect">
            <a:avLst>
              <a:gd name="adj" fmla="val 7056"/>
            </a:avLst>
          </a:prstGeom>
          <a:blipFill dpi="0" rotWithShape="1">
            <a:blip r:embed="rId2" cstate="screen">
              <a:extLst>
                <a:ext uri="{28A0092B-C50C-407E-A947-70E740481C1C}">
                  <a14:useLocalDpi xmlns:a14="http://schemas.microsoft.com/office/drawing/2010/main"/>
                </a:ext>
              </a:extLst>
            </a:blip>
            <a:stretch>
              <a:fillRect/>
            </a:stretch>
          </a:blipFill>
        </p:spPr>
        <p:txBody>
          <a:bodyPr/>
          <a:lstStyle>
            <a:lvl1pPr marL="0" indent="0">
              <a:buNone/>
              <a:defRPr sz="1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nl-NL"/>
          </a:p>
        </p:txBody>
      </p:sp>
      <p:sp>
        <p:nvSpPr>
          <p:cNvPr id="7" name="Tijdelijke aanduiding voor tekst 4">
            <a:extLst>
              <a:ext uri="{FF2B5EF4-FFF2-40B4-BE49-F238E27FC236}">
                <a16:creationId xmlns:a16="http://schemas.microsoft.com/office/drawing/2014/main" id="{75EAE17E-AF37-2EB3-7161-EDC4640FD30D}"/>
              </a:ext>
            </a:extLst>
          </p:cNvPr>
          <p:cNvSpPr>
            <a:spLocks noGrp="1"/>
          </p:cNvSpPr>
          <p:nvPr>
            <p:ph type="body" sz="quarter" idx="3"/>
          </p:nvPr>
        </p:nvSpPr>
        <p:spPr>
          <a:xfrm>
            <a:off x="1904035" y="1448141"/>
            <a:ext cx="2667965" cy="919150"/>
          </a:xfrm>
          <a:noFill/>
          <a:ln w="9525">
            <a:noFill/>
            <a:miter lim="800000"/>
          </a:ln>
          <a:effectLst/>
        </p:spPr>
        <p:txBody>
          <a:bodyPr vert="horz" wrap="square" lIns="91440" tIns="45720" rIns="91440" bIns="45720" rtlCol="0" anchor="t" anchorCtr="0">
            <a:noAutofit/>
          </a:bodyPr>
          <a:lstStyle>
            <a:lvl1pPr marL="0" indent="0" algn="l" defTabSz="608013" rtl="0" eaLnBrk="1" latinLnBrk="0" hangingPunct="1">
              <a:spcBef>
                <a:spcPct val="0"/>
              </a:spcBef>
              <a:buFont typeface="Arial" pitchFamily="34" charset="0"/>
              <a:buNone/>
              <a:tabLst>
                <a:tab pos="265113" algn="l"/>
              </a:tabLst>
              <a:defRPr lang="nl-NL" sz="1000" kern="1200" smtClean="0">
                <a:solidFill>
                  <a:schemeClr val="tx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ijdelijke aanduiding voor afbeelding 2">
            <a:extLst>
              <a:ext uri="{FF2B5EF4-FFF2-40B4-BE49-F238E27FC236}">
                <a16:creationId xmlns:a16="http://schemas.microsoft.com/office/drawing/2014/main" id="{6B103275-B74F-D870-3CBA-924AF65306CE}"/>
              </a:ext>
            </a:extLst>
          </p:cNvPr>
          <p:cNvSpPr>
            <a:spLocks noGrp="1"/>
          </p:cNvSpPr>
          <p:nvPr>
            <p:ph type="pic" idx="15"/>
          </p:nvPr>
        </p:nvSpPr>
        <p:spPr>
          <a:xfrm>
            <a:off x="900112" y="2574460"/>
            <a:ext cx="857250" cy="857250"/>
          </a:xfrm>
          <a:prstGeom prst="roundRect">
            <a:avLst>
              <a:gd name="adj" fmla="val 7056"/>
            </a:avLst>
          </a:prstGeom>
          <a:blipFill dpi="0" rotWithShape="1">
            <a:blip r:embed="rId2" cstate="screen">
              <a:extLst>
                <a:ext uri="{28A0092B-C50C-407E-A947-70E740481C1C}">
                  <a14:useLocalDpi xmlns:a14="http://schemas.microsoft.com/office/drawing/2010/main"/>
                </a:ext>
              </a:extLst>
            </a:blip>
            <a:stretch>
              <a:fillRect/>
            </a:stretch>
          </a:blipFill>
        </p:spPr>
        <p:txBody>
          <a:bodyPr/>
          <a:lstStyle>
            <a:lvl1pPr marL="0" indent="0">
              <a:buNone/>
              <a:defRPr sz="1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nl-NL"/>
          </a:p>
        </p:txBody>
      </p:sp>
      <p:sp>
        <p:nvSpPr>
          <p:cNvPr id="9" name="Tijdelijke aanduiding voor tekst 4">
            <a:extLst>
              <a:ext uri="{FF2B5EF4-FFF2-40B4-BE49-F238E27FC236}">
                <a16:creationId xmlns:a16="http://schemas.microsoft.com/office/drawing/2014/main" id="{BBC263B5-6E41-8B1C-8AA1-9352E8EA67CF}"/>
              </a:ext>
            </a:extLst>
          </p:cNvPr>
          <p:cNvSpPr>
            <a:spLocks noGrp="1"/>
          </p:cNvSpPr>
          <p:nvPr>
            <p:ph type="body" sz="quarter" idx="16"/>
          </p:nvPr>
        </p:nvSpPr>
        <p:spPr>
          <a:xfrm>
            <a:off x="1904035" y="2512560"/>
            <a:ext cx="2667965" cy="919150"/>
          </a:xfrm>
          <a:noFill/>
          <a:ln w="9525">
            <a:noFill/>
            <a:miter lim="800000"/>
          </a:ln>
          <a:effectLst/>
        </p:spPr>
        <p:txBody>
          <a:bodyPr vert="horz" wrap="square" lIns="91440" tIns="45720" rIns="91440" bIns="45720" rtlCol="0" anchor="t" anchorCtr="0">
            <a:noAutofit/>
          </a:bodyPr>
          <a:lstStyle>
            <a:lvl1pPr marL="0" indent="0" algn="l" defTabSz="608013" rtl="0" eaLnBrk="1" latinLnBrk="0" hangingPunct="1">
              <a:spcBef>
                <a:spcPct val="0"/>
              </a:spcBef>
              <a:buFont typeface="Arial" pitchFamily="34" charset="0"/>
              <a:buNone/>
              <a:tabLst>
                <a:tab pos="265113" algn="l"/>
              </a:tabLst>
              <a:defRPr lang="nl-NL" sz="1000" kern="1200" smtClean="0">
                <a:solidFill>
                  <a:schemeClr val="tx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ijdelijke aanduiding voor afbeelding 2">
            <a:extLst>
              <a:ext uri="{FF2B5EF4-FFF2-40B4-BE49-F238E27FC236}">
                <a16:creationId xmlns:a16="http://schemas.microsoft.com/office/drawing/2014/main" id="{02E465A8-E65E-481B-E6D0-C9E27655F1D5}"/>
              </a:ext>
            </a:extLst>
          </p:cNvPr>
          <p:cNvSpPr>
            <a:spLocks noGrp="1"/>
          </p:cNvSpPr>
          <p:nvPr>
            <p:ph type="pic" idx="17"/>
          </p:nvPr>
        </p:nvSpPr>
        <p:spPr>
          <a:xfrm>
            <a:off x="900112" y="3639689"/>
            <a:ext cx="857250" cy="857250"/>
          </a:xfrm>
          <a:prstGeom prst="roundRect">
            <a:avLst>
              <a:gd name="adj" fmla="val 7056"/>
            </a:avLst>
          </a:prstGeom>
          <a:blipFill dpi="0" rotWithShape="1">
            <a:blip r:embed="rId2" cstate="screen">
              <a:extLst>
                <a:ext uri="{28A0092B-C50C-407E-A947-70E740481C1C}">
                  <a14:useLocalDpi xmlns:a14="http://schemas.microsoft.com/office/drawing/2010/main"/>
                </a:ext>
              </a:extLst>
            </a:blip>
            <a:stretch>
              <a:fillRect/>
            </a:stretch>
          </a:blipFill>
        </p:spPr>
        <p:txBody>
          <a:bodyPr/>
          <a:lstStyle>
            <a:lvl1pPr marL="0" indent="0">
              <a:buNone/>
              <a:defRPr sz="1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nl-NL"/>
          </a:p>
        </p:txBody>
      </p:sp>
      <p:sp>
        <p:nvSpPr>
          <p:cNvPr id="11" name="Tijdelijke aanduiding voor tekst 4">
            <a:extLst>
              <a:ext uri="{FF2B5EF4-FFF2-40B4-BE49-F238E27FC236}">
                <a16:creationId xmlns:a16="http://schemas.microsoft.com/office/drawing/2014/main" id="{56755950-95F8-0201-AB55-1A169BE1D170}"/>
              </a:ext>
            </a:extLst>
          </p:cNvPr>
          <p:cNvSpPr>
            <a:spLocks noGrp="1"/>
          </p:cNvSpPr>
          <p:nvPr>
            <p:ph type="body" sz="quarter" idx="18"/>
          </p:nvPr>
        </p:nvSpPr>
        <p:spPr>
          <a:xfrm>
            <a:off x="1904035" y="3577789"/>
            <a:ext cx="2667965" cy="919150"/>
          </a:xfrm>
          <a:noFill/>
          <a:ln w="9525">
            <a:noFill/>
            <a:miter lim="800000"/>
          </a:ln>
          <a:effectLst/>
        </p:spPr>
        <p:txBody>
          <a:bodyPr vert="horz" wrap="square" lIns="91440" tIns="45720" rIns="91440" bIns="45720" rtlCol="0" anchor="t" anchorCtr="0">
            <a:noAutofit/>
          </a:bodyPr>
          <a:lstStyle>
            <a:lvl1pPr marL="0" indent="0" algn="l" defTabSz="608013" rtl="0" eaLnBrk="1" latinLnBrk="0" hangingPunct="1">
              <a:spcBef>
                <a:spcPct val="0"/>
              </a:spcBef>
              <a:buFont typeface="Arial" pitchFamily="34" charset="0"/>
              <a:buNone/>
              <a:tabLst>
                <a:tab pos="265113" algn="l"/>
              </a:tabLst>
              <a:defRPr lang="nl-NL" sz="1000" kern="1200" smtClean="0">
                <a:solidFill>
                  <a:schemeClr val="tx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ijdelijke aanduiding voor afbeelding 2">
            <a:extLst>
              <a:ext uri="{FF2B5EF4-FFF2-40B4-BE49-F238E27FC236}">
                <a16:creationId xmlns:a16="http://schemas.microsoft.com/office/drawing/2014/main" id="{B105042E-D613-C6B2-59F9-4B77821241D6}"/>
              </a:ext>
            </a:extLst>
          </p:cNvPr>
          <p:cNvSpPr>
            <a:spLocks noGrp="1"/>
          </p:cNvSpPr>
          <p:nvPr>
            <p:ph type="pic" idx="19"/>
          </p:nvPr>
        </p:nvSpPr>
        <p:spPr>
          <a:xfrm>
            <a:off x="4779384" y="1510041"/>
            <a:ext cx="857250" cy="857250"/>
          </a:xfrm>
          <a:prstGeom prst="roundRect">
            <a:avLst>
              <a:gd name="adj" fmla="val 7056"/>
            </a:avLst>
          </a:prstGeom>
          <a:blipFill dpi="0" rotWithShape="1">
            <a:blip r:embed="rId2" cstate="screen">
              <a:extLst>
                <a:ext uri="{28A0092B-C50C-407E-A947-70E740481C1C}">
                  <a14:useLocalDpi xmlns:a14="http://schemas.microsoft.com/office/drawing/2010/main"/>
                </a:ext>
              </a:extLst>
            </a:blip>
            <a:stretch>
              <a:fillRect/>
            </a:stretch>
          </a:blipFill>
        </p:spPr>
        <p:txBody>
          <a:bodyPr/>
          <a:lstStyle>
            <a:lvl1pPr marL="0" indent="0">
              <a:buNone/>
              <a:defRPr sz="1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nl-NL"/>
          </a:p>
        </p:txBody>
      </p:sp>
      <p:sp>
        <p:nvSpPr>
          <p:cNvPr id="13" name="Tijdelijke aanduiding voor tekst 4">
            <a:extLst>
              <a:ext uri="{FF2B5EF4-FFF2-40B4-BE49-F238E27FC236}">
                <a16:creationId xmlns:a16="http://schemas.microsoft.com/office/drawing/2014/main" id="{6DFF08FA-F25D-20B5-BF37-5F0E286B1A13}"/>
              </a:ext>
            </a:extLst>
          </p:cNvPr>
          <p:cNvSpPr>
            <a:spLocks noGrp="1"/>
          </p:cNvSpPr>
          <p:nvPr>
            <p:ph type="body" sz="quarter" idx="20"/>
          </p:nvPr>
        </p:nvSpPr>
        <p:spPr>
          <a:xfrm>
            <a:off x="5783307" y="1448141"/>
            <a:ext cx="2667965" cy="919150"/>
          </a:xfrm>
          <a:noFill/>
          <a:ln w="9525">
            <a:noFill/>
            <a:miter lim="800000"/>
          </a:ln>
          <a:effectLst/>
        </p:spPr>
        <p:txBody>
          <a:bodyPr vert="horz" wrap="square" lIns="91440" tIns="45720" rIns="91440" bIns="45720" rtlCol="0" anchor="t" anchorCtr="0">
            <a:noAutofit/>
          </a:bodyPr>
          <a:lstStyle>
            <a:lvl1pPr marL="0" indent="0" algn="l" defTabSz="608013" rtl="0" eaLnBrk="1" latinLnBrk="0" hangingPunct="1">
              <a:spcBef>
                <a:spcPct val="0"/>
              </a:spcBef>
              <a:buFont typeface="Arial" pitchFamily="34" charset="0"/>
              <a:buNone/>
              <a:tabLst>
                <a:tab pos="265113" algn="l"/>
              </a:tabLst>
              <a:defRPr lang="nl-NL" sz="1000" kern="1200" smtClean="0">
                <a:solidFill>
                  <a:schemeClr val="tx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4" name="Tijdelijke aanduiding voor afbeelding 2">
            <a:extLst>
              <a:ext uri="{FF2B5EF4-FFF2-40B4-BE49-F238E27FC236}">
                <a16:creationId xmlns:a16="http://schemas.microsoft.com/office/drawing/2014/main" id="{62E6E76D-9BD7-B664-C06C-774A902AA077}"/>
              </a:ext>
            </a:extLst>
          </p:cNvPr>
          <p:cNvSpPr>
            <a:spLocks noGrp="1"/>
          </p:cNvSpPr>
          <p:nvPr>
            <p:ph type="pic" idx="21"/>
          </p:nvPr>
        </p:nvSpPr>
        <p:spPr>
          <a:xfrm>
            <a:off x="4779384" y="2574460"/>
            <a:ext cx="857250" cy="857250"/>
          </a:xfrm>
          <a:prstGeom prst="roundRect">
            <a:avLst>
              <a:gd name="adj" fmla="val 7056"/>
            </a:avLst>
          </a:prstGeom>
          <a:blipFill dpi="0" rotWithShape="1">
            <a:blip r:embed="rId2" cstate="screen">
              <a:extLst>
                <a:ext uri="{28A0092B-C50C-407E-A947-70E740481C1C}">
                  <a14:useLocalDpi xmlns:a14="http://schemas.microsoft.com/office/drawing/2010/main"/>
                </a:ext>
              </a:extLst>
            </a:blip>
            <a:stretch>
              <a:fillRect/>
            </a:stretch>
          </a:blipFill>
        </p:spPr>
        <p:txBody>
          <a:bodyPr/>
          <a:lstStyle>
            <a:lvl1pPr marL="0" indent="0">
              <a:buNone/>
              <a:defRPr sz="1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nl-NL"/>
          </a:p>
        </p:txBody>
      </p:sp>
      <p:sp>
        <p:nvSpPr>
          <p:cNvPr id="15" name="Tijdelijke aanduiding voor tekst 4">
            <a:extLst>
              <a:ext uri="{FF2B5EF4-FFF2-40B4-BE49-F238E27FC236}">
                <a16:creationId xmlns:a16="http://schemas.microsoft.com/office/drawing/2014/main" id="{B94D492D-833B-C16E-B644-91B8D82F6D79}"/>
              </a:ext>
            </a:extLst>
          </p:cNvPr>
          <p:cNvSpPr>
            <a:spLocks noGrp="1"/>
          </p:cNvSpPr>
          <p:nvPr>
            <p:ph type="body" sz="quarter" idx="22"/>
          </p:nvPr>
        </p:nvSpPr>
        <p:spPr>
          <a:xfrm>
            <a:off x="5783307" y="2512560"/>
            <a:ext cx="2667965" cy="919150"/>
          </a:xfrm>
          <a:noFill/>
          <a:ln w="9525">
            <a:noFill/>
            <a:miter lim="800000"/>
          </a:ln>
          <a:effectLst/>
        </p:spPr>
        <p:txBody>
          <a:bodyPr vert="horz" wrap="square" lIns="91440" tIns="45720" rIns="91440" bIns="45720" rtlCol="0" anchor="t" anchorCtr="0">
            <a:noAutofit/>
          </a:bodyPr>
          <a:lstStyle>
            <a:lvl1pPr marL="0" indent="0" algn="l" defTabSz="608013" rtl="0" eaLnBrk="1" latinLnBrk="0" hangingPunct="1">
              <a:spcBef>
                <a:spcPct val="0"/>
              </a:spcBef>
              <a:buFont typeface="Arial" pitchFamily="34" charset="0"/>
              <a:buNone/>
              <a:tabLst>
                <a:tab pos="265113" algn="l"/>
              </a:tabLst>
              <a:defRPr lang="nl-NL" sz="1000" kern="1200" smtClean="0">
                <a:solidFill>
                  <a:schemeClr val="tx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ijdelijke aanduiding voor afbeelding 2">
            <a:extLst>
              <a:ext uri="{FF2B5EF4-FFF2-40B4-BE49-F238E27FC236}">
                <a16:creationId xmlns:a16="http://schemas.microsoft.com/office/drawing/2014/main" id="{11A71C5B-E8B1-B469-C2F7-5A8BF24B06B8}"/>
              </a:ext>
            </a:extLst>
          </p:cNvPr>
          <p:cNvSpPr>
            <a:spLocks noGrp="1"/>
          </p:cNvSpPr>
          <p:nvPr>
            <p:ph type="pic" idx="23"/>
          </p:nvPr>
        </p:nvSpPr>
        <p:spPr>
          <a:xfrm>
            <a:off x="4779384" y="3639689"/>
            <a:ext cx="857250" cy="857250"/>
          </a:xfrm>
          <a:prstGeom prst="roundRect">
            <a:avLst>
              <a:gd name="adj" fmla="val 7056"/>
            </a:avLst>
          </a:prstGeom>
          <a:blipFill dpi="0" rotWithShape="1">
            <a:blip r:embed="rId2" cstate="screen">
              <a:extLst>
                <a:ext uri="{28A0092B-C50C-407E-A947-70E740481C1C}">
                  <a14:useLocalDpi xmlns:a14="http://schemas.microsoft.com/office/drawing/2010/main"/>
                </a:ext>
              </a:extLst>
            </a:blip>
            <a:stretch>
              <a:fillRect/>
            </a:stretch>
          </a:blipFill>
        </p:spPr>
        <p:txBody>
          <a:bodyPr/>
          <a:lstStyle>
            <a:lvl1pPr marL="0" indent="0">
              <a:buNone/>
              <a:defRPr sz="1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nl-NL"/>
          </a:p>
        </p:txBody>
      </p:sp>
      <p:sp>
        <p:nvSpPr>
          <p:cNvPr id="17" name="Tijdelijke aanduiding voor tekst 4">
            <a:extLst>
              <a:ext uri="{FF2B5EF4-FFF2-40B4-BE49-F238E27FC236}">
                <a16:creationId xmlns:a16="http://schemas.microsoft.com/office/drawing/2014/main" id="{933CA6E5-0343-5219-909A-925A5C6D2DFD}"/>
              </a:ext>
            </a:extLst>
          </p:cNvPr>
          <p:cNvSpPr>
            <a:spLocks noGrp="1"/>
          </p:cNvSpPr>
          <p:nvPr>
            <p:ph type="body" sz="quarter" idx="24"/>
          </p:nvPr>
        </p:nvSpPr>
        <p:spPr>
          <a:xfrm>
            <a:off x="5783307" y="3577789"/>
            <a:ext cx="2667965" cy="919150"/>
          </a:xfrm>
          <a:noFill/>
          <a:ln w="9525">
            <a:noFill/>
            <a:miter lim="800000"/>
          </a:ln>
          <a:effectLst/>
        </p:spPr>
        <p:txBody>
          <a:bodyPr vert="horz" wrap="square" lIns="91440" tIns="45720" rIns="91440" bIns="45720" rtlCol="0" anchor="t" anchorCtr="0">
            <a:noAutofit/>
          </a:bodyPr>
          <a:lstStyle>
            <a:lvl1pPr marL="0" indent="0" algn="l" defTabSz="608013" rtl="0" eaLnBrk="1" latinLnBrk="0" hangingPunct="1">
              <a:spcBef>
                <a:spcPct val="0"/>
              </a:spcBef>
              <a:buFont typeface="Arial" pitchFamily="34" charset="0"/>
              <a:buNone/>
              <a:tabLst>
                <a:tab pos="265113" algn="l"/>
              </a:tabLst>
              <a:defRPr lang="nl-NL" sz="1000" kern="1200" smtClean="0">
                <a:solidFill>
                  <a:schemeClr val="tx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Tree>
    <p:extLst>
      <p:ext uri="{BB962C8B-B14F-4D97-AF65-F5344CB8AC3E}">
        <p14:creationId xmlns:p14="http://schemas.microsoft.com/office/powerpoint/2010/main" val="2483099480"/>
      </p:ext>
    </p:extLst>
  </p:cSld>
  <p:clrMapOvr>
    <a:masterClrMapping/>
  </p:clrMapOvr>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End – Contact Slide 2p">
    <p:spTree>
      <p:nvGrpSpPr>
        <p:cNvPr id="1" name=""/>
        <p:cNvGrpSpPr/>
        <p:nvPr/>
      </p:nvGrpSpPr>
      <p:grpSpPr>
        <a:xfrm>
          <a:off x="0" y="0"/>
          <a:ext cx="0" cy="0"/>
          <a:chOff x="0" y="0"/>
          <a:chExt cx="0" cy="0"/>
        </a:xfrm>
      </p:grpSpPr>
      <p:sp>
        <p:nvSpPr>
          <p:cNvPr id="2" name="Titel 1"/>
          <p:cNvSpPr>
            <a:spLocks noGrp="1"/>
          </p:cNvSpPr>
          <p:nvPr>
            <p:ph type="title"/>
          </p:nvPr>
        </p:nvSpPr>
        <p:spPr>
          <a:xfrm>
            <a:off x="782873" y="386954"/>
            <a:ext cx="7576903" cy="857250"/>
          </a:xfrm>
          <a:prstGeom prst="rect">
            <a:avLst/>
          </a:prstGeom>
        </p:spPr>
        <p:txBody>
          <a:bodyPr/>
          <a:lstStyle/>
          <a:p>
            <a:r>
              <a:rPr lang="en-US"/>
              <a:t>Click to edit Master title style</a:t>
            </a:r>
            <a:endParaRPr lang="nl-NL"/>
          </a:p>
        </p:txBody>
      </p:sp>
      <p:sp>
        <p:nvSpPr>
          <p:cNvPr id="5" name="Tijdelijke aanduiding voor dianummer 4"/>
          <p:cNvSpPr>
            <a:spLocks noGrp="1"/>
          </p:cNvSpPr>
          <p:nvPr>
            <p:ph type="sldNum" sz="quarter" idx="12"/>
          </p:nvPr>
        </p:nvSpPr>
        <p:spPr/>
        <p:txBody>
          <a:bodyPr/>
          <a:lstStyle>
            <a:lvl1pPr>
              <a:defRPr/>
            </a:lvl1pPr>
          </a:lstStyle>
          <a:p>
            <a:fld id="{1C6BE17B-D861-924B-B43B-FB4BD656D2E6}" type="slidenum">
              <a:rPr lang="en-NL" smtClean="0"/>
              <a:t>‹#›</a:t>
            </a:fld>
            <a:endParaRPr lang="en-NL"/>
          </a:p>
        </p:txBody>
      </p:sp>
      <p:sp>
        <p:nvSpPr>
          <p:cNvPr id="13" name="Tijdelijke aanduiding voor tekst 2"/>
          <p:cNvSpPr>
            <a:spLocks noGrp="1"/>
          </p:cNvSpPr>
          <p:nvPr>
            <p:ph type="body" idx="15"/>
          </p:nvPr>
        </p:nvSpPr>
        <p:spPr>
          <a:xfrm>
            <a:off x="2177810" y="2827990"/>
            <a:ext cx="6181965" cy="1177200"/>
          </a:xfrm>
          <a:noFill/>
          <a:ln w="9525">
            <a:noFill/>
            <a:miter lim="800000"/>
          </a:ln>
          <a:effectLst/>
        </p:spPr>
        <p:txBody>
          <a:bodyPr vert="horz" wrap="square" lIns="91440" tIns="45720" rIns="91440" bIns="45720" rtlCol="0" anchor="t" anchorCtr="0">
            <a:noAutofit/>
          </a:bodyPr>
          <a:lstStyle>
            <a:lvl1pPr marL="0" indent="0">
              <a:buNone/>
              <a:tabLst>
                <a:tab pos="265113" algn="l"/>
              </a:tabLst>
              <a:defRPr lang="nl-NL" sz="1400" kern="1200" smtClean="0">
                <a:solidFill>
                  <a:schemeClr val="tx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608013" rtl="0" eaLnBrk="1" latinLnBrk="0" hangingPunct="1">
              <a:spcBef>
                <a:spcPct val="0"/>
              </a:spcBef>
              <a:buFont typeface="Arial" pitchFamily="34" charset="0"/>
              <a:buNone/>
            </a:pPr>
            <a:r>
              <a:rPr lang="en-US"/>
              <a:t>Click to edit Master text styles</a:t>
            </a:r>
          </a:p>
        </p:txBody>
      </p:sp>
      <p:sp>
        <p:nvSpPr>
          <p:cNvPr id="14" name="Tijdelijke aanduiding voor tekst 4"/>
          <p:cNvSpPr>
            <a:spLocks noGrp="1"/>
          </p:cNvSpPr>
          <p:nvPr>
            <p:ph type="body" sz="quarter" idx="3"/>
          </p:nvPr>
        </p:nvSpPr>
        <p:spPr>
          <a:xfrm>
            <a:off x="2177689" y="1448141"/>
            <a:ext cx="6184393" cy="1177200"/>
          </a:xfrm>
          <a:noFill/>
          <a:ln w="9525">
            <a:noFill/>
            <a:miter lim="800000"/>
          </a:ln>
          <a:effectLst/>
        </p:spPr>
        <p:txBody>
          <a:bodyPr vert="horz" wrap="square" lIns="91440" tIns="45720" rIns="91440" bIns="45720" rtlCol="0" anchor="t" anchorCtr="0">
            <a:noAutofit/>
          </a:bodyPr>
          <a:lstStyle>
            <a:lvl1pPr marL="0" indent="0" algn="l" defTabSz="608013" rtl="0" eaLnBrk="1" latinLnBrk="0" hangingPunct="1">
              <a:spcBef>
                <a:spcPct val="0"/>
              </a:spcBef>
              <a:buFont typeface="Arial" pitchFamily="34" charset="0"/>
              <a:buNone/>
              <a:tabLst>
                <a:tab pos="265113" algn="l"/>
              </a:tabLst>
              <a:defRPr lang="nl-NL" sz="1400" kern="1200" smtClean="0">
                <a:solidFill>
                  <a:schemeClr val="tx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Rectangle 3">
            <a:extLst>
              <a:ext uri="{FF2B5EF4-FFF2-40B4-BE49-F238E27FC236}">
                <a16:creationId xmlns:a16="http://schemas.microsoft.com/office/drawing/2014/main" id="{29291571-993C-BE2B-6BCA-60A2A6C185DF}"/>
              </a:ext>
            </a:extLst>
          </p:cNvPr>
          <p:cNvSpPr/>
          <p:nvPr userDrawn="1"/>
        </p:nvSpPr>
        <p:spPr>
          <a:xfrm>
            <a:off x="7144815" y="4778017"/>
            <a:ext cx="1277888" cy="2965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6" name="Tijdelijke aanduiding voor afbeelding 2">
            <a:extLst>
              <a:ext uri="{FF2B5EF4-FFF2-40B4-BE49-F238E27FC236}">
                <a16:creationId xmlns:a16="http://schemas.microsoft.com/office/drawing/2014/main" id="{090BF7D5-2D19-F5F0-2DEF-202B2B3F4DDA}"/>
              </a:ext>
            </a:extLst>
          </p:cNvPr>
          <p:cNvSpPr>
            <a:spLocks noGrp="1"/>
          </p:cNvSpPr>
          <p:nvPr>
            <p:ph type="pic" idx="1"/>
          </p:nvPr>
        </p:nvSpPr>
        <p:spPr>
          <a:xfrm>
            <a:off x="900112" y="1510041"/>
            <a:ext cx="1123200" cy="1123200"/>
          </a:xfrm>
          <a:prstGeom prst="roundRect">
            <a:avLst>
              <a:gd name="adj" fmla="val 7056"/>
            </a:avLst>
          </a:prstGeom>
          <a:blipFill dpi="0" rotWithShape="1">
            <a:blip r:embed="rId2" cstate="screen">
              <a:extLst>
                <a:ext uri="{28A0092B-C50C-407E-A947-70E740481C1C}">
                  <a14:useLocalDpi xmlns:a14="http://schemas.microsoft.com/office/drawing/2010/main"/>
                </a:ext>
              </a:extLst>
            </a:blip>
            <a:stretch>
              <a:fillRect/>
            </a:stretch>
          </a:blipFill>
        </p:spPr>
        <p:txBody>
          <a:bodyPr/>
          <a:lstStyle>
            <a:lvl1pPr marL="0" indent="0">
              <a:buNone/>
              <a:defRPr sz="1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nl-NL"/>
          </a:p>
        </p:txBody>
      </p:sp>
      <p:sp>
        <p:nvSpPr>
          <p:cNvPr id="7" name="Tijdelijke aanduiding voor afbeelding 2">
            <a:extLst>
              <a:ext uri="{FF2B5EF4-FFF2-40B4-BE49-F238E27FC236}">
                <a16:creationId xmlns:a16="http://schemas.microsoft.com/office/drawing/2014/main" id="{A709F65D-F52E-E69C-4549-9BF096D37F69}"/>
              </a:ext>
            </a:extLst>
          </p:cNvPr>
          <p:cNvSpPr>
            <a:spLocks noGrp="1"/>
          </p:cNvSpPr>
          <p:nvPr>
            <p:ph type="pic" idx="16"/>
          </p:nvPr>
        </p:nvSpPr>
        <p:spPr>
          <a:xfrm>
            <a:off x="905075" y="2889890"/>
            <a:ext cx="1123200" cy="1123200"/>
          </a:xfrm>
          <a:prstGeom prst="roundRect">
            <a:avLst>
              <a:gd name="adj" fmla="val 7056"/>
            </a:avLst>
          </a:prstGeom>
          <a:blipFill dpi="0" rotWithShape="1">
            <a:blip r:embed="rId2" cstate="screen">
              <a:extLst>
                <a:ext uri="{28A0092B-C50C-407E-A947-70E740481C1C}">
                  <a14:useLocalDpi xmlns:a14="http://schemas.microsoft.com/office/drawing/2010/main"/>
                </a:ext>
              </a:extLst>
            </a:blip>
            <a:stretch>
              <a:fillRect/>
            </a:stretch>
          </a:blipFill>
        </p:spPr>
        <p:txBody>
          <a:bodyPr/>
          <a:lstStyle>
            <a:lvl1pPr marL="0" indent="0">
              <a:buNone/>
              <a:defRPr sz="1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nl-NL"/>
          </a:p>
        </p:txBody>
      </p:sp>
    </p:spTree>
    <p:extLst>
      <p:ext uri="{BB962C8B-B14F-4D97-AF65-F5344CB8AC3E}">
        <p14:creationId xmlns:p14="http://schemas.microsoft.com/office/powerpoint/2010/main" val="2446384079"/>
      </p:ext>
    </p:extLst>
  </p:cSld>
  <p:clrMapOvr>
    <a:masterClrMapping/>
  </p:clrMapOvr>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End – Title Content">
    <p:spTree>
      <p:nvGrpSpPr>
        <p:cNvPr id="1" name=""/>
        <p:cNvGrpSpPr/>
        <p:nvPr/>
      </p:nvGrpSpPr>
      <p:grpSpPr>
        <a:xfrm>
          <a:off x="0" y="0"/>
          <a:ext cx="0" cy="0"/>
          <a:chOff x="0" y="0"/>
          <a:chExt cx="0" cy="0"/>
        </a:xfrm>
      </p:grpSpPr>
      <p:sp>
        <p:nvSpPr>
          <p:cNvPr id="2" name="Titel 1"/>
          <p:cNvSpPr>
            <a:spLocks noGrp="1"/>
          </p:cNvSpPr>
          <p:nvPr>
            <p:ph type="title"/>
          </p:nvPr>
        </p:nvSpPr>
        <p:spPr>
          <a:xfrm>
            <a:off x="782873" y="386954"/>
            <a:ext cx="7576903" cy="857250"/>
          </a:xfrm>
          <a:prstGeom prst="rect">
            <a:avLst/>
          </a:prstGeom>
        </p:spPr>
        <p:txBody>
          <a:bodyPr/>
          <a:lstStyle/>
          <a:p>
            <a:r>
              <a:rPr lang="en-US"/>
              <a:t>Click to edit Master title style</a:t>
            </a:r>
            <a:endParaRPr lang="nl-NL"/>
          </a:p>
        </p:txBody>
      </p:sp>
      <p:sp>
        <p:nvSpPr>
          <p:cNvPr id="3" name="Tijdelijke aanduiding voor inhoud 2"/>
          <p:cNvSpPr>
            <a:spLocks noGrp="1"/>
          </p:cNvSpPr>
          <p:nvPr>
            <p:ph idx="1"/>
          </p:nvPr>
        </p:nvSpPr>
        <p:spPr>
          <a:xfrm>
            <a:off x="782873" y="1318381"/>
            <a:ext cx="7576903" cy="2994983"/>
          </a:xfrm>
        </p:spPr>
        <p:txBody>
          <a:bodyPr/>
          <a:lstStyle>
            <a:lvl1pPr marL="0" indent="0">
              <a:buClr>
                <a:schemeClr val="tx2"/>
              </a:buClr>
              <a:buFontTx/>
              <a:buNone/>
              <a:defRPr/>
            </a:lvl1pPr>
            <a:lvl2pPr marL="180975" indent="0">
              <a:buClr>
                <a:schemeClr val="tx2"/>
              </a:buClr>
              <a:buFontTx/>
              <a:buNone/>
              <a:defRPr/>
            </a:lvl2pPr>
            <a:lvl3pPr marL="355600" indent="0">
              <a:buClr>
                <a:schemeClr val="tx2"/>
              </a:buClr>
              <a:buFontTx/>
              <a:buNone/>
              <a:defRPr/>
            </a:lvl3pPr>
            <a:lvl4pPr marL="538163" indent="0">
              <a:buClr>
                <a:schemeClr val="tx2"/>
              </a:buClr>
              <a:buFontTx/>
              <a:buNone/>
              <a:defRPr/>
            </a:lvl4pPr>
            <a:lvl5pPr marL="719138" indent="0">
              <a:buClr>
                <a:schemeClr val="tx2"/>
              </a:buClr>
              <a:buFontTx/>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sp>
        <p:nvSpPr>
          <p:cNvPr id="6" name="Tijdelijke aanduiding voor dianummer 5"/>
          <p:cNvSpPr>
            <a:spLocks noGrp="1"/>
          </p:cNvSpPr>
          <p:nvPr>
            <p:ph type="sldNum" sz="quarter" idx="12"/>
          </p:nvPr>
        </p:nvSpPr>
        <p:spPr/>
        <p:txBody>
          <a:bodyPr/>
          <a:lstStyle/>
          <a:p>
            <a:fld id="{1C6BE17B-D861-924B-B43B-FB4BD656D2E6}" type="slidenum">
              <a:rPr lang="en-NL" smtClean="0"/>
              <a:t>‹#›</a:t>
            </a:fld>
            <a:endParaRPr lang="en-NL"/>
          </a:p>
        </p:txBody>
      </p:sp>
      <p:sp>
        <p:nvSpPr>
          <p:cNvPr id="8" name="Rectangle 7">
            <a:extLst>
              <a:ext uri="{FF2B5EF4-FFF2-40B4-BE49-F238E27FC236}">
                <a16:creationId xmlns:a16="http://schemas.microsoft.com/office/drawing/2014/main" id="{05567708-3897-3EC0-384A-45AA0273D6D4}"/>
              </a:ext>
            </a:extLst>
          </p:cNvPr>
          <p:cNvSpPr/>
          <p:nvPr userDrawn="1"/>
        </p:nvSpPr>
        <p:spPr>
          <a:xfrm>
            <a:off x="7144815" y="4778017"/>
            <a:ext cx="1277888" cy="2965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Tree>
    <p:extLst>
      <p:ext uri="{BB962C8B-B14F-4D97-AF65-F5344CB8AC3E}">
        <p14:creationId xmlns:p14="http://schemas.microsoft.com/office/powerpoint/2010/main" val="3734846204"/>
      </p:ext>
    </p:extLst>
  </p:cSld>
  <p:clrMapOvr>
    <a:masterClrMapping/>
  </p:clrMapOvr>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1"/>
          <p:cNvSpPr>
            <a:spLocks noGrp="1"/>
          </p:cNvSpPr>
          <p:nvPr>
            <p:ph type="sldNum" sz="quarter"/>
          </p:nvPr>
        </p:nvSpPr>
        <p:spPr/>
        <p:txBody>
          <a:bodyPr/>
          <a:lstStyle/>
          <a:p>
            <a:fld id="{93AE1883-0942-4AA3-9DB2-9C7C3A0314B1}" type="slidenum">
              <a:rPr lang="nl-NL" smtClean="0"/>
              <a:t>‹#›</a:t>
            </a:fld>
            <a:endParaRPr lang="en-US"/>
          </a:p>
        </p:txBody>
      </p:sp>
    </p:spTree>
    <p:extLst>
      <p:ext uri="{BB962C8B-B14F-4D97-AF65-F5344CB8AC3E}">
        <p14:creationId xmlns:p14="http://schemas.microsoft.com/office/powerpoint/2010/main" val="4108936052"/>
      </p:ext>
    </p:extLst>
  </p:cSld>
  <p:clrMapOvr>
    <a:masterClrMapping/>
  </p:clrMapOvr>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597819"/>
            <a:ext cx="5829300" cy="1102519"/>
          </a:xfrm>
        </p:spPr>
        <p:txBody>
          <a:bodyPr/>
          <a:lstStyle/>
          <a:p>
            <a:r>
              <a:rPr lang="en-US"/>
              <a:t>Click to edit Master title style</a:t>
            </a:r>
          </a:p>
        </p:txBody>
      </p:sp>
      <p:sp>
        <p:nvSpPr>
          <p:cNvPr id="3" name="Subtitle 2"/>
          <p:cNvSpPr>
            <a:spLocks noGrp="1"/>
          </p:cNvSpPr>
          <p:nvPr>
            <p:ph type="subTitle" idx="1"/>
          </p:nvPr>
        </p:nvSpPr>
        <p:spPr>
          <a:xfrm>
            <a:off x="1028700" y="2914650"/>
            <a:ext cx="4800600" cy="131445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10/21/26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30671886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10/21/26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08797200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3305176"/>
            <a:ext cx="5829300" cy="1021556"/>
          </a:xfrm>
        </p:spPr>
        <p:txBody>
          <a:bodyPr anchor="t"/>
          <a:lstStyle>
            <a:lvl1pPr algn="l">
              <a:defRPr sz="3000" b="1" cap="all"/>
            </a:lvl1pPr>
          </a:lstStyle>
          <a:p>
            <a:r>
              <a:rPr lang="en-US"/>
              <a:t>Click to edit Master title style</a:t>
            </a:r>
          </a:p>
        </p:txBody>
      </p:sp>
      <p:sp>
        <p:nvSpPr>
          <p:cNvPr id="3" name="Text Placeholder 2"/>
          <p:cNvSpPr>
            <a:spLocks noGrp="1"/>
          </p:cNvSpPr>
          <p:nvPr>
            <p:ph type="body" idx="1"/>
          </p:nvPr>
        </p:nvSpPr>
        <p:spPr>
          <a:xfrm>
            <a:off x="541735" y="2180035"/>
            <a:ext cx="5829300" cy="1125140"/>
          </a:xfrm>
        </p:spPr>
        <p:txBody>
          <a:bodyPr anchor="b"/>
          <a:lstStyle>
            <a:lvl1pPr marL="0" indent="0">
              <a:buNone/>
              <a:defRPr sz="1500">
                <a:solidFill>
                  <a:schemeClr val="tx1">
                    <a:tint val="7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10/21/26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67589446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42900" y="1200151"/>
            <a:ext cx="3028950" cy="3394472"/>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486150" y="1200151"/>
            <a:ext cx="3028950" cy="3394472"/>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10/21/26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43412972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342900" y="1151335"/>
            <a:ext cx="3030141" cy="47982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342900" y="1631156"/>
            <a:ext cx="3030141" cy="2963466"/>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83769" y="1151335"/>
            <a:ext cx="3031331" cy="47982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83769" y="1631156"/>
            <a:ext cx="3031331" cy="2963466"/>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10/21/26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77296586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10/21/26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42822366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10/21/26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0769167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204787"/>
            <a:ext cx="2256235" cy="871538"/>
          </a:xfrm>
        </p:spPr>
        <p:txBody>
          <a:bodyPr anchor="b"/>
          <a:lstStyle>
            <a:lvl1pPr algn="l">
              <a:defRPr sz="1500" b="1"/>
            </a:lvl1pPr>
          </a:lstStyle>
          <a:p>
            <a:r>
              <a:rPr lang="en-US"/>
              <a:t>Click to edit Master title style</a:t>
            </a:r>
          </a:p>
        </p:txBody>
      </p:sp>
      <p:sp>
        <p:nvSpPr>
          <p:cNvPr id="3" name="Content Placeholder 2"/>
          <p:cNvSpPr>
            <a:spLocks noGrp="1"/>
          </p:cNvSpPr>
          <p:nvPr>
            <p:ph idx="1"/>
          </p:nvPr>
        </p:nvSpPr>
        <p:spPr>
          <a:xfrm>
            <a:off x="2681287" y="204788"/>
            <a:ext cx="3833813" cy="438983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42900" y="1076326"/>
            <a:ext cx="2256235" cy="3518297"/>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10/21/26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12834498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6" y="3600450"/>
            <a:ext cx="4114800" cy="425054"/>
          </a:xfrm>
        </p:spPr>
        <p:txBody>
          <a:bodyPr anchor="b"/>
          <a:lstStyle>
            <a:lvl1pPr algn="l">
              <a:defRPr sz="1500" b="1"/>
            </a:lvl1pPr>
          </a:lstStyle>
          <a:p>
            <a:r>
              <a:rPr lang="en-US"/>
              <a:t>Click to edit Master title style</a:t>
            </a:r>
          </a:p>
        </p:txBody>
      </p:sp>
      <p:sp>
        <p:nvSpPr>
          <p:cNvPr id="3" name="Picture Placeholder 2"/>
          <p:cNvSpPr>
            <a:spLocks noGrp="1"/>
          </p:cNvSpPr>
          <p:nvPr>
            <p:ph type="pic" idx="1"/>
          </p:nvPr>
        </p:nvSpPr>
        <p:spPr>
          <a:xfrm>
            <a:off x="1344216" y="459581"/>
            <a:ext cx="4114800" cy="30861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1344216" y="4025503"/>
            <a:ext cx="4114800" cy="603647"/>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10/21/26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67593887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10/21/26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8030159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72050" y="205979"/>
            <a:ext cx="1543050" cy="438864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42900" y="205979"/>
            <a:ext cx="4514850" cy="43886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10/21/26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94424275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036582-FD74-603D-082C-46D0CF58C0F9}"/>
              </a:ext>
            </a:extLst>
          </p:cNvPr>
          <p:cNvSpPr>
            <a:spLocks noGrp="1"/>
          </p:cNvSpPr>
          <p:nvPr>
            <p:ph type="ctrTitle"/>
          </p:nvPr>
        </p:nvSpPr>
        <p:spPr>
          <a:xfrm>
            <a:off x="1143000" y="841772"/>
            <a:ext cx="6858000" cy="1790700"/>
          </a:xfrm>
        </p:spPr>
        <p:txBody>
          <a:bodyPr anchor="b"/>
          <a:lstStyle>
            <a:lvl1pPr algn="ctr">
              <a:defRPr sz="3656"/>
            </a:lvl1pPr>
          </a:lstStyle>
          <a:p>
            <a:r>
              <a:rPr lang="en-US"/>
              <a:t>Click to edit Master title style</a:t>
            </a:r>
          </a:p>
        </p:txBody>
      </p:sp>
      <p:sp>
        <p:nvSpPr>
          <p:cNvPr id="3" name="Subtitle 2">
            <a:extLst>
              <a:ext uri="{FF2B5EF4-FFF2-40B4-BE49-F238E27FC236}">
                <a16:creationId xmlns:a16="http://schemas.microsoft.com/office/drawing/2014/main" id="{5BCA010A-B6B5-4148-80CC-622E4384FB63}"/>
              </a:ext>
            </a:extLst>
          </p:cNvPr>
          <p:cNvSpPr>
            <a:spLocks noGrp="1"/>
          </p:cNvSpPr>
          <p:nvPr>
            <p:ph type="subTitle" idx="1"/>
          </p:nvPr>
        </p:nvSpPr>
        <p:spPr>
          <a:xfrm>
            <a:off x="1143000" y="2701528"/>
            <a:ext cx="6858000" cy="1241822"/>
          </a:xfrm>
        </p:spPr>
        <p:txBody>
          <a:bodyPr/>
          <a:lstStyle>
            <a:lvl1pPr marL="0" indent="0" algn="ctr">
              <a:buNone/>
              <a:defRPr sz="1463"/>
            </a:lvl1pPr>
            <a:lvl2pPr marL="278613" indent="0" algn="ctr">
              <a:buNone/>
              <a:defRPr sz="1219"/>
            </a:lvl2pPr>
            <a:lvl3pPr marL="557227" indent="0" algn="ctr">
              <a:buNone/>
              <a:defRPr sz="1097"/>
            </a:lvl3pPr>
            <a:lvl4pPr marL="835840" indent="0" algn="ctr">
              <a:buNone/>
              <a:defRPr sz="975"/>
            </a:lvl4pPr>
            <a:lvl5pPr marL="1114453" indent="0" algn="ctr">
              <a:buNone/>
              <a:defRPr sz="975"/>
            </a:lvl5pPr>
            <a:lvl6pPr marL="1393066" indent="0" algn="ctr">
              <a:buNone/>
              <a:defRPr sz="975"/>
            </a:lvl6pPr>
            <a:lvl7pPr marL="1671680" indent="0" algn="ctr">
              <a:buNone/>
              <a:defRPr sz="975"/>
            </a:lvl7pPr>
            <a:lvl8pPr marL="1950293" indent="0" algn="ctr">
              <a:buNone/>
              <a:defRPr sz="975"/>
            </a:lvl8pPr>
            <a:lvl9pPr marL="2228906" indent="0" algn="ctr">
              <a:buNone/>
              <a:defRPr sz="975"/>
            </a:lvl9pPr>
          </a:lstStyle>
          <a:p>
            <a:r>
              <a:rPr lang="en-US"/>
              <a:t>Click to edit Master subtitle style</a:t>
            </a:r>
          </a:p>
        </p:txBody>
      </p:sp>
      <p:sp>
        <p:nvSpPr>
          <p:cNvPr id="4" name="Date Placeholder 3">
            <a:extLst>
              <a:ext uri="{FF2B5EF4-FFF2-40B4-BE49-F238E27FC236}">
                <a16:creationId xmlns:a16="http://schemas.microsoft.com/office/drawing/2014/main" id="{0D957358-D030-5D7B-0ECC-43F80A11C6A1}"/>
              </a:ext>
            </a:extLst>
          </p:cNvPr>
          <p:cNvSpPr>
            <a:spLocks noGrp="1"/>
          </p:cNvSpPr>
          <p:nvPr>
            <p:ph type="dt" sz="half" idx="10"/>
          </p:nvPr>
        </p:nvSpPr>
        <p:spPr/>
        <p:txBody>
          <a:bodyPr/>
          <a:lstStyle/>
          <a:p>
            <a:fld id="{49E9EDBE-5738-4F15-B12B-7B59A0AA1AEA}" type="datetimeFigureOut">
              <a:rPr lang="en-US" smtClean="0"/>
              <a:t>10/21/26</a:t>
            </a:fld>
            <a:endParaRPr lang="en-US"/>
          </a:p>
        </p:txBody>
      </p:sp>
      <p:sp>
        <p:nvSpPr>
          <p:cNvPr id="5" name="Footer Placeholder 4">
            <a:extLst>
              <a:ext uri="{FF2B5EF4-FFF2-40B4-BE49-F238E27FC236}">
                <a16:creationId xmlns:a16="http://schemas.microsoft.com/office/drawing/2014/main" id="{5415BDB8-57EC-0B37-DAD0-F6A1F5FF0D8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8FA85D4-8E17-6957-2210-D7B4F4C066E8}"/>
              </a:ext>
            </a:extLst>
          </p:cNvPr>
          <p:cNvSpPr>
            <a:spLocks noGrp="1"/>
          </p:cNvSpPr>
          <p:nvPr>
            <p:ph type="sldNum" sz="quarter" idx="12"/>
          </p:nvPr>
        </p:nvSpPr>
        <p:spPr/>
        <p:txBody>
          <a:bodyPr/>
          <a:lstStyle/>
          <a:p>
            <a:fld id="{3453727F-FDC3-4791-A45C-92350BD4085D}" type="slidenum">
              <a:rPr lang="en-US" smtClean="0"/>
              <a:t>‹#›</a:t>
            </a:fld>
            <a:endParaRPr lang="en-US"/>
          </a:p>
        </p:txBody>
      </p:sp>
    </p:spTree>
    <p:extLst>
      <p:ext uri="{BB962C8B-B14F-4D97-AF65-F5344CB8AC3E}">
        <p14:creationId xmlns:p14="http://schemas.microsoft.com/office/powerpoint/2010/main" val="504784757"/>
      </p:ext>
    </p:extLst>
  </p:cSld>
  <p:clrMapOvr>
    <a:masterClrMapping/>
  </p:clrMapOvr>
  <p:hf sldNum="0" hdr="0" ftr="0" dt="0"/>
</p:sldLayout>
</file>

<file path=ppt/slideLayouts/slideLayout5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929400-F2E2-1C73-2BA3-B8F9C346AAC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84D6F27-84FD-8589-9635-E743A6C685E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1FB35A6-B392-7C5D-28FF-42DEE9C33781}"/>
              </a:ext>
            </a:extLst>
          </p:cNvPr>
          <p:cNvSpPr>
            <a:spLocks noGrp="1"/>
          </p:cNvSpPr>
          <p:nvPr>
            <p:ph type="dt" sz="half" idx="10"/>
          </p:nvPr>
        </p:nvSpPr>
        <p:spPr/>
        <p:txBody>
          <a:bodyPr/>
          <a:lstStyle/>
          <a:p>
            <a:fld id="{49E9EDBE-5738-4F15-B12B-7B59A0AA1AEA}" type="datetimeFigureOut">
              <a:rPr lang="en-US" smtClean="0"/>
              <a:t>10/21/26</a:t>
            </a:fld>
            <a:endParaRPr lang="en-US"/>
          </a:p>
        </p:txBody>
      </p:sp>
      <p:sp>
        <p:nvSpPr>
          <p:cNvPr id="5" name="Footer Placeholder 4">
            <a:extLst>
              <a:ext uri="{FF2B5EF4-FFF2-40B4-BE49-F238E27FC236}">
                <a16:creationId xmlns:a16="http://schemas.microsoft.com/office/drawing/2014/main" id="{7FB6943E-40FE-66D1-141B-06E46F983BB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A1AE6B8-F2F0-732B-6220-468B9ADE74EF}"/>
              </a:ext>
            </a:extLst>
          </p:cNvPr>
          <p:cNvSpPr>
            <a:spLocks noGrp="1"/>
          </p:cNvSpPr>
          <p:nvPr>
            <p:ph type="sldNum" sz="quarter" idx="12"/>
          </p:nvPr>
        </p:nvSpPr>
        <p:spPr/>
        <p:txBody>
          <a:bodyPr/>
          <a:lstStyle/>
          <a:p>
            <a:fld id="{3453727F-FDC3-4791-A45C-92350BD4085D}" type="slidenum">
              <a:rPr lang="en-US" smtClean="0"/>
              <a:t>‹#›</a:t>
            </a:fld>
            <a:endParaRPr lang="en-US"/>
          </a:p>
        </p:txBody>
      </p:sp>
    </p:spTree>
    <p:extLst>
      <p:ext uri="{BB962C8B-B14F-4D97-AF65-F5344CB8AC3E}">
        <p14:creationId xmlns:p14="http://schemas.microsoft.com/office/powerpoint/2010/main" val="822074146"/>
      </p:ext>
    </p:extLst>
  </p:cSld>
  <p:clrMapOvr>
    <a:masterClrMapping/>
  </p:clrMapOvr>
  <p:hf sldNum="0" hdr="0" ftr="0" dt="0"/>
</p:sldLayout>
</file>

<file path=ppt/slideLayouts/slideLayout5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3D456C-5128-1B82-FB9F-AAF57E901B04}"/>
              </a:ext>
            </a:extLst>
          </p:cNvPr>
          <p:cNvSpPr>
            <a:spLocks noGrp="1"/>
          </p:cNvSpPr>
          <p:nvPr>
            <p:ph type="title"/>
          </p:nvPr>
        </p:nvSpPr>
        <p:spPr>
          <a:xfrm>
            <a:off x="623888" y="1282308"/>
            <a:ext cx="7886700" cy="2139553"/>
          </a:xfrm>
        </p:spPr>
        <p:txBody>
          <a:bodyPr anchor="b"/>
          <a:lstStyle>
            <a:lvl1pPr>
              <a:defRPr sz="3656"/>
            </a:lvl1pPr>
          </a:lstStyle>
          <a:p>
            <a:r>
              <a:rPr lang="en-US"/>
              <a:t>Click to edit Master title style</a:t>
            </a:r>
          </a:p>
        </p:txBody>
      </p:sp>
      <p:sp>
        <p:nvSpPr>
          <p:cNvPr id="3" name="Text Placeholder 2">
            <a:extLst>
              <a:ext uri="{FF2B5EF4-FFF2-40B4-BE49-F238E27FC236}">
                <a16:creationId xmlns:a16="http://schemas.microsoft.com/office/drawing/2014/main" id="{D9929DE5-05E3-48F0-9FEF-E84B01EE5BB3}"/>
              </a:ext>
            </a:extLst>
          </p:cNvPr>
          <p:cNvSpPr>
            <a:spLocks noGrp="1"/>
          </p:cNvSpPr>
          <p:nvPr>
            <p:ph type="body" idx="1"/>
          </p:nvPr>
        </p:nvSpPr>
        <p:spPr>
          <a:xfrm>
            <a:off x="623888" y="3442102"/>
            <a:ext cx="7886700" cy="1125140"/>
          </a:xfrm>
        </p:spPr>
        <p:txBody>
          <a:bodyPr/>
          <a:lstStyle>
            <a:lvl1pPr marL="0" indent="0">
              <a:buNone/>
              <a:defRPr sz="1463">
                <a:solidFill>
                  <a:schemeClr val="tx1">
                    <a:tint val="82000"/>
                  </a:schemeClr>
                </a:solidFill>
              </a:defRPr>
            </a:lvl1pPr>
            <a:lvl2pPr marL="278613" indent="0">
              <a:buNone/>
              <a:defRPr sz="1219">
                <a:solidFill>
                  <a:schemeClr val="tx1">
                    <a:tint val="82000"/>
                  </a:schemeClr>
                </a:solidFill>
              </a:defRPr>
            </a:lvl2pPr>
            <a:lvl3pPr marL="557227" indent="0">
              <a:buNone/>
              <a:defRPr sz="1097">
                <a:solidFill>
                  <a:schemeClr val="tx1">
                    <a:tint val="82000"/>
                  </a:schemeClr>
                </a:solidFill>
              </a:defRPr>
            </a:lvl3pPr>
            <a:lvl4pPr marL="835840" indent="0">
              <a:buNone/>
              <a:defRPr sz="975">
                <a:solidFill>
                  <a:schemeClr val="tx1">
                    <a:tint val="82000"/>
                  </a:schemeClr>
                </a:solidFill>
              </a:defRPr>
            </a:lvl4pPr>
            <a:lvl5pPr marL="1114453" indent="0">
              <a:buNone/>
              <a:defRPr sz="975">
                <a:solidFill>
                  <a:schemeClr val="tx1">
                    <a:tint val="82000"/>
                  </a:schemeClr>
                </a:solidFill>
              </a:defRPr>
            </a:lvl5pPr>
            <a:lvl6pPr marL="1393066" indent="0">
              <a:buNone/>
              <a:defRPr sz="975">
                <a:solidFill>
                  <a:schemeClr val="tx1">
                    <a:tint val="82000"/>
                  </a:schemeClr>
                </a:solidFill>
              </a:defRPr>
            </a:lvl6pPr>
            <a:lvl7pPr marL="1671680" indent="0">
              <a:buNone/>
              <a:defRPr sz="975">
                <a:solidFill>
                  <a:schemeClr val="tx1">
                    <a:tint val="82000"/>
                  </a:schemeClr>
                </a:solidFill>
              </a:defRPr>
            </a:lvl7pPr>
            <a:lvl8pPr marL="1950293" indent="0">
              <a:buNone/>
              <a:defRPr sz="975">
                <a:solidFill>
                  <a:schemeClr val="tx1">
                    <a:tint val="82000"/>
                  </a:schemeClr>
                </a:solidFill>
              </a:defRPr>
            </a:lvl8pPr>
            <a:lvl9pPr marL="2228906" indent="0">
              <a:buNone/>
              <a:defRPr sz="975">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F4B3D52-003D-A4AA-466E-3F7326AECAFE}"/>
              </a:ext>
            </a:extLst>
          </p:cNvPr>
          <p:cNvSpPr>
            <a:spLocks noGrp="1"/>
          </p:cNvSpPr>
          <p:nvPr>
            <p:ph type="dt" sz="half" idx="10"/>
          </p:nvPr>
        </p:nvSpPr>
        <p:spPr/>
        <p:txBody>
          <a:bodyPr/>
          <a:lstStyle/>
          <a:p>
            <a:fld id="{49E9EDBE-5738-4F15-B12B-7B59A0AA1AEA}" type="datetimeFigureOut">
              <a:rPr lang="en-US" smtClean="0"/>
              <a:t>10/21/26</a:t>
            </a:fld>
            <a:endParaRPr lang="en-US"/>
          </a:p>
        </p:txBody>
      </p:sp>
      <p:sp>
        <p:nvSpPr>
          <p:cNvPr id="5" name="Footer Placeholder 4">
            <a:extLst>
              <a:ext uri="{FF2B5EF4-FFF2-40B4-BE49-F238E27FC236}">
                <a16:creationId xmlns:a16="http://schemas.microsoft.com/office/drawing/2014/main" id="{4A1ABD95-AC0C-13E6-7B76-F8AAACB33B2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60B736-D0B4-6A27-0E23-8BAD56108D3E}"/>
              </a:ext>
            </a:extLst>
          </p:cNvPr>
          <p:cNvSpPr>
            <a:spLocks noGrp="1"/>
          </p:cNvSpPr>
          <p:nvPr>
            <p:ph type="sldNum" sz="quarter" idx="12"/>
          </p:nvPr>
        </p:nvSpPr>
        <p:spPr/>
        <p:txBody>
          <a:bodyPr/>
          <a:lstStyle/>
          <a:p>
            <a:fld id="{3453727F-FDC3-4791-A45C-92350BD4085D}" type="slidenum">
              <a:rPr lang="en-US" smtClean="0"/>
              <a:t>‹#›</a:t>
            </a:fld>
            <a:endParaRPr lang="en-US"/>
          </a:p>
        </p:txBody>
      </p:sp>
    </p:spTree>
    <p:extLst>
      <p:ext uri="{BB962C8B-B14F-4D97-AF65-F5344CB8AC3E}">
        <p14:creationId xmlns:p14="http://schemas.microsoft.com/office/powerpoint/2010/main" val="90677761"/>
      </p:ext>
    </p:extLst>
  </p:cSld>
  <p:clrMapOvr>
    <a:masterClrMapping/>
  </p:clrMapOvr>
  <p:hf sldNum="0" hdr="0" ftr="0" dt="0"/>
</p:sldLayout>
</file>

<file path=ppt/slideLayouts/slideLayout5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8232FC-9775-296C-52F4-53E44FBE6F5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A63E55B-F203-D065-5EC4-468BB76FFF54}"/>
              </a:ext>
            </a:extLst>
          </p:cNvPr>
          <p:cNvSpPr>
            <a:spLocks noGrp="1"/>
          </p:cNvSpPr>
          <p:nvPr>
            <p:ph sz="half" idx="1"/>
          </p:nvPr>
        </p:nvSpPr>
        <p:spPr>
          <a:xfrm>
            <a:off x="628651" y="1369219"/>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915EA8B-3F00-A474-2975-A934C4071E07}"/>
              </a:ext>
            </a:extLst>
          </p:cNvPr>
          <p:cNvSpPr>
            <a:spLocks noGrp="1"/>
          </p:cNvSpPr>
          <p:nvPr>
            <p:ph sz="half" idx="2"/>
          </p:nvPr>
        </p:nvSpPr>
        <p:spPr>
          <a:xfrm>
            <a:off x="4629151" y="1369219"/>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2E768E9F-BDBD-01EB-5594-4EF5D855CD64}"/>
              </a:ext>
            </a:extLst>
          </p:cNvPr>
          <p:cNvSpPr>
            <a:spLocks noGrp="1"/>
          </p:cNvSpPr>
          <p:nvPr>
            <p:ph type="dt" sz="half" idx="10"/>
          </p:nvPr>
        </p:nvSpPr>
        <p:spPr/>
        <p:txBody>
          <a:bodyPr/>
          <a:lstStyle/>
          <a:p>
            <a:fld id="{49E9EDBE-5738-4F15-B12B-7B59A0AA1AEA}" type="datetimeFigureOut">
              <a:rPr lang="en-US" smtClean="0"/>
              <a:t>10/21/26</a:t>
            </a:fld>
            <a:endParaRPr lang="en-US"/>
          </a:p>
        </p:txBody>
      </p:sp>
      <p:sp>
        <p:nvSpPr>
          <p:cNvPr id="6" name="Footer Placeholder 5">
            <a:extLst>
              <a:ext uri="{FF2B5EF4-FFF2-40B4-BE49-F238E27FC236}">
                <a16:creationId xmlns:a16="http://schemas.microsoft.com/office/drawing/2014/main" id="{2FF8BC9B-B792-F0A7-C149-8C6D5D0ADA8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8A9C977-615F-B5F5-0655-54D51A268A34}"/>
              </a:ext>
            </a:extLst>
          </p:cNvPr>
          <p:cNvSpPr>
            <a:spLocks noGrp="1"/>
          </p:cNvSpPr>
          <p:nvPr>
            <p:ph type="sldNum" sz="quarter" idx="12"/>
          </p:nvPr>
        </p:nvSpPr>
        <p:spPr/>
        <p:txBody>
          <a:bodyPr/>
          <a:lstStyle/>
          <a:p>
            <a:fld id="{3453727F-FDC3-4791-A45C-92350BD4085D}" type="slidenum">
              <a:rPr lang="en-US" smtClean="0"/>
              <a:t>‹#›</a:t>
            </a:fld>
            <a:endParaRPr lang="en-US"/>
          </a:p>
        </p:txBody>
      </p:sp>
    </p:spTree>
    <p:extLst>
      <p:ext uri="{BB962C8B-B14F-4D97-AF65-F5344CB8AC3E}">
        <p14:creationId xmlns:p14="http://schemas.microsoft.com/office/powerpoint/2010/main" val="3153359326"/>
      </p:ext>
    </p:extLst>
  </p:cSld>
  <p:clrMapOvr>
    <a:masterClrMapping/>
  </p:clrMapOvr>
  <p:hf sldNum="0" hdr="0" ftr="0" dt="0"/>
</p:sldLayout>
</file>

<file path=ppt/slideLayouts/slideLayout5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CC8176-BE41-8922-B984-1087B7F3924E}"/>
              </a:ext>
            </a:extLst>
          </p:cNvPr>
          <p:cNvSpPr>
            <a:spLocks noGrp="1"/>
          </p:cNvSpPr>
          <p:nvPr>
            <p:ph type="title"/>
          </p:nvPr>
        </p:nvSpPr>
        <p:spPr>
          <a:xfrm>
            <a:off x="629843" y="273847"/>
            <a:ext cx="7886700" cy="994172"/>
          </a:xfrm>
        </p:spPr>
        <p:txBody>
          <a:bodyPr/>
          <a:lstStyle/>
          <a:p>
            <a:r>
              <a:rPr lang="en-US"/>
              <a:t>Click to edit Master title style</a:t>
            </a:r>
          </a:p>
        </p:txBody>
      </p:sp>
      <p:sp>
        <p:nvSpPr>
          <p:cNvPr id="3" name="Text Placeholder 2">
            <a:extLst>
              <a:ext uri="{FF2B5EF4-FFF2-40B4-BE49-F238E27FC236}">
                <a16:creationId xmlns:a16="http://schemas.microsoft.com/office/drawing/2014/main" id="{04E26BAC-1652-7FCF-7C60-0C896F2F1113}"/>
              </a:ext>
            </a:extLst>
          </p:cNvPr>
          <p:cNvSpPr>
            <a:spLocks noGrp="1"/>
          </p:cNvSpPr>
          <p:nvPr>
            <p:ph type="body" idx="1"/>
          </p:nvPr>
        </p:nvSpPr>
        <p:spPr>
          <a:xfrm>
            <a:off x="629842" y="1260872"/>
            <a:ext cx="3868340" cy="617934"/>
          </a:xfrm>
        </p:spPr>
        <p:txBody>
          <a:bodyPr anchor="b"/>
          <a:lstStyle>
            <a:lvl1pPr marL="0" indent="0">
              <a:buNone/>
              <a:defRPr sz="1463" b="1"/>
            </a:lvl1pPr>
            <a:lvl2pPr marL="278613" indent="0">
              <a:buNone/>
              <a:defRPr sz="1219" b="1"/>
            </a:lvl2pPr>
            <a:lvl3pPr marL="557227" indent="0">
              <a:buNone/>
              <a:defRPr sz="1097" b="1"/>
            </a:lvl3pPr>
            <a:lvl4pPr marL="835840" indent="0">
              <a:buNone/>
              <a:defRPr sz="975" b="1"/>
            </a:lvl4pPr>
            <a:lvl5pPr marL="1114453" indent="0">
              <a:buNone/>
              <a:defRPr sz="975" b="1"/>
            </a:lvl5pPr>
            <a:lvl6pPr marL="1393066" indent="0">
              <a:buNone/>
              <a:defRPr sz="975" b="1"/>
            </a:lvl6pPr>
            <a:lvl7pPr marL="1671680" indent="0">
              <a:buNone/>
              <a:defRPr sz="975" b="1"/>
            </a:lvl7pPr>
            <a:lvl8pPr marL="1950293" indent="0">
              <a:buNone/>
              <a:defRPr sz="975" b="1"/>
            </a:lvl8pPr>
            <a:lvl9pPr marL="2228906" indent="0">
              <a:buNone/>
              <a:defRPr sz="975" b="1"/>
            </a:lvl9pPr>
          </a:lstStyle>
          <a:p>
            <a:pPr lvl="0"/>
            <a:r>
              <a:rPr lang="en-US"/>
              <a:t>Click to edit Master text styles</a:t>
            </a:r>
          </a:p>
        </p:txBody>
      </p:sp>
      <p:sp>
        <p:nvSpPr>
          <p:cNvPr id="4" name="Content Placeholder 3">
            <a:extLst>
              <a:ext uri="{FF2B5EF4-FFF2-40B4-BE49-F238E27FC236}">
                <a16:creationId xmlns:a16="http://schemas.microsoft.com/office/drawing/2014/main" id="{DB1238EE-1640-3D8E-5DDE-7CD528A4D6FF}"/>
              </a:ext>
            </a:extLst>
          </p:cNvPr>
          <p:cNvSpPr>
            <a:spLocks noGrp="1"/>
          </p:cNvSpPr>
          <p:nvPr>
            <p:ph sz="half" idx="2"/>
          </p:nvPr>
        </p:nvSpPr>
        <p:spPr>
          <a:xfrm>
            <a:off x="629842" y="1878806"/>
            <a:ext cx="3868340"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A628C19-4C46-E1BF-83ED-5572D6419C5F}"/>
              </a:ext>
            </a:extLst>
          </p:cNvPr>
          <p:cNvSpPr>
            <a:spLocks noGrp="1"/>
          </p:cNvSpPr>
          <p:nvPr>
            <p:ph type="body" sz="quarter" idx="3"/>
          </p:nvPr>
        </p:nvSpPr>
        <p:spPr>
          <a:xfrm>
            <a:off x="4629150" y="1260872"/>
            <a:ext cx="3887391" cy="617934"/>
          </a:xfrm>
        </p:spPr>
        <p:txBody>
          <a:bodyPr anchor="b"/>
          <a:lstStyle>
            <a:lvl1pPr marL="0" indent="0">
              <a:buNone/>
              <a:defRPr sz="1463" b="1"/>
            </a:lvl1pPr>
            <a:lvl2pPr marL="278613" indent="0">
              <a:buNone/>
              <a:defRPr sz="1219" b="1"/>
            </a:lvl2pPr>
            <a:lvl3pPr marL="557227" indent="0">
              <a:buNone/>
              <a:defRPr sz="1097" b="1"/>
            </a:lvl3pPr>
            <a:lvl4pPr marL="835840" indent="0">
              <a:buNone/>
              <a:defRPr sz="975" b="1"/>
            </a:lvl4pPr>
            <a:lvl5pPr marL="1114453" indent="0">
              <a:buNone/>
              <a:defRPr sz="975" b="1"/>
            </a:lvl5pPr>
            <a:lvl6pPr marL="1393066" indent="0">
              <a:buNone/>
              <a:defRPr sz="975" b="1"/>
            </a:lvl6pPr>
            <a:lvl7pPr marL="1671680" indent="0">
              <a:buNone/>
              <a:defRPr sz="975" b="1"/>
            </a:lvl7pPr>
            <a:lvl8pPr marL="1950293" indent="0">
              <a:buNone/>
              <a:defRPr sz="975" b="1"/>
            </a:lvl8pPr>
            <a:lvl9pPr marL="2228906" indent="0">
              <a:buNone/>
              <a:defRPr sz="975" b="1"/>
            </a:lvl9pPr>
          </a:lstStyle>
          <a:p>
            <a:pPr lvl="0"/>
            <a:r>
              <a:rPr lang="en-US"/>
              <a:t>Click to edit Master text styles</a:t>
            </a:r>
          </a:p>
        </p:txBody>
      </p:sp>
      <p:sp>
        <p:nvSpPr>
          <p:cNvPr id="6" name="Content Placeholder 5">
            <a:extLst>
              <a:ext uri="{FF2B5EF4-FFF2-40B4-BE49-F238E27FC236}">
                <a16:creationId xmlns:a16="http://schemas.microsoft.com/office/drawing/2014/main" id="{59AD3BA3-58E0-C9B9-1843-E4BA6A9D9D00}"/>
              </a:ext>
            </a:extLst>
          </p:cNvPr>
          <p:cNvSpPr>
            <a:spLocks noGrp="1"/>
          </p:cNvSpPr>
          <p:nvPr>
            <p:ph sz="quarter" idx="4"/>
          </p:nvPr>
        </p:nvSpPr>
        <p:spPr>
          <a:xfrm>
            <a:off x="4629150" y="1878806"/>
            <a:ext cx="3887391"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6B28AAD-6719-27D8-6667-4CB3530F387A}"/>
              </a:ext>
            </a:extLst>
          </p:cNvPr>
          <p:cNvSpPr>
            <a:spLocks noGrp="1"/>
          </p:cNvSpPr>
          <p:nvPr>
            <p:ph type="dt" sz="half" idx="10"/>
          </p:nvPr>
        </p:nvSpPr>
        <p:spPr/>
        <p:txBody>
          <a:bodyPr/>
          <a:lstStyle/>
          <a:p>
            <a:fld id="{49E9EDBE-5738-4F15-B12B-7B59A0AA1AEA}" type="datetimeFigureOut">
              <a:rPr lang="en-US" smtClean="0"/>
              <a:t>10/21/26</a:t>
            </a:fld>
            <a:endParaRPr lang="en-US"/>
          </a:p>
        </p:txBody>
      </p:sp>
      <p:sp>
        <p:nvSpPr>
          <p:cNvPr id="8" name="Footer Placeholder 7">
            <a:extLst>
              <a:ext uri="{FF2B5EF4-FFF2-40B4-BE49-F238E27FC236}">
                <a16:creationId xmlns:a16="http://schemas.microsoft.com/office/drawing/2014/main" id="{DB27811B-43B9-7588-2047-05C68CC9EC9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C837BA3-03C5-A583-BDFE-78DF6CA1EAAA}"/>
              </a:ext>
            </a:extLst>
          </p:cNvPr>
          <p:cNvSpPr>
            <a:spLocks noGrp="1"/>
          </p:cNvSpPr>
          <p:nvPr>
            <p:ph type="sldNum" sz="quarter" idx="12"/>
          </p:nvPr>
        </p:nvSpPr>
        <p:spPr/>
        <p:txBody>
          <a:bodyPr/>
          <a:lstStyle/>
          <a:p>
            <a:fld id="{3453727F-FDC3-4791-A45C-92350BD4085D}" type="slidenum">
              <a:rPr lang="en-US" smtClean="0"/>
              <a:t>‹#›</a:t>
            </a:fld>
            <a:endParaRPr lang="en-US"/>
          </a:p>
        </p:txBody>
      </p:sp>
    </p:spTree>
    <p:extLst>
      <p:ext uri="{BB962C8B-B14F-4D97-AF65-F5344CB8AC3E}">
        <p14:creationId xmlns:p14="http://schemas.microsoft.com/office/powerpoint/2010/main" val="362516282"/>
      </p:ext>
    </p:extLst>
  </p:cSld>
  <p:clrMapOvr>
    <a:masterClrMapping/>
  </p:clrMapOvr>
  <p:hf sldNum="0" hdr="0" ftr="0" dt="0"/>
</p:sldLayout>
</file>

<file path=ppt/slideLayouts/slideLayout5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252BA5-86EF-AA66-BDBD-06291631EE9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5804D15-94B4-F819-76AC-A183280F872B}"/>
              </a:ext>
            </a:extLst>
          </p:cNvPr>
          <p:cNvSpPr>
            <a:spLocks noGrp="1"/>
          </p:cNvSpPr>
          <p:nvPr>
            <p:ph type="dt" sz="half" idx="10"/>
          </p:nvPr>
        </p:nvSpPr>
        <p:spPr/>
        <p:txBody>
          <a:bodyPr/>
          <a:lstStyle/>
          <a:p>
            <a:fld id="{49E9EDBE-5738-4F15-B12B-7B59A0AA1AEA}" type="datetimeFigureOut">
              <a:rPr lang="en-US" smtClean="0"/>
              <a:t>10/21/26</a:t>
            </a:fld>
            <a:endParaRPr lang="en-US"/>
          </a:p>
        </p:txBody>
      </p:sp>
      <p:sp>
        <p:nvSpPr>
          <p:cNvPr id="4" name="Footer Placeholder 3">
            <a:extLst>
              <a:ext uri="{FF2B5EF4-FFF2-40B4-BE49-F238E27FC236}">
                <a16:creationId xmlns:a16="http://schemas.microsoft.com/office/drawing/2014/main" id="{31FFFD60-5D65-EA53-7908-EC53AC7DD72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DC02C2C-4696-CB62-D855-348828C6E2A3}"/>
              </a:ext>
            </a:extLst>
          </p:cNvPr>
          <p:cNvSpPr>
            <a:spLocks noGrp="1"/>
          </p:cNvSpPr>
          <p:nvPr>
            <p:ph type="sldNum" sz="quarter" idx="12"/>
          </p:nvPr>
        </p:nvSpPr>
        <p:spPr/>
        <p:txBody>
          <a:bodyPr/>
          <a:lstStyle/>
          <a:p>
            <a:fld id="{3453727F-FDC3-4791-A45C-92350BD4085D}" type="slidenum">
              <a:rPr lang="en-US" smtClean="0"/>
              <a:t>‹#›</a:t>
            </a:fld>
            <a:endParaRPr lang="en-US"/>
          </a:p>
        </p:txBody>
      </p:sp>
    </p:spTree>
    <p:extLst>
      <p:ext uri="{BB962C8B-B14F-4D97-AF65-F5344CB8AC3E}">
        <p14:creationId xmlns:p14="http://schemas.microsoft.com/office/powerpoint/2010/main" val="1262340486"/>
      </p:ext>
    </p:extLst>
  </p:cSld>
  <p:clrMapOvr>
    <a:masterClrMapping/>
  </p:clrMapOvr>
  <p:hf sldNum="0" hdr="0" ftr="0" dt="0"/>
</p:sldLayout>
</file>

<file path=ppt/slideLayouts/slideLayout5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B1FE680-D020-8D35-9E29-47FA81EB721E}"/>
              </a:ext>
            </a:extLst>
          </p:cNvPr>
          <p:cNvSpPr>
            <a:spLocks noGrp="1"/>
          </p:cNvSpPr>
          <p:nvPr>
            <p:ph type="dt" sz="half" idx="10"/>
          </p:nvPr>
        </p:nvSpPr>
        <p:spPr/>
        <p:txBody>
          <a:bodyPr/>
          <a:lstStyle/>
          <a:p>
            <a:fld id="{49E9EDBE-5738-4F15-B12B-7B59A0AA1AEA}" type="datetimeFigureOut">
              <a:rPr lang="en-US" smtClean="0"/>
              <a:t>10/21/26</a:t>
            </a:fld>
            <a:endParaRPr lang="en-US"/>
          </a:p>
        </p:txBody>
      </p:sp>
      <p:sp>
        <p:nvSpPr>
          <p:cNvPr id="3" name="Footer Placeholder 2">
            <a:extLst>
              <a:ext uri="{FF2B5EF4-FFF2-40B4-BE49-F238E27FC236}">
                <a16:creationId xmlns:a16="http://schemas.microsoft.com/office/drawing/2014/main" id="{BAD778BD-3044-4642-B77B-5FCB529438A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889DB59-0836-BB74-4340-E84A59511880}"/>
              </a:ext>
            </a:extLst>
          </p:cNvPr>
          <p:cNvSpPr>
            <a:spLocks noGrp="1"/>
          </p:cNvSpPr>
          <p:nvPr>
            <p:ph type="sldNum" sz="quarter" idx="12"/>
          </p:nvPr>
        </p:nvSpPr>
        <p:spPr/>
        <p:txBody>
          <a:bodyPr/>
          <a:lstStyle/>
          <a:p>
            <a:fld id="{3453727F-FDC3-4791-A45C-92350BD4085D}" type="slidenum">
              <a:rPr lang="en-US" smtClean="0"/>
              <a:t>‹#›</a:t>
            </a:fld>
            <a:endParaRPr lang="en-US"/>
          </a:p>
        </p:txBody>
      </p:sp>
    </p:spTree>
    <p:extLst>
      <p:ext uri="{BB962C8B-B14F-4D97-AF65-F5344CB8AC3E}">
        <p14:creationId xmlns:p14="http://schemas.microsoft.com/office/powerpoint/2010/main" val="738607309"/>
      </p:ext>
    </p:extLst>
  </p:cSld>
  <p:clrMapOvr>
    <a:masterClrMapping/>
  </p:clrMapOvr>
  <p:hf sldNum="0" hdr="0" ftr="0" dt="0"/>
</p:sldLayout>
</file>

<file path=ppt/slideLayouts/slideLayout5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1B1257-079D-ED8D-F19E-922233C15AD6}"/>
              </a:ext>
            </a:extLst>
          </p:cNvPr>
          <p:cNvSpPr>
            <a:spLocks noGrp="1"/>
          </p:cNvSpPr>
          <p:nvPr>
            <p:ph type="title"/>
          </p:nvPr>
        </p:nvSpPr>
        <p:spPr>
          <a:xfrm>
            <a:off x="629843" y="342900"/>
            <a:ext cx="2949179" cy="1200150"/>
          </a:xfrm>
        </p:spPr>
        <p:txBody>
          <a:bodyPr anchor="b"/>
          <a:lstStyle>
            <a:lvl1pPr>
              <a:defRPr sz="1950"/>
            </a:lvl1pPr>
          </a:lstStyle>
          <a:p>
            <a:r>
              <a:rPr lang="en-US"/>
              <a:t>Click to edit Master title style</a:t>
            </a:r>
          </a:p>
        </p:txBody>
      </p:sp>
      <p:sp>
        <p:nvSpPr>
          <p:cNvPr id="3" name="Content Placeholder 2">
            <a:extLst>
              <a:ext uri="{FF2B5EF4-FFF2-40B4-BE49-F238E27FC236}">
                <a16:creationId xmlns:a16="http://schemas.microsoft.com/office/drawing/2014/main" id="{8D21B66C-CE67-55CC-55A7-3DBD65B3CE54}"/>
              </a:ext>
            </a:extLst>
          </p:cNvPr>
          <p:cNvSpPr>
            <a:spLocks noGrp="1"/>
          </p:cNvSpPr>
          <p:nvPr>
            <p:ph idx="1"/>
          </p:nvPr>
        </p:nvSpPr>
        <p:spPr>
          <a:xfrm>
            <a:off x="3887394" y="740574"/>
            <a:ext cx="4629151" cy="3655219"/>
          </a:xfrm>
        </p:spPr>
        <p:txBody>
          <a:bodyPr/>
          <a:lstStyle>
            <a:lvl1pPr>
              <a:defRPr sz="1950"/>
            </a:lvl1pPr>
            <a:lvl2pPr>
              <a:defRPr sz="1706"/>
            </a:lvl2pPr>
            <a:lvl3pPr>
              <a:defRPr sz="1463"/>
            </a:lvl3pPr>
            <a:lvl4pPr>
              <a:defRPr sz="1219"/>
            </a:lvl4pPr>
            <a:lvl5pPr>
              <a:defRPr sz="1219"/>
            </a:lvl5pPr>
            <a:lvl6pPr>
              <a:defRPr sz="1219"/>
            </a:lvl6pPr>
            <a:lvl7pPr>
              <a:defRPr sz="1219"/>
            </a:lvl7pPr>
            <a:lvl8pPr>
              <a:defRPr sz="1219"/>
            </a:lvl8pPr>
            <a:lvl9pPr>
              <a:defRPr sz="121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CA61034-8908-CA4B-3008-A258EF1AD818}"/>
              </a:ext>
            </a:extLst>
          </p:cNvPr>
          <p:cNvSpPr>
            <a:spLocks noGrp="1"/>
          </p:cNvSpPr>
          <p:nvPr>
            <p:ph type="body" sz="half" idx="2"/>
          </p:nvPr>
        </p:nvSpPr>
        <p:spPr>
          <a:xfrm>
            <a:off x="629843" y="1543050"/>
            <a:ext cx="2949179" cy="2858691"/>
          </a:xfrm>
        </p:spPr>
        <p:txBody>
          <a:bodyPr/>
          <a:lstStyle>
            <a:lvl1pPr marL="0" indent="0">
              <a:buNone/>
              <a:defRPr sz="975"/>
            </a:lvl1pPr>
            <a:lvl2pPr marL="278613" indent="0">
              <a:buNone/>
              <a:defRPr sz="854"/>
            </a:lvl2pPr>
            <a:lvl3pPr marL="557227" indent="0">
              <a:buNone/>
              <a:defRPr sz="731"/>
            </a:lvl3pPr>
            <a:lvl4pPr marL="835840" indent="0">
              <a:buNone/>
              <a:defRPr sz="610"/>
            </a:lvl4pPr>
            <a:lvl5pPr marL="1114453" indent="0">
              <a:buNone/>
              <a:defRPr sz="610"/>
            </a:lvl5pPr>
            <a:lvl6pPr marL="1393066" indent="0">
              <a:buNone/>
              <a:defRPr sz="610"/>
            </a:lvl6pPr>
            <a:lvl7pPr marL="1671680" indent="0">
              <a:buNone/>
              <a:defRPr sz="610"/>
            </a:lvl7pPr>
            <a:lvl8pPr marL="1950293" indent="0">
              <a:buNone/>
              <a:defRPr sz="610"/>
            </a:lvl8pPr>
            <a:lvl9pPr marL="2228906" indent="0">
              <a:buNone/>
              <a:defRPr sz="610"/>
            </a:lvl9pPr>
          </a:lstStyle>
          <a:p>
            <a:pPr lvl="0"/>
            <a:r>
              <a:rPr lang="en-US"/>
              <a:t>Click to edit Master text styles</a:t>
            </a:r>
          </a:p>
        </p:txBody>
      </p:sp>
      <p:sp>
        <p:nvSpPr>
          <p:cNvPr id="5" name="Date Placeholder 4">
            <a:extLst>
              <a:ext uri="{FF2B5EF4-FFF2-40B4-BE49-F238E27FC236}">
                <a16:creationId xmlns:a16="http://schemas.microsoft.com/office/drawing/2014/main" id="{4046F4FC-9992-A8B0-CF90-437C894076EE}"/>
              </a:ext>
            </a:extLst>
          </p:cNvPr>
          <p:cNvSpPr>
            <a:spLocks noGrp="1"/>
          </p:cNvSpPr>
          <p:nvPr>
            <p:ph type="dt" sz="half" idx="10"/>
          </p:nvPr>
        </p:nvSpPr>
        <p:spPr/>
        <p:txBody>
          <a:bodyPr/>
          <a:lstStyle/>
          <a:p>
            <a:fld id="{49E9EDBE-5738-4F15-B12B-7B59A0AA1AEA}" type="datetimeFigureOut">
              <a:rPr lang="en-US" smtClean="0"/>
              <a:t>10/21/26</a:t>
            </a:fld>
            <a:endParaRPr lang="en-US"/>
          </a:p>
        </p:txBody>
      </p:sp>
      <p:sp>
        <p:nvSpPr>
          <p:cNvPr id="6" name="Footer Placeholder 5">
            <a:extLst>
              <a:ext uri="{FF2B5EF4-FFF2-40B4-BE49-F238E27FC236}">
                <a16:creationId xmlns:a16="http://schemas.microsoft.com/office/drawing/2014/main" id="{63B62017-DD4B-1E94-8CEE-09B912057AC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7074AB4-45AF-57F2-A25C-4FF6BC485148}"/>
              </a:ext>
            </a:extLst>
          </p:cNvPr>
          <p:cNvSpPr>
            <a:spLocks noGrp="1"/>
          </p:cNvSpPr>
          <p:nvPr>
            <p:ph type="sldNum" sz="quarter" idx="12"/>
          </p:nvPr>
        </p:nvSpPr>
        <p:spPr/>
        <p:txBody>
          <a:bodyPr/>
          <a:lstStyle/>
          <a:p>
            <a:fld id="{3453727F-FDC3-4791-A45C-92350BD4085D}" type="slidenum">
              <a:rPr lang="en-US" smtClean="0"/>
              <a:t>‹#›</a:t>
            </a:fld>
            <a:endParaRPr lang="en-US"/>
          </a:p>
        </p:txBody>
      </p:sp>
    </p:spTree>
    <p:extLst>
      <p:ext uri="{BB962C8B-B14F-4D97-AF65-F5344CB8AC3E}">
        <p14:creationId xmlns:p14="http://schemas.microsoft.com/office/powerpoint/2010/main" val="606608741"/>
      </p:ext>
    </p:extLst>
  </p:cSld>
  <p:clrMapOvr>
    <a:masterClrMapping/>
  </p:clrMapOvr>
  <p:hf sldNum="0" hdr="0" ftr="0" dt="0"/>
</p:sldLayout>
</file>

<file path=ppt/slideLayouts/slideLayout5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5B0016-5CC4-32A5-D39F-5A9F241E0BDA}"/>
              </a:ext>
            </a:extLst>
          </p:cNvPr>
          <p:cNvSpPr>
            <a:spLocks noGrp="1"/>
          </p:cNvSpPr>
          <p:nvPr>
            <p:ph type="title"/>
          </p:nvPr>
        </p:nvSpPr>
        <p:spPr>
          <a:xfrm>
            <a:off x="629843" y="342900"/>
            <a:ext cx="2949179" cy="1200150"/>
          </a:xfrm>
        </p:spPr>
        <p:txBody>
          <a:bodyPr anchor="b"/>
          <a:lstStyle>
            <a:lvl1pPr>
              <a:defRPr sz="1950"/>
            </a:lvl1pPr>
          </a:lstStyle>
          <a:p>
            <a:r>
              <a:rPr lang="en-US"/>
              <a:t>Click to edit Master title style</a:t>
            </a:r>
          </a:p>
        </p:txBody>
      </p:sp>
      <p:sp>
        <p:nvSpPr>
          <p:cNvPr id="3" name="Picture Placeholder 2">
            <a:extLst>
              <a:ext uri="{FF2B5EF4-FFF2-40B4-BE49-F238E27FC236}">
                <a16:creationId xmlns:a16="http://schemas.microsoft.com/office/drawing/2014/main" id="{F3CECA16-A8B8-B258-784E-7644CD950944}"/>
              </a:ext>
            </a:extLst>
          </p:cNvPr>
          <p:cNvSpPr>
            <a:spLocks noGrp="1"/>
          </p:cNvSpPr>
          <p:nvPr>
            <p:ph type="pic" idx="1"/>
          </p:nvPr>
        </p:nvSpPr>
        <p:spPr>
          <a:xfrm>
            <a:off x="3887394" y="740574"/>
            <a:ext cx="4629151" cy="3655219"/>
          </a:xfrm>
        </p:spPr>
        <p:txBody>
          <a:bodyPr/>
          <a:lstStyle>
            <a:lvl1pPr marL="0" indent="0">
              <a:buNone/>
              <a:defRPr sz="1950"/>
            </a:lvl1pPr>
            <a:lvl2pPr marL="278613" indent="0">
              <a:buNone/>
              <a:defRPr sz="1706"/>
            </a:lvl2pPr>
            <a:lvl3pPr marL="557227" indent="0">
              <a:buNone/>
              <a:defRPr sz="1463"/>
            </a:lvl3pPr>
            <a:lvl4pPr marL="835840" indent="0">
              <a:buNone/>
              <a:defRPr sz="1219"/>
            </a:lvl4pPr>
            <a:lvl5pPr marL="1114453" indent="0">
              <a:buNone/>
              <a:defRPr sz="1219"/>
            </a:lvl5pPr>
            <a:lvl6pPr marL="1393066" indent="0">
              <a:buNone/>
              <a:defRPr sz="1219"/>
            </a:lvl6pPr>
            <a:lvl7pPr marL="1671680" indent="0">
              <a:buNone/>
              <a:defRPr sz="1219"/>
            </a:lvl7pPr>
            <a:lvl8pPr marL="1950293" indent="0">
              <a:buNone/>
              <a:defRPr sz="1219"/>
            </a:lvl8pPr>
            <a:lvl9pPr marL="2228906" indent="0">
              <a:buNone/>
              <a:defRPr sz="1219"/>
            </a:lvl9pPr>
          </a:lstStyle>
          <a:p>
            <a:r>
              <a:rPr lang="en-US"/>
              <a:t>Click icon to add picture</a:t>
            </a:r>
          </a:p>
        </p:txBody>
      </p:sp>
      <p:sp>
        <p:nvSpPr>
          <p:cNvPr id="4" name="Text Placeholder 3">
            <a:extLst>
              <a:ext uri="{FF2B5EF4-FFF2-40B4-BE49-F238E27FC236}">
                <a16:creationId xmlns:a16="http://schemas.microsoft.com/office/drawing/2014/main" id="{5F4ACF7B-A58A-FA84-149E-3538FACA8972}"/>
              </a:ext>
            </a:extLst>
          </p:cNvPr>
          <p:cNvSpPr>
            <a:spLocks noGrp="1"/>
          </p:cNvSpPr>
          <p:nvPr>
            <p:ph type="body" sz="half" idx="2"/>
          </p:nvPr>
        </p:nvSpPr>
        <p:spPr>
          <a:xfrm>
            <a:off x="629843" y="1543050"/>
            <a:ext cx="2949179" cy="2858691"/>
          </a:xfrm>
        </p:spPr>
        <p:txBody>
          <a:bodyPr/>
          <a:lstStyle>
            <a:lvl1pPr marL="0" indent="0">
              <a:buNone/>
              <a:defRPr sz="975"/>
            </a:lvl1pPr>
            <a:lvl2pPr marL="278613" indent="0">
              <a:buNone/>
              <a:defRPr sz="854"/>
            </a:lvl2pPr>
            <a:lvl3pPr marL="557227" indent="0">
              <a:buNone/>
              <a:defRPr sz="731"/>
            </a:lvl3pPr>
            <a:lvl4pPr marL="835840" indent="0">
              <a:buNone/>
              <a:defRPr sz="610"/>
            </a:lvl4pPr>
            <a:lvl5pPr marL="1114453" indent="0">
              <a:buNone/>
              <a:defRPr sz="610"/>
            </a:lvl5pPr>
            <a:lvl6pPr marL="1393066" indent="0">
              <a:buNone/>
              <a:defRPr sz="610"/>
            </a:lvl6pPr>
            <a:lvl7pPr marL="1671680" indent="0">
              <a:buNone/>
              <a:defRPr sz="610"/>
            </a:lvl7pPr>
            <a:lvl8pPr marL="1950293" indent="0">
              <a:buNone/>
              <a:defRPr sz="610"/>
            </a:lvl8pPr>
            <a:lvl9pPr marL="2228906" indent="0">
              <a:buNone/>
              <a:defRPr sz="610"/>
            </a:lvl9pPr>
          </a:lstStyle>
          <a:p>
            <a:pPr lvl="0"/>
            <a:r>
              <a:rPr lang="en-US"/>
              <a:t>Click to edit Master text styles</a:t>
            </a:r>
          </a:p>
        </p:txBody>
      </p:sp>
      <p:sp>
        <p:nvSpPr>
          <p:cNvPr id="5" name="Date Placeholder 4">
            <a:extLst>
              <a:ext uri="{FF2B5EF4-FFF2-40B4-BE49-F238E27FC236}">
                <a16:creationId xmlns:a16="http://schemas.microsoft.com/office/drawing/2014/main" id="{5346E5CF-3EF0-61C9-6C53-08ECD8F20E5F}"/>
              </a:ext>
            </a:extLst>
          </p:cNvPr>
          <p:cNvSpPr>
            <a:spLocks noGrp="1"/>
          </p:cNvSpPr>
          <p:nvPr>
            <p:ph type="dt" sz="half" idx="10"/>
          </p:nvPr>
        </p:nvSpPr>
        <p:spPr/>
        <p:txBody>
          <a:bodyPr/>
          <a:lstStyle/>
          <a:p>
            <a:fld id="{49E9EDBE-5738-4F15-B12B-7B59A0AA1AEA}" type="datetimeFigureOut">
              <a:rPr lang="en-US" smtClean="0"/>
              <a:t>10/21/26</a:t>
            </a:fld>
            <a:endParaRPr lang="en-US"/>
          </a:p>
        </p:txBody>
      </p:sp>
      <p:sp>
        <p:nvSpPr>
          <p:cNvPr id="6" name="Footer Placeholder 5">
            <a:extLst>
              <a:ext uri="{FF2B5EF4-FFF2-40B4-BE49-F238E27FC236}">
                <a16:creationId xmlns:a16="http://schemas.microsoft.com/office/drawing/2014/main" id="{EC520E46-1066-E966-E339-F8E317E7DE9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B3F1DCA-6DAC-D8B7-7EA7-835BE1B4F269}"/>
              </a:ext>
            </a:extLst>
          </p:cNvPr>
          <p:cNvSpPr>
            <a:spLocks noGrp="1"/>
          </p:cNvSpPr>
          <p:nvPr>
            <p:ph type="sldNum" sz="quarter" idx="12"/>
          </p:nvPr>
        </p:nvSpPr>
        <p:spPr/>
        <p:txBody>
          <a:bodyPr/>
          <a:lstStyle/>
          <a:p>
            <a:fld id="{3453727F-FDC3-4791-A45C-92350BD4085D}" type="slidenum">
              <a:rPr lang="en-US" smtClean="0"/>
              <a:t>‹#›</a:t>
            </a:fld>
            <a:endParaRPr lang="en-US"/>
          </a:p>
        </p:txBody>
      </p:sp>
    </p:spTree>
    <p:extLst>
      <p:ext uri="{BB962C8B-B14F-4D97-AF65-F5344CB8AC3E}">
        <p14:creationId xmlns:p14="http://schemas.microsoft.com/office/powerpoint/2010/main" val="952370992"/>
      </p:ext>
    </p:extLst>
  </p:cSld>
  <p:clrMapOvr>
    <a:masterClrMapping/>
  </p:clrMapOvr>
  <p:hf sldNum="0" hdr="0" ftr="0" dt="0"/>
</p:sldLayout>
</file>

<file path=ppt/slideLayouts/slideLayout6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941D6D-33E5-69E9-D4DA-75853D3E002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42D6CF9-2E0E-C834-A555-12339C933D6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369FA4D-1AD8-365B-16D3-A9299312B31C}"/>
              </a:ext>
            </a:extLst>
          </p:cNvPr>
          <p:cNvSpPr>
            <a:spLocks noGrp="1"/>
          </p:cNvSpPr>
          <p:nvPr>
            <p:ph type="dt" sz="half" idx="10"/>
          </p:nvPr>
        </p:nvSpPr>
        <p:spPr/>
        <p:txBody>
          <a:bodyPr/>
          <a:lstStyle/>
          <a:p>
            <a:fld id="{49E9EDBE-5738-4F15-B12B-7B59A0AA1AEA}" type="datetimeFigureOut">
              <a:rPr lang="en-US" smtClean="0"/>
              <a:t>10/21/26</a:t>
            </a:fld>
            <a:endParaRPr lang="en-US"/>
          </a:p>
        </p:txBody>
      </p:sp>
      <p:sp>
        <p:nvSpPr>
          <p:cNvPr id="5" name="Footer Placeholder 4">
            <a:extLst>
              <a:ext uri="{FF2B5EF4-FFF2-40B4-BE49-F238E27FC236}">
                <a16:creationId xmlns:a16="http://schemas.microsoft.com/office/drawing/2014/main" id="{0E8E34CB-0C63-99F3-1DD3-71481210536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F55CC91-2592-84FF-AA33-C919AEB31823}"/>
              </a:ext>
            </a:extLst>
          </p:cNvPr>
          <p:cNvSpPr>
            <a:spLocks noGrp="1"/>
          </p:cNvSpPr>
          <p:nvPr>
            <p:ph type="sldNum" sz="quarter" idx="12"/>
          </p:nvPr>
        </p:nvSpPr>
        <p:spPr/>
        <p:txBody>
          <a:bodyPr/>
          <a:lstStyle/>
          <a:p>
            <a:fld id="{3453727F-FDC3-4791-A45C-92350BD4085D}" type="slidenum">
              <a:rPr lang="en-US" smtClean="0"/>
              <a:t>‹#›</a:t>
            </a:fld>
            <a:endParaRPr lang="en-US"/>
          </a:p>
        </p:txBody>
      </p:sp>
    </p:spTree>
    <p:extLst>
      <p:ext uri="{BB962C8B-B14F-4D97-AF65-F5344CB8AC3E}">
        <p14:creationId xmlns:p14="http://schemas.microsoft.com/office/powerpoint/2010/main" val="2206212016"/>
      </p:ext>
    </p:extLst>
  </p:cSld>
  <p:clrMapOvr>
    <a:masterClrMapping/>
  </p:clrMapOvr>
  <p:hf sldNum="0" hdr="0" ftr="0" dt="0"/>
</p:sldLayout>
</file>

<file path=ppt/slideLayouts/slideLayout6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7AB70C4-79A6-F336-66D0-FAD45A1D602F}"/>
              </a:ext>
            </a:extLst>
          </p:cNvPr>
          <p:cNvSpPr>
            <a:spLocks noGrp="1"/>
          </p:cNvSpPr>
          <p:nvPr>
            <p:ph type="title" orient="vert"/>
          </p:nvPr>
        </p:nvSpPr>
        <p:spPr>
          <a:xfrm>
            <a:off x="6543675" y="273844"/>
            <a:ext cx="1971675" cy="4358879"/>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7D9B7BA-9CF4-FF2F-88BC-D8623FC45C79}"/>
              </a:ext>
            </a:extLst>
          </p:cNvPr>
          <p:cNvSpPr>
            <a:spLocks noGrp="1"/>
          </p:cNvSpPr>
          <p:nvPr>
            <p:ph type="body" orient="vert" idx="1"/>
          </p:nvPr>
        </p:nvSpPr>
        <p:spPr>
          <a:xfrm>
            <a:off x="628650" y="273844"/>
            <a:ext cx="5800725" cy="435887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8175033-9D06-CC85-1721-69A8C99C3914}"/>
              </a:ext>
            </a:extLst>
          </p:cNvPr>
          <p:cNvSpPr>
            <a:spLocks noGrp="1"/>
          </p:cNvSpPr>
          <p:nvPr>
            <p:ph type="dt" sz="half" idx="10"/>
          </p:nvPr>
        </p:nvSpPr>
        <p:spPr/>
        <p:txBody>
          <a:bodyPr/>
          <a:lstStyle/>
          <a:p>
            <a:fld id="{49E9EDBE-5738-4F15-B12B-7B59A0AA1AEA}" type="datetimeFigureOut">
              <a:rPr lang="en-US" smtClean="0"/>
              <a:t>10/21/26</a:t>
            </a:fld>
            <a:endParaRPr lang="en-US"/>
          </a:p>
        </p:txBody>
      </p:sp>
      <p:sp>
        <p:nvSpPr>
          <p:cNvPr id="5" name="Footer Placeholder 4">
            <a:extLst>
              <a:ext uri="{FF2B5EF4-FFF2-40B4-BE49-F238E27FC236}">
                <a16:creationId xmlns:a16="http://schemas.microsoft.com/office/drawing/2014/main" id="{43CCBB33-73FB-F7F2-CC28-01531A5C3D2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7476BF-C982-E225-44BC-7362BACF7410}"/>
              </a:ext>
            </a:extLst>
          </p:cNvPr>
          <p:cNvSpPr>
            <a:spLocks noGrp="1"/>
          </p:cNvSpPr>
          <p:nvPr>
            <p:ph type="sldNum" sz="quarter" idx="12"/>
          </p:nvPr>
        </p:nvSpPr>
        <p:spPr/>
        <p:txBody>
          <a:bodyPr/>
          <a:lstStyle/>
          <a:p>
            <a:fld id="{3453727F-FDC3-4791-A45C-92350BD4085D}" type="slidenum">
              <a:rPr lang="en-US" smtClean="0"/>
              <a:t>‹#›</a:t>
            </a:fld>
            <a:endParaRPr lang="en-US"/>
          </a:p>
        </p:txBody>
      </p:sp>
    </p:spTree>
    <p:extLst>
      <p:ext uri="{BB962C8B-B14F-4D97-AF65-F5344CB8AC3E}">
        <p14:creationId xmlns:p14="http://schemas.microsoft.com/office/powerpoint/2010/main" val="3027996487"/>
      </p:ext>
    </p:extLst>
  </p:cSld>
  <p:clrMapOvr>
    <a:masterClrMapping/>
  </p:clrMapOvr>
  <p:hf sldNum="0" hdr="0" ftr="0" dt="0"/>
</p:sldLayout>
</file>

<file path=ppt/slideLayouts/slideLayout62.xml><?xml version="1.0" encoding="utf-8"?>
<p:sldLayout xmlns:a="http://schemas.openxmlformats.org/drawingml/2006/main" xmlns:r="http://schemas.openxmlformats.org/officeDocument/2006/relationships" xmlns:p="http://schemas.openxmlformats.org/presentationml/2006/main">
  <p:cSld name="Appendix Section Divider - 2">
    <p:bg>
      <p:bgPr>
        <a:solidFill>
          <a:schemeClr val="accent1"/>
        </a:solidFill>
        <a:effectLst/>
      </p:bgPr>
    </p:bg>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4D23FF1E-46E3-644A-8112-B2FA500550FC}"/>
              </a:ext>
            </a:extLst>
          </p:cNvPr>
          <p:cNvSpPr>
            <a:spLocks noGrp="1"/>
          </p:cNvSpPr>
          <p:nvPr>
            <p:ph type="title" hasCustomPrompt="1"/>
          </p:nvPr>
        </p:nvSpPr>
        <p:spPr>
          <a:xfrm>
            <a:off x="621030" y="1100492"/>
            <a:ext cx="3950971" cy="1292662"/>
          </a:xfrm>
          <a:prstGeom prst="rect">
            <a:avLst/>
          </a:prstGeom>
        </p:spPr>
        <p:txBody>
          <a:bodyPr lIns="0" tIns="0" rIns="0" bIns="0" anchor="t" anchorCtr="0">
            <a:noAutofit/>
          </a:bodyPr>
          <a:lstStyle>
            <a:lvl1pPr marL="0" algn="l" defTabSz="557240" rtl="0" eaLnBrk="1" latinLnBrk="0" hangingPunct="1">
              <a:lnSpc>
                <a:spcPct val="100000"/>
              </a:lnSpc>
              <a:spcBef>
                <a:spcPct val="0"/>
              </a:spcBef>
              <a:buNone/>
              <a:defRPr lang="en-US" sz="3656" b="1" kern="2400" spc="-37" baseline="0" dirty="0">
                <a:solidFill>
                  <a:schemeClr val="accent2"/>
                </a:solidFill>
                <a:latin typeface="+mj-lt"/>
                <a:ea typeface="+mj-ea"/>
                <a:cs typeface="+mj-cs"/>
              </a:defRPr>
            </a:lvl1pPr>
          </a:lstStyle>
          <a:p>
            <a:r>
              <a:rPr lang="en-US"/>
              <a:t>Click to add section title</a:t>
            </a:r>
          </a:p>
        </p:txBody>
      </p:sp>
      <p:sp>
        <p:nvSpPr>
          <p:cNvPr id="6" name="Text Placeholder 5">
            <a:extLst>
              <a:ext uri="{FF2B5EF4-FFF2-40B4-BE49-F238E27FC236}">
                <a16:creationId xmlns:a16="http://schemas.microsoft.com/office/drawing/2014/main" id="{E042FECA-039D-8ACB-0827-98B18DE9163A}"/>
              </a:ext>
            </a:extLst>
          </p:cNvPr>
          <p:cNvSpPr>
            <a:spLocks noGrp="1"/>
          </p:cNvSpPr>
          <p:nvPr>
            <p:ph type="body" sz="quarter" idx="10" hasCustomPrompt="1"/>
          </p:nvPr>
        </p:nvSpPr>
        <p:spPr>
          <a:xfrm>
            <a:off x="621031" y="2393156"/>
            <a:ext cx="6630794" cy="801291"/>
          </a:xfrm>
        </p:spPr>
        <p:txBody>
          <a:bodyPr>
            <a:noAutofit/>
          </a:bodyPr>
          <a:lstStyle>
            <a:lvl1pPr marL="0" algn="l" defTabSz="557240" rtl="0" eaLnBrk="1" latinLnBrk="0" hangingPunct="1">
              <a:defRPr lang="en-US" sz="3656" b="1" kern="2400" spc="-37" dirty="0" smtClean="0">
                <a:ln w="19050">
                  <a:solidFill>
                    <a:schemeClr val="accent2"/>
                  </a:solidFill>
                </a:ln>
                <a:noFill/>
                <a:latin typeface="+mj-lt"/>
                <a:ea typeface="+mj-ea"/>
                <a:cs typeface="+mj-cs"/>
              </a:defRPr>
            </a:lvl1pPr>
          </a:lstStyle>
          <a:p>
            <a:pPr lvl="0"/>
            <a:r>
              <a:rPr lang="en-US"/>
              <a:t>add section title</a:t>
            </a:r>
          </a:p>
        </p:txBody>
      </p:sp>
      <p:sp>
        <p:nvSpPr>
          <p:cNvPr id="12" name="Text Placeholder 11">
            <a:extLst>
              <a:ext uri="{FF2B5EF4-FFF2-40B4-BE49-F238E27FC236}">
                <a16:creationId xmlns:a16="http://schemas.microsoft.com/office/drawing/2014/main" id="{4C3E19D7-C233-BFEC-36DA-6BDD04F325B0}"/>
              </a:ext>
            </a:extLst>
          </p:cNvPr>
          <p:cNvSpPr>
            <a:spLocks noGrp="1"/>
          </p:cNvSpPr>
          <p:nvPr>
            <p:ph type="body" sz="quarter" idx="11" hasCustomPrompt="1"/>
          </p:nvPr>
        </p:nvSpPr>
        <p:spPr>
          <a:xfrm>
            <a:off x="621032" y="3143765"/>
            <a:ext cx="6638413" cy="702469"/>
          </a:xfrm>
        </p:spPr>
        <p:txBody>
          <a:bodyPr>
            <a:normAutofit/>
          </a:bodyPr>
          <a:lstStyle>
            <a:lvl1pPr marL="0" algn="l" defTabSz="557240" rtl="0" eaLnBrk="1" latinLnBrk="0" hangingPunct="1">
              <a:defRPr lang="en-US" sz="3656" b="1" kern="2400" spc="-37" dirty="0" smtClean="0">
                <a:ln w="6350">
                  <a:solidFill>
                    <a:schemeClr val="accent2"/>
                  </a:solidFill>
                </a:ln>
                <a:noFill/>
                <a:latin typeface="+mj-lt"/>
                <a:ea typeface="+mj-ea"/>
                <a:cs typeface="+mj-cs"/>
              </a:defRPr>
            </a:lvl1pPr>
          </a:lstStyle>
          <a:p>
            <a:pPr lvl="0"/>
            <a:r>
              <a:rPr lang="en-US"/>
              <a:t>add section title</a:t>
            </a:r>
          </a:p>
        </p:txBody>
      </p:sp>
      <p:sp>
        <p:nvSpPr>
          <p:cNvPr id="14" name="Text Placeholder 11">
            <a:extLst>
              <a:ext uri="{FF2B5EF4-FFF2-40B4-BE49-F238E27FC236}">
                <a16:creationId xmlns:a16="http://schemas.microsoft.com/office/drawing/2014/main" id="{BADC5739-FC80-9260-D491-264C20C90073}"/>
              </a:ext>
            </a:extLst>
          </p:cNvPr>
          <p:cNvSpPr>
            <a:spLocks noGrp="1"/>
          </p:cNvSpPr>
          <p:nvPr>
            <p:ph type="body" sz="quarter" idx="12" hasCustomPrompt="1"/>
          </p:nvPr>
        </p:nvSpPr>
        <p:spPr>
          <a:xfrm>
            <a:off x="621032" y="3823276"/>
            <a:ext cx="6638413" cy="702469"/>
          </a:xfrm>
        </p:spPr>
        <p:txBody>
          <a:bodyPr>
            <a:normAutofit/>
          </a:bodyPr>
          <a:lstStyle>
            <a:lvl1pPr marL="0" algn="l" defTabSz="557240" rtl="0" eaLnBrk="1" latinLnBrk="0" hangingPunct="1">
              <a:defRPr lang="en-US" sz="3656" b="1" kern="2400" spc="-37" dirty="0" smtClean="0">
                <a:ln w="3175">
                  <a:solidFill>
                    <a:schemeClr val="accent2">
                      <a:alpha val="50000"/>
                    </a:schemeClr>
                  </a:solidFill>
                </a:ln>
                <a:noFill/>
                <a:latin typeface="+mj-lt"/>
                <a:ea typeface="+mj-ea"/>
                <a:cs typeface="+mj-cs"/>
              </a:defRPr>
            </a:lvl1pPr>
          </a:lstStyle>
          <a:p>
            <a:pPr lvl="0"/>
            <a:r>
              <a:rPr lang="en-US"/>
              <a:t>add section title</a:t>
            </a:r>
          </a:p>
        </p:txBody>
      </p:sp>
    </p:spTree>
    <p:extLst>
      <p:ext uri="{BB962C8B-B14F-4D97-AF65-F5344CB8AC3E}">
        <p14:creationId xmlns:p14="http://schemas.microsoft.com/office/powerpoint/2010/main" val="1524073370"/>
      </p:ext>
    </p:extLst>
  </p:cSld>
  <p:clrMapOvr>
    <a:overrideClrMapping bg1="dk1" tx1="lt1" bg2="dk2" tx2="lt2" accent1="accent1" accent2="accent2" accent3="accent3" accent4="accent4" accent5="accent5" accent6="accent6" hlink="hlink" folHlink="folHlink"/>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cSld name="DEFAULT">
    <p:bg>
      <p:bgRef idx="1001">
        <a:schemeClr val="bg1"/>
      </p:bgRef>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C6EBBA8-98D9-AD8E-4D90-4ADE8E9C5E66}"/>
              </a:ext>
            </a:extLst>
          </p:cNvPr>
          <p:cNvSpPr/>
          <p:nvPr userDrawn="1"/>
        </p:nvSpPr>
        <p:spPr>
          <a:xfrm>
            <a:off x="-8790" y="-7144"/>
            <a:ext cx="9152792" cy="1072213"/>
          </a:xfrm>
          <a:prstGeom prst="rect">
            <a:avLst/>
          </a:prstGeom>
          <a:gradFill flip="none" rotWithShape="1">
            <a:gsLst>
              <a:gs pos="73000">
                <a:schemeClr val="accent1"/>
              </a:gs>
              <a:gs pos="100000">
                <a:schemeClr val="accent3"/>
              </a:gs>
            </a:gsLst>
            <a:lin ang="0" scaled="1"/>
            <a:tileRect/>
          </a:gra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557227" rtl="0" eaLnBrk="1" fontAlgn="auto" latinLnBrk="0" hangingPunct="1">
              <a:lnSpc>
                <a:spcPct val="100000"/>
              </a:lnSpc>
              <a:spcBef>
                <a:spcPts val="0"/>
              </a:spcBef>
              <a:spcAft>
                <a:spcPts val="0"/>
              </a:spcAft>
              <a:buClrTx/>
              <a:buSzTx/>
              <a:buFontTx/>
              <a:buNone/>
              <a:tabLst/>
              <a:defRPr/>
            </a:pPr>
            <a:endParaRPr kumimoji="0" lang="en-US" sz="1097" b="0" i="0" u="none" strike="noStrike" kern="1200" cap="none" spc="0" normalizeH="0" baseline="0" noProof="0">
              <a:ln>
                <a:noFill/>
              </a:ln>
              <a:solidFill>
                <a:prstClr val="white"/>
              </a:solidFill>
              <a:effectLst/>
              <a:uLnTx/>
              <a:uFillTx/>
              <a:latin typeface="Nunito Sans"/>
              <a:ea typeface="+mn-ea"/>
              <a:cs typeface="+mn-cs"/>
            </a:endParaRPr>
          </a:p>
        </p:txBody>
      </p:sp>
      <p:pic>
        <p:nvPicPr>
          <p:cNvPr id="7" name="Picture 6" descr="A picture containing text, clipart&#10;&#10;Description automatically generated">
            <a:extLst>
              <a:ext uri="{FF2B5EF4-FFF2-40B4-BE49-F238E27FC236}">
                <a16:creationId xmlns:a16="http://schemas.microsoft.com/office/drawing/2014/main" id="{05082CD6-3440-B382-C140-634ACA8C3B68}"/>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150955" y="4869341"/>
            <a:ext cx="590424" cy="101493"/>
          </a:xfrm>
          <a:prstGeom prst="rect">
            <a:avLst/>
          </a:prstGeom>
        </p:spPr>
      </p:pic>
      <p:sp>
        <p:nvSpPr>
          <p:cNvPr id="9" name="Slide Number Placeholder 4">
            <a:extLst>
              <a:ext uri="{FF2B5EF4-FFF2-40B4-BE49-F238E27FC236}">
                <a16:creationId xmlns:a16="http://schemas.microsoft.com/office/drawing/2014/main" id="{5756A629-EB48-FDCB-F198-9D61ACF28977}"/>
              </a:ext>
            </a:extLst>
          </p:cNvPr>
          <p:cNvSpPr txBox="1">
            <a:spLocks/>
          </p:cNvSpPr>
          <p:nvPr userDrawn="1"/>
        </p:nvSpPr>
        <p:spPr>
          <a:xfrm>
            <a:off x="8828860" y="4885241"/>
            <a:ext cx="180116" cy="92333"/>
          </a:xfrm>
          <a:prstGeom prst="rect">
            <a:avLst/>
          </a:prstGeom>
        </p:spPr>
        <p:txBody>
          <a:bodyPr lIns="0" tIns="0" rIns="0" bIns="0" anchor="b" anchorCtr="0">
            <a:spAutoFit/>
          </a:bodyPr>
          <a:lstStyle>
            <a:defPPr>
              <a:defRPr lang="en-US"/>
            </a:defPPr>
            <a:lvl1pPr marL="0" algn="l" defTabSz="742950" rtl="0" eaLnBrk="1" latinLnBrk="0" hangingPunct="1">
              <a:defRPr sz="650" kern="1200">
                <a:solidFill>
                  <a:schemeClr val="tx1"/>
                </a:solidFill>
                <a:latin typeface="+mn-lt"/>
                <a:ea typeface="+mn-ea"/>
                <a:cs typeface="+mn-cs"/>
              </a:defRPr>
            </a:lvl1pPr>
            <a:lvl2pPr marL="371475" algn="l" defTabSz="742950" rtl="0" eaLnBrk="1" latinLnBrk="0" hangingPunct="1">
              <a:defRPr sz="1463" kern="1200">
                <a:solidFill>
                  <a:schemeClr val="tx1"/>
                </a:solidFill>
                <a:latin typeface="+mn-lt"/>
                <a:ea typeface="+mn-ea"/>
                <a:cs typeface="+mn-cs"/>
              </a:defRPr>
            </a:lvl2pPr>
            <a:lvl3pPr marL="742950" algn="l" defTabSz="742950" rtl="0" eaLnBrk="1" latinLnBrk="0" hangingPunct="1">
              <a:defRPr sz="1463" kern="1200">
                <a:solidFill>
                  <a:schemeClr val="tx1"/>
                </a:solidFill>
                <a:latin typeface="+mn-lt"/>
                <a:ea typeface="+mn-ea"/>
                <a:cs typeface="+mn-cs"/>
              </a:defRPr>
            </a:lvl3pPr>
            <a:lvl4pPr marL="1114425" algn="l" defTabSz="742950" rtl="0" eaLnBrk="1" latinLnBrk="0" hangingPunct="1">
              <a:defRPr sz="1463" kern="1200">
                <a:solidFill>
                  <a:schemeClr val="tx1"/>
                </a:solidFill>
                <a:latin typeface="+mn-lt"/>
                <a:ea typeface="+mn-ea"/>
                <a:cs typeface="+mn-cs"/>
              </a:defRPr>
            </a:lvl4pPr>
            <a:lvl5pPr marL="1485900" algn="l" defTabSz="742950" rtl="0" eaLnBrk="1" latinLnBrk="0" hangingPunct="1">
              <a:defRPr sz="1463" kern="1200">
                <a:solidFill>
                  <a:schemeClr val="tx1"/>
                </a:solidFill>
                <a:latin typeface="+mn-lt"/>
                <a:ea typeface="+mn-ea"/>
                <a:cs typeface="+mn-cs"/>
              </a:defRPr>
            </a:lvl5pPr>
            <a:lvl6pPr marL="1857375" algn="l" defTabSz="742950" rtl="0" eaLnBrk="1" latinLnBrk="0" hangingPunct="1">
              <a:defRPr sz="1463" kern="1200">
                <a:solidFill>
                  <a:schemeClr val="tx1"/>
                </a:solidFill>
                <a:latin typeface="+mn-lt"/>
                <a:ea typeface="+mn-ea"/>
                <a:cs typeface="+mn-cs"/>
              </a:defRPr>
            </a:lvl6pPr>
            <a:lvl7pPr marL="2228850" algn="l" defTabSz="742950" rtl="0" eaLnBrk="1" latinLnBrk="0" hangingPunct="1">
              <a:defRPr sz="1463" kern="1200">
                <a:solidFill>
                  <a:schemeClr val="tx1"/>
                </a:solidFill>
                <a:latin typeface="+mn-lt"/>
                <a:ea typeface="+mn-ea"/>
                <a:cs typeface="+mn-cs"/>
              </a:defRPr>
            </a:lvl7pPr>
            <a:lvl8pPr marL="2600325" algn="l" defTabSz="742950" rtl="0" eaLnBrk="1" latinLnBrk="0" hangingPunct="1">
              <a:defRPr sz="1463" kern="1200">
                <a:solidFill>
                  <a:schemeClr val="tx1"/>
                </a:solidFill>
                <a:latin typeface="+mn-lt"/>
                <a:ea typeface="+mn-ea"/>
                <a:cs typeface="+mn-cs"/>
              </a:defRPr>
            </a:lvl8pPr>
            <a:lvl9pPr marL="2971800" algn="l" defTabSz="742950" rtl="0" eaLnBrk="1" latinLnBrk="0" hangingPunct="1">
              <a:defRPr sz="1463" kern="1200">
                <a:solidFill>
                  <a:schemeClr val="tx1"/>
                </a:solidFill>
                <a:latin typeface="+mn-lt"/>
                <a:ea typeface="+mn-ea"/>
                <a:cs typeface="+mn-cs"/>
              </a:defRPr>
            </a:lvl9pPr>
          </a:lstStyle>
          <a:p>
            <a:fld id="{CB7FE98A-78B1-495F-8A5C-53E48422F91F}" type="slidenum">
              <a:rPr lang="en-US" sz="600" smtClean="0"/>
              <a:pPr/>
              <a:t>‹#›</a:t>
            </a:fld>
            <a:endParaRPr lang="en-US" sz="600"/>
          </a:p>
        </p:txBody>
      </p:sp>
    </p:spTree>
    <p:extLst>
      <p:ext uri="{BB962C8B-B14F-4D97-AF65-F5344CB8AC3E}">
        <p14:creationId xmlns:p14="http://schemas.microsoft.com/office/powerpoint/2010/main" val="1190736656"/>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cSld name="TOC - 1">
    <p:bg>
      <p:bgPr>
        <a:solidFill>
          <a:schemeClr val="bg1"/>
        </a:solidFill>
        <a:effectLst/>
      </p:bgPr>
    </p:bg>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86455836-9D77-4E33-B6B9-FE6B2122D95C}"/>
              </a:ext>
            </a:extLst>
          </p:cNvPr>
          <p:cNvCxnSpPr>
            <a:cxnSpLocks/>
          </p:cNvCxnSpPr>
          <p:nvPr/>
        </p:nvCxnSpPr>
        <p:spPr>
          <a:xfrm>
            <a:off x="4000500" y="683876"/>
            <a:ext cx="0" cy="3775749"/>
          </a:xfrm>
          <a:prstGeom prst="line">
            <a:avLst/>
          </a:prstGeom>
          <a:ln w="28575">
            <a:solidFill>
              <a:schemeClr val="accent2"/>
            </a:solidFill>
          </a:ln>
        </p:spPr>
        <p:style>
          <a:lnRef idx="1">
            <a:schemeClr val="accent6"/>
          </a:lnRef>
          <a:fillRef idx="0">
            <a:schemeClr val="accent6"/>
          </a:fillRef>
          <a:effectRef idx="0">
            <a:schemeClr val="accent6"/>
          </a:effectRef>
          <a:fontRef idx="minor">
            <a:schemeClr val="tx1"/>
          </a:fontRef>
        </p:style>
      </p:cxnSp>
      <p:sp>
        <p:nvSpPr>
          <p:cNvPr id="7" name="TextBox 6">
            <a:extLst>
              <a:ext uri="{FF2B5EF4-FFF2-40B4-BE49-F238E27FC236}">
                <a16:creationId xmlns:a16="http://schemas.microsoft.com/office/drawing/2014/main" id="{870C2D6A-4553-174A-B10E-991AC7A3D40C}"/>
              </a:ext>
            </a:extLst>
          </p:cNvPr>
          <p:cNvSpPr txBox="1"/>
          <p:nvPr/>
        </p:nvSpPr>
        <p:spPr>
          <a:xfrm>
            <a:off x="904977" y="1906743"/>
            <a:ext cx="2377639" cy="1142749"/>
          </a:xfrm>
          <a:prstGeom prst="rect">
            <a:avLst/>
          </a:prstGeom>
          <a:noFill/>
        </p:spPr>
        <p:txBody>
          <a:bodyPr wrap="square" rtlCol="0">
            <a:spAutoFit/>
          </a:bodyPr>
          <a:lstStyle/>
          <a:p>
            <a:pPr algn="l"/>
            <a:r>
              <a:rPr lang="en-US" sz="3413" spc="-92">
                <a:solidFill>
                  <a:schemeClr val="accent1"/>
                </a:solidFill>
                <a:latin typeface="+mj-lt"/>
              </a:rPr>
              <a:t>Table of Contents</a:t>
            </a:r>
          </a:p>
        </p:txBody>
      </p:sp>
      <p:sp>
        <p:nvSpPr>
          <p:cNvPr id="3" name="Text Placeholder 2">
            <a:extLst>
              <a:ext uri="{FF2B5EF4-FFF2-40B4-BE49-F238E27FC236}">
                <a16:creationId xmlns:a16="http://schemas.microsoft.com/office/drawing/2014/main" id="{6FF923A3-5157-844E-95B9-E65FEA3E216E}"/>
              </a:ext>
            </a:extLst>
          </p:cNvPr>
          <p:cNvSpPr>
            <a:spLocks noGrp="1"/>
          </p:cNvSpPr>
          <p:nvPr>
            <p:ph type="body" sz="quarter" idx="13"/>
          </p:nvPr>
        </p:nvSpPr>
        <p:spPr>
          <a:xfrm>
            <a:off x="4743453" y="614363"/>
            <a:ext cx="3461147" cy="3914775"/>
          </a:xfrm>
          <a:prstGeom prst="rect">
            <a:avLst/>
          </a:prstGeom>
        </p:spPr>
        <p:txBody>
          <a:bodyPr lIns="91440" spcCol="457200" anchor="ctr" anchorCtr="0"/>
          <a:lstStyle>
            <a:lvl1pPr marL="208965" indent="-208965">
              <a:lnSpc>
                <a:spcPct val="100000"/>
              </a:lnSpc>
              <a:buClr>
                <a:schemeClr val="accent1"/>
              </a:buClr>
              <a:buFont typeface="+mj-lt"/>
              <a:buAutoNum type="arabicPeriod"/>
              <a:defRPr sz="975" b="1" i="0">
                <a:latin typeface="Nunito Sans" pitchFamily="2" charset="77"/>
              </a:defRPr>
            </a:lvl1pPr>
            <a:lvl2pPr marL="284426" indent="-74492">
              <a:lnSpc>
                <a:spcPct val="100000"/>
              </a:lnSpc>
              <a:buClr>
                <a:schemeClr val="accent2"/>
              </a:buClr>
              <a:buFont typeface="Arial" panose="020B0604020202020204" pitchFamily="34" charset="0"/>
              <a:buChar char="•"/>
              <a:tabLst/>
              <a:defRPr sz="731"/>
            </a:lvl2pPr>
            <a:lvl3pPr marL="284426" indent="-74492">
              <a:lnSpc>
                <a:spcPct val="100000"/>
              </a:lnSpc>
              <a:buClr>
                <a:schemeClr val="accent2"/>
              </a:buClr>
              <a:buFont typeface="Arial" panose="020B0604020202020204" pitchFamily="34" charset="0"/>
              <a:buChar char="•"/>
              <a:tabLst/>
              <a:defRPr sz="671"/>
            </a:lvl3pPr>
            <a:lvl4pPr marL="284426" indent="-74492">
              <a:lnSpc>
                <a:spcPct val="100000"/>
              </a:lnSpc>
              <a:buClr>
                <a:schemeClr val="accent2"/>
              </a:buClr>
              <a:buFont typeface="Arial" panose="020B0604020202020204" pitchFamily="34" charset="0"/>
              <a:buChar char="•"/>
              <a:tabLst/>
              <a:defRPr sz="671"/>
            </a:lvl4pPr>
            <a:lvl5pPr marL="284426" indent="-74492">
              <a:lnSpc>
                <a:spcPct val="100000"/>
              </a:lnSpc>
              <a:buClr>
                <a:schemeClr val="accent2"/>
              </a:buClr>
              <a:buFont typeface="Arial" panose="020B0604020202020204" pitchFamily="34" charset="0"/>
              <a:buChar char="•"/>
              <a:tabLst/>
              <a:defRPr sz="671"/>
            </a:lvl5pPr>
          </a:lstStyle>
          <a:p>
            <a:pPr lvl="0"/>
            <a:r>
              <a:rPr lang="en-US"/>
              <a:t>Click to edit Master text styles</a:t>
            </a:r>
          </a:p>
          <a:p>
            <a:pPr lvl="1"/>
            <a:r>
              <a:rPr lang="en-US"/>
              <a:t>Second level</a:t>
            </a:r>
          </a:p>
        </p:txBody>
      </p:sp>
      <p:sp>
        <p:nvSpPr>
          <p:cNvPr id="4" name="Slide Number Placeholder 3">
            <a:extLst>
              <a:ext uri="{FF2B5EF4-FFF2-40B4-BE49-F238E27FC236}">
                <a16:creationId xmlns:a16="http://schemas.microsoft.com/office/drawing/2014/main" id="{747222F7-A979-461A-ABB0-B1C5A70E55C2}"/>
              </a:ext>
            </a:extLst>
          </p:cNvPr>
          <p:cNvSpPr>
            <a:spLocks noGrp="1"/>
          </p:cNvSpPr>
          <p:nvPr>
            <p:ph type="sldNum" sz="quarter" idx="15"/>
          </p:nvPr>
        </p:nvSpPr>
        <p:spPr/>
        <p:txBody>
          <a:bodyPr/>
          <a:lstStyle/>
          <a:p>
            <a:fld id="{DD985B41-F647-419F-BC25-1D97108A27CC}" type="slidenum">
              <a:rPr lang="en-US" smtClean="0"/>
              <a:t>‹#›</a:t>
            </a:fld>
            <a:endParaRPr lang="en-US"/>
          </a:p>
        </p:txBody>
      </p:sp>
      <p:pic>
        <p:nvPicPr>
          <p:cNvPr id="2" name="Graphic 1">
            <a:extLst>
              <a:ext uri="{FF2B5EF4-FFF2-40B4-BE49-F238E27FC236}">
                <a16:creationId xmlns:a16="http://schemas.microsoft.com/office/drawing/2014/main" id="{73D58F9C-4E9B-3CA9-1FEA-33F4A5A3C139}"/>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8255988" y="4868302"/>
            <a:ext cx="477217" cy="110675"/>
          </a:xfrm>
          <a:prstGeom prst="rect">
            <a:avLst/>
          </a:prstGeom>
        </p:spPr>
      </p:pic>
    </p:spTree>
    <p:extLst>
      <p:ext uri="{BB962C8B-B14F-4D97-AF65-F5344CB8AC3E}">
        <p14:creationId xmlns:p14="http://schemas.microsoft.com/office/powerpoint/2010/main" val="1232616530"/>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preserve="1">
  <p:cSld name="1_Title Slide 1">
    <p:bg>
      <p:bgPr>
        <a:gradFill>
          <a:gsLst>
            <a:gs pos="0">
              <a:srgbClr val="003057"/>
            </a:gs>
            <a:gs pos="100000">
              <a:schemeClr val="accent1"/>
            </a:gs>
          </a:gsLst>
          <a:lin ang="16200000" scaled="0"/>
        </a:gradFill>
        <a:effectLst/>
      </p:bgPr>
    </p:bg>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D495770D-97E1-BF46-BFC5-4F8BD664029A}"/>
              </a:ext>
            </a:extLst>
          </p:cNvPr>
          <p:cNvSpPr>
            <a:spLocks noGrp="1"/>
          </p:cNvSpPr>
          <p:nvPr>
            <p:ph type="body" sz="quarter" idx="12" hasCustomPrompt="1"/>
          </p:nvPr>
        </p:nvSpPr>
        <p:spPr>
          <a:xfrm>
            <a:off x="619960" y="3779600"/>
            <a:ext cx="1813841" cy="184666"/>
          </a:xfrm>
          <a:prstGeom prst="rect">
            <a:avLst/>
          </a:prstGeom>
        </p:spPr>
        <p:txBody>
          <a:bodyPr lIns="0" tIns="0" rIns="0" bIns="0">
            <a:noAutofit/>
          </a:bodyPr>
          <a:lstStyle>
            <a:lvl1pPr>
              <a:defRPr sz="975" baseline="0">
                <a:solidFill>
                  <a:schemeClr val="bg2"/>
                </a:solidFill>
              </a:defRPr>
            </a:lvl1pPr>
          </a:lstStyle>
          <a:p>
            <a:pPr lvl="0"/>
            <a:r>
              <a:rPr lang="en-US"/>
              <a:t>Date, Month, Year</a:t>
            </a:r>
          </a:p>
        </p:txBody>
      </p:sp>
      <p:sp>
        <p:nvSpPr>
          <p:cNvPr id="13" name="Freeform 9">
            <a:extLst>
              <a:ext uri="{FF2B5EF4-FFF2-40B4-BE49-F238E27FC236}">
                <a16:creationId xmlns:a16="http://schemas.microsoft.com/office/drawing/2014/main" id="{EB529118-0D59-4A7F-A125-6D2CB541AA16}"/>
              </a:ext>
            </a:extLst>
          </p:cNvPr>
          <p:cNvSpPr>
            <a:spLocks/>
          </p:cNvSpPr>
          <p:nvPr/>
        </p:nvSpPr>
        <p:spPr bwMode="auto">
          <a:xfrm rot="16200000">
            <a:off x="4452888" y="567565"/>
            <a:ext cx="4646623" cy="3476561"/>
          </a:xfrm>
          <a:custGeom>
            <a:avLst/>
            <a:gdLst>
              <a:gd name="T0" fmla="*/ 2072 w 7171"/>
              <a:gd name="T1" fmla="*/ 0 h 4120"/>
              <a:gd name="T2" fmla="*/ 2072 w 7171"/>
              <a:gd name="T3" fmla="*/ 0 h 4120"/>
              <a:gd name="T4" fmla="*/ 2060 w 7171"/>
              <a:gd name="T5" fmla="*/ 0 h 4120"/>
              <a:gd name="T6" fmla="*/ 0 w 7171"/>
              <a:gd name="T7" fmla="*/ 2060 h 4120"/>
              <a:gd name="T8" fmla="*/ 2060 w 7171"/>
              <a:gd name="T9" fmla="*/ 4120 h 4120"/>
              <a:gd name="T10" fmla="*/ 2072 w 7171"/>
              <a:gd name="T11" fmla="*/ 4120 h 4120"/>
              <a:gd name="T12" fmla="*/ 2072 w 7171"/>
              <a:gd name="T13" fmla="*/ 4120 h 4120"/>
              <a:gd name="T14" fmla="*/ 7171 w 7171"/>
              <a:gd name="T15" fmla="*/ 4120 h 4120"/>
              <a:gd name="T16" fmla="*/ 7171 w 7171"/>
              <a:gd name="T17" fmla="*/ 0 h 4120"/>
              <a:gd name="T18" fmla="*/ 2072 w 7171"/>
              <a:gd name="T19" fmla="*/ 0 h 4120"/>
              <a:gd name="connsiteX0" fmla="*/ 2889 w 10000"/>
              <a:gd name="connsiteY0" fmla="*/ 36 h 10036"/>
              <a:gd name="connsiteX1" fmla="*/ 2889 w 10000"/>
              <a:gd name="connsiteY1" fmla="*/ 36 h 10036"/>
              <a:gd name="connsiteX2" fmla="*/ 2873 w 10000"/>
              <a:gd name="connsiteY2" fmla="*/ 36 h 10036"/>
              <a:gd name="connsiteX3" fmla="*/ 0 w 10000"/>
              <a:gd name="connsiteY3" fmla="*/ 5036 h 10036"/>
              <a:gd name="connsiteX4" fmla="*/ 2873 w 10000"/>
              <a:gd name="connsiteY4" fmla="*/ 10036 h 10036"/>
              <a:gd name="connsiteX5" fmla="*/ 2889 w 10000"/>
              <a:gd name="connsiteY5" fmla="*/ 10036 h 10036"/>
              <a:gd name="connsiteX6" fmla="*/ 2889 w 10000"/>
              <a:gd name="connsiteY6" fmla="*/ 10036 h 10036"/>
              <a:gd name="connsiteX7" fmla="*/ 10000 w 10000"/>
              <a:gd name="connsiteY7" fmla="*/ 10036 h 10036"/>
              <a:gd name="connsiteX8" fmla="*/ 8494 w 10000"/>
              <a:gd name="connsiteY8" fmla="*/ 0 h 10036"/>
              <a:gd name="connsiteX9" fmla="*/ 2889 w 10000"/>
              <a:gd name="connsiteY9" fmla="*/ 36 h 10036"/>
              <a:gd name="connsiteX0" fmla="*/ 2889 w 8515"/>
              <a:gd name="connsiteY0" fmla="*/ 36 h 10036"/>
              <a:gd name="connsiteX1" fmla="*/ 2889 w 8515"/>
              <a:gd name="connsiteY1" fmla="*/ 36 h 10036"/>
              <a:gd name="connsiteX2" fmla="*/ 2873 w 8515"/>
              <a:gd name="connsiteY2" fmla="*/ 36 h 10036"/>
              <a:gd name="connsiteX3" fmla="*/ 0 w 8515"/>
              <a:gd name="connsiteY3" fmla="*/ 5036 h 10036"/>
              <a:gd name="connsiteX4" fmla="*/ 2873 w 8515"/>
              <a:gd name="connsiteY4" fmla="*/ 10036 h 10036"/>
              <a:gd name="connsiteX5" fmla="*/ 2889 w 8515"/>
              <a:gd name="connsiteY5" fmla="*/ 10036 h 10036"/>
              <a:gd name="connsiteX6" fmla="*/ 2889 w 8515"/>
              <a:gd name="connsiteY6" fmla="*/ 10036 h 10036"/>
              <a:gd name="connsiteX7" fmla="*/ 8515 w 8515"/>
              <a:gd name="connsiteY7" fmla="*/ 10036 h 10036"/>
              <a:gd name="connsiteX8" fmla="*/ 8494 w 8515"/>
              <a:gd name="connsiteY8" fmla="*/ 0 h 10036"/>
              <a:gd name="connsiteX9" fmla="*/ 2889 w 8515"/>
              <a:gd name="connsiteY9" fmla="*/ 36 h 10036"/>
              <a:gd name="connsiteX0" fmla="*/ 3393 w 9975"/>
              <a:gd name="connsiteY0" fmla="*/ 36 h 10036"/>
              <a:gd name="connsiteX1" fmla="*/ 3393 w 9975"/>
              <a:gd name="connsiteY1" fmla="*/ 36 h 10036"/>
              <a:gd name="connsiteX2" fmla="*/ 3374 w 9975"/>
              <a:gd name="connsiteY2" fmla="*/ 36 h 10036"/>
              <a:gd name="connsiteX3" fmla="*/ 0 w 9975"/>
              <a:gd name="connsiteY3" fmla="*/ 5018 h 10036"/>
              <a:gd name="connsiteX4" fmla="*/ 3374 w 9975"/>
              <a:gd name="connsiteY4" fmla="*/ 10000 h 10036"/>
              <a:gd name="connsiteX5" fmla="*/ 3393 w 9975"/>
              <a:gd name="connsiteY5" fmla="*/ 10000 h 10036"/>
              <a:gd name="connsiteX6" fmla="*/ 3393 w 9975"/>
              <a:gd name="connsiteY6" fmla="*/ 10000 h 10036"/>
              <a:gd name="connsiteX7" fmla="*/ 9484 w 9975"/>
              <a:gd name="connsiteY7" fmla="*/ 10036 h 10036"/>
              <a:gd name="connsiteX8" fmla="*/ 9975 w 9975"/>
              <a:gd name="connsiteY8" fmla="*/ 0 h 10036"/>
              <a:gd name="connsiteX9" fmla="*/ 3393 w 9975"/>
              <a:gd name="connsiteY9" fmla="*/ 36 h 10036"/>
              <a:gd name="connsiteX0" fmla="*/ 3402 w 10000"/>
              <a:gd name="connsiteY0" fmla="*/ 36 h 9964"/>
              <a:gd name="connsiteX1" fmla="*/ 3402 w 10000"/>
              <a:gd name="connsiteY1" fmla="*/ 36 h 9964"/>
              <a:gd name="connsiteX2" fmla="*/ 3382 w 10000"/>
              <a:gd name="connsiteY2" fmla="*/ 36 h 9964"/>
              <a:gd name="connsiteX3" fmla="*/ 0 w 10000"/>
              <a:gd name="connsiteY3" fmla="*/ 5000 h 9964"/>
              <a:gd name="connsiteX4" fmla="*/ 3382 w 10000"/>
              <a:gd name="connsiteY4" fmla="*/ 9964 h 9964"/>
              <a:gd name="connsiteX5" fmla="*/ 3402 w 10000"/>
              <a:gd name="connsiteY5" fmla="*/ 9964 h 9964"/>
              <a:gd name="connsiteX6" fmla="*/ 3402 w 10000"/>
              <a:gd name="connsiteY6" fmla="*/ 9964 h 9964"/>
              <a:gd name="connsiteX7" fmla="*/ 9951 w 10000"/>
              <a:gd name="connsiteY7" fmla="*/ 9892 h 9964"/>
              <a:gd name="connsiteX8" fmla="*/ 10000 w 10000"/>
              <a:gd name="connsiteY8" fmla="*/ 0 h 9964"/>
              <a:gd name="connsiteX9" fmla="*/ 3402 w 10000"/>
              <a:gd name="connsiteY9" fmla="*/ 36 h 9964"/>
              <a:gd name="connsiteX0" fmla="*/ 3402 w 10000"/>
              <a:gd name="connsiteY0" fmla="*/ 36 h 10025"/>
              <a:gd name="connsiteX1" fmla="*/ 3402 w 10000"/>
              <a:gd name="connsiteY1" fmla="*/ 36 h 10025"/>
              <a:gd name="connsiteX2" fmla="*/ 3382 w 10000"/>
              <a:gd name="connsiteY2" fmla="*/ 36 h 10025"/>
              <a:gd name="connsiteX3" fmla="*/ 0 w 10000"/>
              <a:gd name="connsiteY3" fmla="*/ 5018 h 10025"/>
              <a:gd name="connsiteX4" fmla="*/ 3382 w 10000"/>
              <a:gd name="connsiteY4" fmla="*/ 10000 h 10025"/>
              <a:gd name="connsiteX5" fmla="*/ 3402 w 10000"/>
              <a:gd name="connsiteY5" fmla="*/ 10000 h 10025"/>
              <a:gd name="connsiteX6" fmla="*/ 3402 w 10000"/>
              <a:gd name="connsiteY6" fmla="*/ 10000 h 10025"/>
              <a:gd name="connsiteX7" fmla="*/ 9951 w 10000"/>
              <a:gd name="connsiteY7" fmla="*/ 10025 h 10025"/>
              <a:gd name="connsiteX8" fmla="*/ 10000 w 10000"/>
              <a:gd name="connsiteY8" fmla="*/ 0 h 10025"/>
              <a:gd name="connsiteX9" fmla="*/ 3402 w 10000"/>
              <a:gd name="connsiteY9" fmla="*/ 36 h 10025"/>
              <a:gd name="connsiteX0" fmla="*/ 3402 w 10000"/>
              <a:gd name="connsiteY0" fmla="*/ 36 h 10025"/>
              <a:gd name="connsiteX1" fmla="*/ 3402 w 10000"/>
              <a:gd name="connsiteY1" fmla="*/ 36 h 10025"/>
              <a:gd name="connsiteX2" fmla="*/ 3382 w 10000"/>
              <a:gd name="connsiteY2" fmla="*/ 36 h 10025"/>
              <a:gd name="connsiteX3" fmla="*/ 0 w 10000"/>
              <a:gd name="connsiteY3" fmla="*/ 5018 h 10025"/>
              <a:gd name="connsiteX4" fmla="*/ 3382 w 10000"/>
              <a:gd name="connsiteY4" fmla="*/ 10000 h 10025"/>
              <a:gd name="connsiteX5" fmla="*/ 3402 w 10000"/>
              <a:gd name="connsiteY5" fmla="*/ 10000 h 10025"/>
              <a:gd name="connsiteX6" fmla="*/ 3402 w 10000"/>
              <a:gd name="connsiteY6" fmla="*/ 10000 h 10025"/>
              <a:gd name="connsiteX7" fmla="*/ 10000 w 10000"/>
              <a:gd name="connsiteY7" fmla="*/ 10025 h 10025"/>
              <a:gd name="connsiteX8" fmla="*/ 10000 w 10000"/>
              <a:gd name="connsiteY8" fmla="*/ 0 h 10025"/>
              <a:gd name="connsiteX9" fmla="*/ 3402 w 10000"/>
              <a:gd name="connsiteY9" fmla="*/ 36 h 10025"/>
              <a:gd name="connsiteX0" fmla="*/ 3402 w 10000"/>
              <a:gd name="connsiteY0" fmla="*/ 60 h 10049"/>
              <a:gd name="connsiteX1" fmla="*/ 3402 w 10000"/>
              <a:gd name="connsiteY1" fmla="*/ 60 h 10049"/>
              <a:gd name="connsiteX2" fmla="*/ 3382 w 10000"/>
              <a:gd name="connsiteY2" fmla="*/ 60 h 10049"/>
              <a:gd name="connsiteX3" fmla="*/ 0 w 10000"/>
              <a:gd name="connsiteY3" fmla="*/ 5042 h 10049"/>
              <a:gd name="connsiteX4" fmla="*/ 3382 w 10000"/>
              <a:gd name="connsiteY4" fmla="*/ 10024 h 10049"/>
              <a:gd name="connsiteX5" fmla="*/ 3402 w 10000"/>
              <a:gd name="connsiteY5" fmla="*/ 10024 h 10049"/>
              <a:gd name="connsiteX6" fmla="*/ 3402 w 10000"/>
              <a:gd name="connsiteY6" fmla="*/ 10024 h 10049"/>
              <a:gd name="connsiteX7" fmla="*/ 10000 w 10000"/>
              <a:gd name="connsiteY7" fmla="*/ 10049 h 10049"/>
              <a:gd name="connsiteX8" fmla="*/ 9984 w 10000"/>
              <a:gd name="connsiteY8" fmla="*/ 0 h 10049"/>
              <a:gd name="connsiteX9" fmla="*/ 3402 w 10000"/>
              <a:gd name="connsiteY9" fmla="*/ 60 h 10049"/>
              <a:gd name="connsiteX0" fmla="*/ 3402 w 10000"/>
              <a:gd name="connsiteY0" fmla="*/ 36 h 10025"/>
              <a:gd name="connsiteX1" fmla="*/ 3402 w 10000"/>
              <a:gd name="connsiteY1" fmla="*/ 36 h 10025"/>
              <a:gd name="connsiteX2" fmla="*/ 3382 w 10000"/>
              <a:gd name="connsiteY2" fmla="*/ 36 h 10025"/>
              <a:gd name="connsiteX3" fmla="*/ 0 w 10000"/>
              <a:gd name="connsiteY3" fmla="*/ 5018 h 10025"/>
              <a:gd name="connsiteX4" fmla="*/ 3382 w 10000"/>
              <a:gd name="connsiteY4" fmla="*/ 10000 h 10025"/>
              <a:gd name="connsiteX5" fmla="*/ 3402 w 10000"/>
              <a:gd name="connsiteY5" fmla="*/ 10000 h 10025"/>
              <a:gd name="connsiteX6" fmla="*/ 3402 w 10000"/>
              <a:gd name="connsiteY6" fmla="*/ 10000 h 10025"/>
              <a:gd name="connsiteX7" fmla="*/ 10000 w 10000"/>
              <a:gd name="connsiteY7" fmla="*/ 10025 h 10025"/>
              <a:gd name="connsiteX8" fmla="*/ 9984 w 10000"/>
              <a:gd name="connsiteY8" fmla="*/ 0 h 10025"/>
              <a:gd name="connsiteX9" fmla="*/ 3402 w 10000"/>
              <a:gd name="connsiteY9" fmla="*/ 36 h 10025"/>
              <a:gd name="connsiteX0" fmla="*/ 3402 w 9984"/>
              <a:gd name="connsiteY0" fmla="*/ 36 h 10000"/>
              <a:gd name="connsiteX1" fmla="*/ 3402 w 9984"/>
              <a:gd name="connsiteY1" fmla="*/ 36 h 10000"/>
              <a:gd name="connsiteX2" fmla="*/ 3382 w 9984"/>
              <a:gd name="connsiteY2" fmla="*/ 36 h 10000"/>
              <a:gd name="connsiteX3" fmla="*/ 0 w 9984"/>
              <a:gd name="connsiteY3" fmla="*/ 5018 h 10000"/>
              <a:gd name="connsiteX4" fmla="*/ 3382 w 9984"/>
              <a:gd name="connsiteY4" fmla="*/ 10000 h 10000"/>
              <a:gd name="connsiteX5" fmla="*/ 3402 w 9984"/>
              <a:gd name="connsiteY5" fmla="*/ 10000 h 10000"/>
              <a:gd name="connsiteX6" fmla="*/ 3402 w 9984"/>
              <a:gd name="connsiteY6" fmla="*/ 10000 h 10000"/>
              <a:gd name="connsiteX7" fmla="*/ 9053 w 9984"/>
              <a:gd name="connsiteY7" fmla="*/ 10000 h 10000"/>
              <a:gd name="connsiteX8" fmla="*/ 9984 w 9984"/>
              <a:gd name="connsiteY8" fmla="*/ 0 h 10000"/>
              <a:gd name="connsiteX9" fmla="*/ 3402 w 9984"/>
              <a:gd name="connsiteY9" fmla="*/ 36 h 10000"/>
              <a:gd name="connsiteX0" fmla="*/ 3407 w 9069"/>
              <a:gd name="connsiteY0" fmla="*/ 11 h 9975"/>
              <a:gd name="connsiteX1" fmla="*/ 3407 w 9069"/>
              <a:gd name="connsiteY1" fmla="*/ 11 h 9975"/>
              <a:gd name="connsiteX2" fmla="*/ 3387 w 9069"/>
              <a:gd name="connsiteY2" fmla="*/ 11 h 9975"/>
              <a:gd name="connsiteX3" fmla="*/ 0 w 9069"/>
              <a:gd name="connsiteY3" fmla="*/ 4993 h 9975"/>
              <a:gd name="connsiteX4" fmla="*/ 3387 w 9069"/>
              <a:gd name="connsiteY4" fmla="*/ 9975 h 9975"/>
              <a:gd name="connsiteX5" fmla="*/ 3407 w 9069"/>
              <a:gd name="connsiteY5" fmla="*/ 9975 h 9975"/>
              <a:gd name="connsiteX6" fmla="*/ 3407 w 9069"/>
              <a:gd name="connsiteY6" fmla="*/ 9975 h 9975"/>
              <a:gd name="connsiteX7" fmla="*/ 9068 w 9069"/>
              <a:gd name="connsiteY7" fmla="*/ 9975 h 9975"/>
              <a:gd name="connsiteX8" fmla="*/ 9068 w 9069"/>
              <a:gd name="connsiteY8" fmla="*/ 0 h 9975"/>
              <a:gd name="connsiteX9" fmla="*/ 3407 w 9069"/>
              <a:gd name="connsiteY9" fmla="*/ 11 h 9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069" h="9975">
                <a:moveTo>
                  <a:pt x="3407" y="11"/>
                </a:moveTo>
                <a:lnTo>
                  <a:pt x="3407" y="11"/>
                </a:lnTo>
                <a:lnTo>
                  <a:pt x="3387" y="11"/>
                </a:lnTo>
                <a:cubicBezTo>
                  <a:pt x="1516" y="11"/>
                  <a:pt x="0" y="2241"/>
                  <a:pt x="0" y="4993"/>
                </a:cubicBezTo>
                <a:cubicBezTo>
                  <a:pt x="0" y="7745"/>
                  <a:pt x="1516" y="9975"/>
                  <a:pt x="3387" y="9975"/>
                </a:cubicBezTo>
                <a:lnTo>
                  <a:pt x="3407" y="9975"/>
                </a:lnTo>
                <a:lnTo>
                  <a:pt x="3407" y="9975"/>
                </a:lnTo>
                <a:lnTo>
                  <a:pt x="9068" y="9975"/>
                </a:lnTo>
                <a:cubicBezTo>
                  <a:pt x="9063" y="6625"/>
                  <a:pt x="9073" y="3350"/>
                  <a:pt x="9068" y="0"/>
                </a:cubicBezTo>
                <a:lnTo>
                  <a:pt x="3407" y="11"/>
                </a:lnTo>
                <a:close/>
              </a:path>
            </a:pathLst>
          </a:custGeom>
          <a:gradFill>
            <a:gsLst>
              <a:gs pos="0">
                <a:srgbClr val="C4D600"/>
              </a:gs>
              <a:gs pos="100000">
                <a:schemeClr val="accent2"/>
              </a:gs>
            </a:gsLst>
            <a:lin ang="0" scaled="0"/>
          </a:gradFill>
          <a:ln>
            <a:noFill/>
          </a:ln>
        </p:spPr>
        <p:txBody>
          <a:bodyPr vert="horz" wrap="square" lIns="55721" tIns="27861" rIns="55721" bIns="27861" numCol="1" anchor="t" anchorCtr="0" compatLnSpc="1">
            <a:prstTxWarp prst="textNoShape">
              <a:avLst/>
            </a:prstTxWarp>
          </a:bodyPr>
          <a:lstStyle/>
          <a:p>
            <a:endParaRPr lang="en-PH" sz="1097"/>
          </a:p>
        </p:txBody>
      </p:sp>
      <p:sp>
        <p:nvSpPr>
          <p:cNvPr id="11" name="Title 1">
            <a:extLst>
              <a:ext uri="{FF2B5EF4-FFF2-40B4-BE49-F238E27FC236}">
                <a16:creationId xmlns:a16="http://schemas.microsoft.com/office/drawing/2014/main" id="{5F5C0177-6760-4C35-A97E-9A0DEE4B0CA1}"/>
              </a:ext>
            </a:extLst>
          </p:cNvPr>
          <p:cNvSpPr>
            <a:spLocks noGrp="1"/>
          </p:cNvSpPr>
          <p:nvPr>
            <p:ph type="title" hasCustomPrompt="1"/>
          </p:nvPr>
        </p:nvSpPr>
        <p:spPr>
          <a:xfrm>
            <a:off x="628653" y="1535872"/>
            <a:ext cx="4400551" cy="1292662"/>
          </a:xfrm>
          <a:prstGeom prst="rect">
            <a:avLst/>
          </a:prstGeom>
        </p:spPr>
        <p:txBody>
          <a:bodyPr lIns="0" tIns="0" rIns="0" bIns="0" anchor="b" anchorCtr="0">
            <a:noAutofit/>
          </a:bodyPr>
          <a:lstStyle>
            <a:lvl1pPr>
              <a:lnSpc>
                <a:spcPct val="100000"/>
              </a:lnSpc>
              <a:defRPr sz="3413" kern="3000" spc="-61" baseline="0">
                <a:solidFill>
                  <a:schemeClr val="bg1"/>
                </a:solidFill>
              </a:defRPr>
            </a:lvl1pPr>
          </a:lstStyle>
          <a:p>
            <a:r>
              <a:rPr lang="en-US"/>
              <a:t>Internal Presentation Title</a:t>
            </a:r>
          </a:p>
        </p:txBody>
      </p:sp>
      <p:sp>
        <p:nvSpPr>
          <p:cNvPr id="16" name="Text Placeholder 2">
            <a:extLst>
              <a:ext uri="{FF2B5EF4-FFF2-40B4-BE49-F238E27FC236}">
                <a16:creationId xmlns:a16="http://schemas.microsoft.com/office/drawing/2014/main" id="{CA0B653F-3719-F548-922A-3B1E510D2721}"/>
              </a:ext>
            </a:extLst>
          </p:cNvPr>
          <p:cNvSpPr>
            <a:spLocks noGrp="1"/>
          </p:cNvSpPr>
          <p:nvPr>
            <p:ph type="body" sz="quarter" idx="11" hasCustomPrompt="1"/>
          </p:nvPr>
        </p:nvSpPr>
        <p:spPr>
          <a:xfrm>
            <a:off x="611790" y="3337175"/>
            <a:ext cx="4131662" cy="187551"/>
          </a:xfrm>
          <a:prstGeom prst="rect">
            <a:avLst/>
          </a:prstGeom>
        </p:spPr>
        <p:txBody>
          <a:bodyPr lIns="0" tIns="0" rIns="0" bIns="0" anchor="ctr" anchorCtr="0">
            <a:spAutoFit/>
          </a:bodyPr>
          <a:lstStyle>
            <a:lvl1pPr>
              <a:defRPr sz="1219">
                <a:solidFill>
                  <a:schemeClr val="accent2"/>
                </a:solidFill>
              </a:defRPr>
            </a:lvl1pPr>
          </a:lstStyle>
          <a:p>
            <a:pPr lvl="0"/>
            <a:r>
              <a:rPr lang="en-US"/>
              <a:t>Subhead Information</a:t>
            </a:r>
          </a:p>
        </p:txBody>
      </p:sp>
      <p:sp>
        <p:nvSpPr>
          <p:cNvPr id="4" name="Picture Placeholder 2">
            <a:extLst>
              <a:ext uri="{FF2B5EF4-FFF2-40B4-BE49-F238E27FC236}">
                <a16:creationId xmlns:a16="http://schemas.microsoft.com/office/drawing/2014/main" id="{3059E50E-84C1-6E93-859A-1CE1B2F87BFC}"/>
              </a:ext>
            </a:extLst>
          </p:cNvPr>
          <p:cNvSpPr>
            <a:spLocks noGrp="1"/>
          </p:cNvSpPr>
          <p:nvPr>
            <p:ph type="pic" sz="quarter" idx="14" hasCustomPrompt="1"/>
          </p:nvPr>
        </p:nvSpPr>
        <p:spPr>
          <a:xfrm>
            <a:off x="5141162" y="1200150"/>
            <a:ext cx="3280500" cy="3280500"/>
          </a:xfrm>
          <a:prstGeom prst="ellipse">
            <a:avLst/>
          </a:prstGeom>
        </p:spPr>
        <p:txBody>
          <a:bodyPr anchor="ctr" anchorCtr="0"/>
          <a:lstStyle>
            <a:lvl1pPr algn="ctr">
              <a:defRPr b="1">
                <a:solidFill>
                  <a:schemeClr val="bg1"/>
                </a:solidFill>
              </a:defRPr>
            </a:lvl1pPr>
          </a:lstStyle>
          <a:p>
            <a:r>
              <a:rPr lang="en-PH"/>
              <a:t>Insert photo here</a:t>
            </a:r>
          </a:p>
        </p:txBody>
      </p:sp>
      <p:pic>
        <p:nvPicPr>
          <p:cNvPr id="3" name="Graphic 2">
            <a:extLst>
              <a:ext uri="{FF2B5EF4-FFF2-40B4-BE49-F238E27FC236}">
                <a16:creationId xmlns:a16="http://schemas.microsoft.com/office/drawing/2014/main" id="{C2249D96-F957-3A7B-B716-D9BCAD24BAE1}"/>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628649" y="504828"/>
            <a:ext cx="1377929" cy="319565"/>
          </a:xfrm>
          <a:prstGeom prst="rect">
            <a:avLst/>
          </a:prstGeom>
        </p:spPr>
      </p:pic>
    </p:spTree>
    <p:extLst>
      <p:ext uri="{BB962C8B-B14F-4D97-AF65-F5344CB8AC3E}">
        <p14:creationId xmlns:p14="http://schemas.microsoft.com/office/powerpoint/2010/main" val="1659486084"/>
      </p:ext>
    </p:extLst>
  </p:cSld>
  <p:clrMapOvr>
    <a:masterClrMapping/>
  </p:clrMapOvr>
  <p:extLst>
    <p:ext uri="{DCECCB84-F9BA-43D5-87BE-67443E8EF086}">
      <p15:sldGuideLst xmlns:p15="http://schemas.microsoft.com/office/powerpoint/2012/main">
        <p15:guide id="1" pos="5201">
          <p15:clr>
            <a:srgbClr val="FBAE40"/>
          </p15:clr>
        </p15:guide>
        <p15:guide id="2" orient="horz" pos="2931">
          <p15:clr>
            <a:srgbClr val="FBAE40"/>
          </p15:clr>
        </p15:guide>
        <p15:guide id="3" orient="horz" pos="3294">
          <p15:clr>
            <a:srgbClr val="FBAE40"/>
          </p15:clr>
        </p15:guide>
      </p15:sldGuideLst>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p:cSld name="2_Title Slide 1">
    <p:bg>
      <p:bgPr>
        <a:gradFill>
          <a:gsLst>
            <a:gs pos="0">
              <a:srgbClr val="4C9FC8"/>
            </a:gs>
            <a:gs pos="54000">
              <a:schemeClr val="accent1"/>
            </a:gs>
          </a:gsLst>
          <a:lin ang="16200000" scaled="0"/>
        </a:gradFill>
        <a:effectLst/>
      </p:bgPr>
    </p:bg>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D495770D-97E1-BF46-BFC5-4F8BD664029A}"/>
              </a:ext>
            </a:extLst>
          </p:cNvPr>
          <p:cNvSpPr>
            <a:spLocks noGrp="1"/>
          </p:cNvSpPr>
          <p:nvPr>
            <p:ph type="body" sz="quarter" idx="12" hasCustomPrompt="1"/>
          </p:nvPr>
        </p:nvSpPr>
        <p:spPr>
          <a:xfrm>
            <a:off x="619960" y="3779600"/>
            <a:ext cx="1813841" cy="184666"/>
          </a:xfrm>
          <a:prstGeom prst="rect">
            <a:avLst/>
          </a:prstGeom>
        </p:spPr>
        <p:txBody>
          <a:bodyPr lIns="0" tIns="0" rIns="0" bIns="0">
            <a:noAutofit/>
          </a:bodyPr>
          <a:lstStyle>
            <a:lvl1pPr>
              <a:defRPr sz="975" baseline="0">
                <a:solidFill>
                  <a:schemeClr val="bg2"/>
                </a:solidFill>
              </a:defRPr>
            </a:lvl1pPr>
          </a:lstStyle>
          <a:p>
            <a:pPr lvl="0"/>
            <a:r>
              <a:rPr lang="en-US"/>
              <a:t>Date, Month, Year</a:t>
            </a:r>
          </a:p>
        </p:txBody>
      </p:sp>
      <p:sp>
        <p:nvSpPr>
          <p:cNvPr id="13" name="Freeform 9">
            <a:extLst>
              <a:ext uri="{FF2B5EF4-FFF2-40B4-BE49-F238E27FC236}">
                <a16:creationId xmlns:a16="http://schemas.microsoft.com/office/drawing/2014/main" id="{EB529118-0D59-4A7F-A125-6D2CB541AA16}"/>
              </a:ext>
            </a:extLst>
          </p:cNvPr>
          <p:cNvSpPr>
            <a:spLocks/>
          </p:cNvSpPr>
          <p:nvPr/>
        </p:nvSpPr>
        <p:spPr bwMode="auto">
          <a:xfrm rot="16200000">
            <a:off x="4452888" y="567565"/>
            <a:ext cx="4646623" cy="3476561"/>
          </a:xfrm>
          <a:custGeom>
            <a:avLst/>
            <a:gdLst>
              <a:gd name="T0" fmla="*/ 2072 w 7171"/>
              <a:gd name="T1" fmla="*/ 0 h 4120"/>
              <a:gd name="T2" fmla="*/ 2072 w 7171"/>
              <a:gd name="T3" fmla="*/ 0 h 4120"/>
              <a:gd name="T4" fmla="*/ 2060 w 7171"/>
              <a:gd name="T5" fmla="*/ 0 h 4120"/>
              <a:gd name="T6" fmla="*/ 0 w 7171"/>
              <a:gd name="T7" fmla="*/ 2060 h 4120"/>
              <a:gd name="T8" fmla="*/ 2060 w 7171"/>
              <a:gd name="T9" fmla="*/ 4120 h 4120"/>
              <a:gd name="T10" fmla="*/ 2072 w 7171"/>
              <a:gd name="T11" fmla="*/ 4120 h 4120"/>
              <a:gd name="T12" fmla="*/ 2072 w 7171"/>
              <a:gd name="T13" fmla="*/ 4120 h 4120"/>
              <a:gd name="T14" fmla="*/ 7171 w 7171"/>
              <a:gd name="T15" fmla="*/ 4120 h 4120"/>
              <a:gd name="T16" fmla="*/ 7171 w 7171"/>
              <a:gd name="T17" fmla="*/ 0 h 4120"/>
              <a:gd name="T18" fmla="*/ 2072 w 7171"/>
              <a:gd name="T19" fmla="*/ 0 h 4120"/>
              <a:gd name="connsiteX0" fmla="*/ 2889 w 10000"/>
              <a:gd name="connsiteY0" fmla="*/ 36 h 10036"/>
              <a:gd name="connsiteX1" fmla="*/ 2889 w 10000"/>
              <a:gd name="connsiteY1" fmla="*/ 36 h 10036"/>
              <a:gd name="connsiteX2" fmla="*/ 2873 w 10000"/>
              <a:gd name="connsiteY2" fmla="*/ 36 h 10036"/>
              <a:gd name="connsiteX3" fmla="*/ 0 w 10000"/>
              <a:gd name="connsiteY3" fmla="*/ 5036 h 10036"/>
              <a:gd name="connsiteX4" fmla="*/ 2873 w 10000"/>
              <a:gd name="connsiteY4" fmla="*/ 10036 h 10036"/>
              <a:gd name="connsiteX5" fmla="*/ 2889 w 10000"/>
              <a:gd name="connsiteY5" fmla="*/ 10036 h 10036"/>
              <a:gd name="connsiteX6" fmla="*/ 2889 w 10000"/>
              <a:gd name="connsiteY6" fmla="*/ 10036 h 10036"/>
              <a:gd name="connsiteX7" fmla="*/ 10000 w 10000"/>
              <a:gd name="connsiteY7" fmla="*/ 10036 h 10036"/>
              <a:gd name="connsiteX8" fmla="*/ 8494 w 10000"/>
              <a:gd name="connsiteY8" fmla="*/ 0 h 10036"/>
              <a:gd name="connsiteX9" fmla="*/ 2889 w 10000"/>
              <a:gd name="connsiteY9" fmla="*/ 36 h 10036"/>
              <a:gd name="connsiteX0" fmla="*/ 2889 w 8515"/>
              <a:gd name="connsiteY0" fmla="*/ 36 h 10036"/>
              <a:gd name="connsiteX1" fmla="*/ 2889 w 8515"/>
              <a:gd name="connsiteY1" fmla="*/ 36 h 10036"/>
              <a:gd name="connsiteX2" fmla="*/ 2873 w 8515"/>
              <a:gd name="connsiteY2" fmla="*/ 36 h 10036"/>
              <a:gd name="connsiteX3" fmla="*/ 0 w 8515"/>
              <a:gd name="connsiteY3" fmla="*/ 5036 h 10036"/>
              <a:gd name="connsiteX4" fmla="*/ 2873 w 8515"/>
              <a:gd name="connsiteY4" fmla="*/ 10036 h 10036"/>
              <a:gd name="connsiteX5" fmla="*/ 2889 w 8515"/>
              <a:gd name="connsiteY5" fmla="*/ 10036 h 10036"/>
              <a:gd name="connsiteX6" fmla="*/ 2889 w 8515"/>
              <a:gd name="connsiteY6" fmla="*/ 10036 h 10036"/>
              <a:gd name="connsiteX7" fmla="*/ 8515 w 8515"/>
              <a:gd name="connsiteY7" fmla="*/ 10036 h 10036"/>
              <a:gd name="connsiteX8" fmla="*/ 8494 w 8515"/>
              <a:gd name="connsiteY8" fmla="*/ 0 h 10036"/>
              <a:gd name="connsiteX9" fmla="*/ 2889 w 8515"/>
              <a:gd name="connsiteY9" fmla="*/ 36 h 10036"/>
              <a:gd name="connsiteX0" fmla="*/ 3393 w 9975"/>
              <a:gd name="connsiteY0" fmla="*/ 36 h 10036"/>
              <a:gd name="connsiteX1" fmla="*/ 3393 w 9975"/>
              <a:gd name="connsiteY1" fmla="*/ 36 h 10036"/>
              <a:gd name="connsiteX2" fmla="*/ 3374 w 9975"/>
              <a:gd name="connsiteY2" fmla="*/ 36 h 10036"/>
              <a:gd name="connsiteX3" fmla="*/ 0 w 9975"/>
              <a:gd name="connsiteY3" fmla="*/ 5018 h 10036"/>
              <a:gd name="connsiteX4" fmla="*/ 3374 w 9975"/>
              <a:gd name="connsiteY4" fmla="*/ 10000 h 10036"/>
              <a:gd name="connsiteX5" fmla="*/ 3393 w 9975"/>
              <a:gd name="connsiteY5" fmla="*/ 10000 h 10036"/>
              <a:gd name="connsiteX6" fmla="*/ 3393 w 9975"/>
              <a:gd name="connsiteY6" fmla="*/ 10000 h 10036"/>
              <a:gd name="connsiteX7" fmla="*/ 9484 w 9975"/>
              <a:gd name="connsiteY7" fmla="*/ 10036 h 10036"/>
              <a:gd name="connsiteX8" fmla="*/ 9975 w 9975"/>
              <a:gd name="connsiteY8" fmla="*/ 0 h 10036"/>
              <a:gd name="connsiteX9" fmla="*/ 3393 w 9975"/>
              <a:gd name="connsiteY9" fmla="*/ 36 h 10036"/>
              <a:gd name="connsiteX0" fmla="*/ 3402 w 10000"/>
              <a:gd name="connsiteY0" fmla="*/ 36 h 9964"/>
              <a:gd name="connsiteX1" fmla="*/ 3402 w 10000"/>
              <a:gd name="connsiteY1" fmla="*/ 36 h 9964"/>
              <a:gd name="connsiteX2" fmla="*/ 3382 w 10000"/>
              <a:gd name="connsiteY2" fmla="*/ 36 h 9964"/>
              <a:gd name="connsiteX3" fmla="*/ 0 w 10000"/>
              <a:gd name="connsiteY3" fmla="*/ 5000 h 9964"/>
              <a:gd name="connsiteX4" fmla="*/ 3382 w 10000"/>
              <a:gd name="connsiteY4" fmla="*/ 9964 h 9964"/>
              <a:gd name="connsiteX5" fmla="*/ 3402 w 10000"/>
              <a:gd name="connsiteY5" fmla="*/ 9964 h 9964"/>
              <a:gd name="connsiteX6" fmla="*/ 3402 w 10000"/>
              <a:gd name="connsiteY6" fmla="*/ 9964 h 9964"/>
              <a:gd name="connsiteX7" fmla="*/ 9951 w 10000"/>
              <a:gd name="connsiteY7" fmla="*/ 9892 h 9964"/>
              <a:gd name="connsiteX8" fmla="*/ 10000 w 10000"/>
              <a:gd name="connsiteY8" fmla="*/ 0 h 9964"/>
              <a:gd name="connsiteX9" fmla="*/ 3402 w 10000"/>
              <a:gd name="connsiteY9" fmla="*/ 36 h 9964"/>
              <a:gd name="connsiteX0" fmla="*/ 3402 w 10000"/>
              <a:gd name="connsiteY0" fmla="*/ 36 h 10025"/>
              <a:gd name="connsiteX1" fmla="*/ 3402 w 10000"/>
              <a:gd name="connsiteY1" fmla="*/ 36 h 10025"/>
              <a:gd name="connsiteX2" fmla="*/ 3382 w 10000"/>
              <a:gd name="connsiteY2" fmla="*/ 36 h 10025"/>
              <a:gd name="connsiteX3" fmla="*/ 0 w 10000"/>
              <a:gd name="connsiteY3" fmla="*/ 5018 h 10025"/>
              <a:gd name="connsiteX4" fmla="*/ 3382 w 10000"/>
              <a:gd name="connsiteY4" fmla="*/ 10000 h 10025"/>
              <a:gd name="connsiteX5" fmla="*/ 3402 w 10000"/>
              <a:gd name="connsiteY5" fmla="*/ 10000 h 10025"/>
              <a:gd name="connsiteX6" fmla="*/ 3402 w 10000"/>
              <a:gd name="connsiteY6" fmla="*/ 10000 h 10025"/>
              <a:gd name="connsiteX7" fmla="*/ 9951 w 10000"/>
              <a:gd name="connsiteY7" fmla="*/ 10025 h 10025"/>
              <a:gd name="connsiteX8" fmla="*/ 10000 w 10000"/>
              <a:gd name="connsiteY8" fmla="*/ 0 h 10025"/>
              <a:gd name="connsiteX9" fmla="*/ 3402 w 10000"/>
              <a:gd name="connsiteY9" fmla="*/ 36 h 10025"/>
              <a:gd name="connsiteX0" fmla="*/ 3402 w 10000"/>
              <a:gd name="connsiteY0" fmla="*/ 36 h 10025"/>
              <a:gd name="connsiteX1" fmla="*/ 3402 w 10000"/>
              <a:gd name="connsiteY1" fmla="*/ 36 h 10025"/>
              <a:gd name="connsiteX2" fmla="*/ 3382 w 10000"/>
              <a:gd name="connsiteY2" fmla="*/ 36 h 10025"/>
              <a:gd name="connsiteX3" fmla="*/ 0 w 10000"/>
              <a:gd name="connsiteY3" fmla="*/ 5018 h 10025"/>
              <a:gd name="connsiteX4" fmla="*/ 3382 w 10000"/>
              <a:gd name="connsiteY4" fmla="*/ 10000 h 10025"/>
              <a:gd name="connsiteX5" fmla="*/ 3402 w 10000"/>
              <a:gd name="connsiteY5" fmla="*/ 10000 h 10025"/>
              <a:gd name="connsiteX6" fmla="*/ 3402 w 10000"/>
              <a:gd name="connsiteY6" fmla="*/ 10000 h 10025"/>
              <a:gd name="connsiteX7" fmla="*/ 10000 w 10000"/>
              <a:gd name="connsiteY7" fmla="*/ 10025 h 10025"/>
              <a:gd name="connsiteX8" fmla="*/ 10000 w 10000"/>
              <a:gd name="connsiteY8" fmla="*/ 0 h 10025"/>
              <a:gd name="connsiteX9" fmla="*/ 3402 w 10000"/>
              <a:gd name="connsiteY9" fmla="*/ 36 h 10025"/>
              <a:gd name="connsiteX0" fmla="*/ 3402 w 10000"/>
              <a:gd name="connsiteY0" fmla="*/ 60 h 10049"/>
              <a:gd name="connsiteX1" fmla="*/ 3402 w 10000"/>
              <a:gd name="connsiteY1" fmla="*/ 60 h 10049"/>
              <a:gd name="connsiteX2" fmla="*/ 3382 w 10000"/>
              <a:gd name="connsiteY2" fmla="*/ 60 h 10049"/>
              <a:gd name="connsiteX3" fmla="*/ 0 w 10000"/>
              <a:gd name="connsiteY3" fmla="*/ 5042 h 10049"/>
              <a:gd name="connsiteX4" fmla="*/ 3382 w 10000"/>
              <a:gd name="connsiteY4" fmla="*/ 10024 h 10049"/>
              <a:gd name="connsiteX5" fmla="*/ 3402 w 10000"/>
              <a:gd name="connsiteY5" fmla="*/ 10024 h 10049"/>
              <a:gd name="connsiteX6" fmla="*/ 3402 w 10000"/>
              <a:gd name="connsiteY6" fmla="*/ 10024 h 10049"/>
              <a:gd name="connsiteX7" fmla="*/ 10000 w 10000"/>
              <a:gd name="connsiteY7" fmla="*/ 10049 h 10049"/>
              <a:gd name="connsiteX8" fmla="*/ 9984 w 10000"/>
              <a:gd name="connsiteY8" fmla="*/ 0 h 10049"/>
              <a:gd name="connsiteX9" fmla="*/ 3402 w 10000"/>
              <a:gd name="connsiteY9" fmla="*/ 60 h 10049"/>
              <a:gd name="connsiteX0" fmla="*/ 3402 w 10000"/>
              <a:gd name="connsiteY0" fmla="*/ 36 h 10025"/>
              <a:gd name="connsiteX1" fmla="*/ 3402 w 10000"/>
              <a:gd name="connsiteY1" fmla="*/ 36 h 10025"/>
              <a:gd name="connsiteX2" fmla="*/ 3382 w 10000"/>
              <a:gd name="connsiteY2" fmla="*/ 36 h 10025"/>
              <a:gd name="connsiteX3" fmla="*/ 0 w 10000"/>
              <a:gd name="connsiteY3" fmla="*/ 5018 h 10025"/>
              <a:gd name="connsiteX4" fmla="*/ 3382 w 10000"/>
              <a:gd name="connsiteY4" fmla="*/ 10000 h 10025"/>
              <a:gd name="connsiteX5" fmla="*/ 3402 w 10000"/>
              <a:gd name="connsiteY5" fmla="*/ 10000 h 10025"/>
              <a:gd name="connsiteX6" fmla="*/ 3402 w 10000"/>
              <a:gd name="connsiteY6" fmla="*/ 10000 h 10025"/>
              <a:gd name="connsiteX7" fmla="*/ 10000 w 10000"/>
              <a:gd name="connsiteY7" fmla="*/ 10025 h 10025"/>
              <a:gd name="connsiteX8" fmla="*/ 9984 w 10000"/>
              <a:gd name="connsiteY8" fmla="*/ 0 h 10025"/>
              <a:gd name="connsiteX9" fmla="*/ 3402 w 10000"/>
              <a:gd name="connsiteY9" fmla="*/ 36 h 10025"/>
              <a:gd name="connsiteX0" fmla="*/ 3402 w 9984"/>
              <a:gd name="connsiteY0" fmla="*/ 36 h 10000"/>
              <a:gd name="connsiteX1" fmla="*/ 3402 w 9984"/>
              <a:gd name="connsiteY1" fmla="*/ 36 h 10000"/>
              <a:gd name="connsiteX2" fmla="*/ 3382 w 9984"/>
              <a:gd name="connsiteY2" fmla="*/ 36 h 10000"/>
              <a:gd name="connsiteX3" fmla="*/ 0 w 9984"/>
              <a:gd name="connsiteY3" fmla="*/ 5018 h 10000"/>
              <a:gd name="connsiteX4" fmla="*/ 3382 w 9984"/>
              <a:gd name="connsiteY4" fmla="*/ 10000 h 10000"/>
              <a:gd name="connsiteX5" fmla="*/ 3402 w 9984"/>
              <a:gd name="connsiteY5" fmla="*/ 10000 h 10000"/>
              <a:gd name="connsiteX6" fmla="*/ 3402 w 9984"/>
              <a:gd name="connsiteY6" fmla="*/ 10000 h 10000"/>
              <a:gd name="connsiteX7" fmla="*/ 9053 w 9984"/>
              <a:gd name="connsiteY7" fmla="*/ 10000 h 10000"/>
              <a:gd name="connsiteX8" fmla="*/ 9984 w 9984"/>
              <a:gd name="connsiteY8" fmla="*/ 0 h 10000"/>
              <a:gd name="connsiteX9" fmla="*/ 3402 w 9984"/>
              <a:gd name="connsiteY9" fmla="*/ 36 h 10000"/>
              <a:gd name="connsiteX0" fmla="*/ 3407 w 9069"/>
              <a:gd name="connsiteY0" fmla="*/ 11 h 9975"/>
              <a:gd name="connsiteX1" fmla="*/ 3407 w 9069"/>
              <a:gd name="connsiteY1" fmla="*/ 11 h 9975"/>
              <a:gd name="connsiteX2" fmla="*/ 3387 w 9069"/>
              <a:gd name="connsiteY2" fmla="*/ 11 h 9975"/>
              <a:gd name="connsiteX3" fmla="*/ 0 w 9069"/>
              <a:gd name="connsiteY3" fmla="*/ 4993 h 9975"/>
              <a:gd name="connsiteX4" fmla="*/ 3387 w 9069"/>
              <a:gd name="connsiteY4" fmla="*/ 9975 h 9975"/>
              <a:gd name="connsiteX5" fmla="*/ 3407 w 9069"/>
              <a:gd name="connsiteY5" fmla="*/ 9975 h 9975"/>
              <a:gd name="connsiteX6" fmla="*/ 3407 w 9069"/>
              <a:gd name="connsiteY6" fmla="*/ 9975 h 9975"/>
              <a:gd name="connsiteX7" fmla="*/ 9068 w 9069"/>
              <a:gd name="connsiteY7" fmla="*/ 9975 h 9975"/>
              <a:gd name="connsiteX8" fmla="*/ 9068 w 9069"/>
              <a:gd name="connsiteY8" fmla="*/ 0 h 9975"/>
              <a:gd name="connsiteX9" fmla="*/ 3407 w 9069"/>
              <a:gd name="connsiteY9" fmla="*/ 11 h 9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069" h="9975">
                <a:moveTo>
                  <a:pt x="3407" y="11"/>
                </a:moveTo>
                <a:lnTo>
                  <a:pt x="3407" y="11"/>
                </a:lnTo>
                <a:lnTo>
                  <a:pt x="3387" y="11"/>
                </a:lnTo>
                <a:cubicBezTo>
                  <a:pt x="1516" y="11"/>
                  <a:pt x="0" y="2241"/>
                  <a:pt x="0" y="4993"/>
                </a:cubicBezTo>
                <a:cubicBezTo>
                  <a:pt x="0" y="7745"/>
                  <a:pt x="1516" y="9975"/>
                  <a:pt x="3387" y="9975"/>
                </a:cubicBezTo>
                <a:lnTo>
                  <a:pt x="3407" y="9975"/>
                </a:lnTo>
                <a:lnTo>
                  <a:pt x="3407" y="9975"/>
                </a:lnTo>
                <a:lnTo>
                  <a:pt x="9068" y="9975"/>
                </a:lnTo>
                <a:cubicBezTo>
                  <a:pt x="9063" y="6625"/>
                  <a:pt x="9073" y="3350"/>
                  <a:pt x="9068" y="0"/>
                </a:cubicBezTo>
                <a:lnTo>
                  <a:pt x="3407" y="11"/>
                </a:lnTo>
                <a:close/>
              </a:path>
            </a:pathLst>
          </a:custGeom>
          <a:gradFill>
            <a:gsLst>
              <a:gs pos="0">
                <a:srgbClr val="C4D600"/>
              </a:gs>
              <a:gs pos="100000">
                <a:schemeClr val="accent2"/>
              </a:gs>
            </a:gsLst>
            <a:lin ang="0" scaled="0"/>
          </a:gradFill>
          <a:ln>
            <a:noFill/>
          </a:ln>
        </p:spPr>
        <p:txBody>
          <a:bodyPr vert="horz" wrap="square" lIns="55721" tIns="27861" rIns="55721" bIns="27861" numCol="1" anchor="t" anchorCtr="0" compatLnSpc="1">
            <a:prstTxWarp prst="textNoShape">
              <a:avLst/>
            </a:prstTxWarp>
          </a:bodyPr>
          <a:lstStyle/>
          <a:p>
            <a:endParaRPr lang="en-PH" sz="1097"/>
          </a:p>
        </p:txBody>
      </p:sp>
      <p:sp>
        <p:nvSpPr>
          <p:cNvPr id="11" name="Title 1">
            <a:extLst>
              <a:ext uri="{FF2B5EF4-FFF2-40B4-BE49-F238E27FC236}">
                <a16:creationId xmlns:a16="http://schemas.microsoft.com/office/drawing/2014/main" id="{5F5C0177-6760-4C35-A97E-9A0DEE4B0CA1}"/>
              </a:ext>
            </a:extLst>
          </p:cNvPr>
          <p:cNvSpPr>
            <a:spLocks noGrp="1"/>
          </p:cNvSpPr>
          <p:nvPr>
            <p:ph type="title" hasCustomPrompt="1"/>
          </p:nvPr>
        </p:nvSpPr>
        <p:spPr>
          <a:xfrm>
            <a:off x="628653" y="1535872"/>
            <a:ext cx="4400551" cy="1292662"/>
          </a:xfrm>
          <a:prstGeom prst="rect">
            <a:avLst/>
          </a:prstGeom>
        </p:spPr>
        <p:txBody>
          <a:bodyPr lIns="0" tIns="0" rIns="0" bIns="0" anchor="b" anchorCtr="0">
            <a:noAutofit/>
          </a:bodyPr>
          <a:lstStyle>
            <a:lvl1pPr>
              <a:lnSpc>
                <a:spcPct val="100000"/>
              </a:lnSpc>
              <a:defRPr sz="3413" kern="3000" spc="-61" baseline="0">
                <a:solidFill>
                  <a:schemeClr val="bg1"/>
                </a:solidFill>
              </a:defRPr>
            </a:lvl1pPr>
          </a:lstStyle>
          <a:p>
            <a:r>
              <a:rPr lang="en-US"/>
              <a:t>Internal Presentation Title</a:t>
            </a:r>
          </a:p>
        </p:txBody>
      </p:sp>
      <p:sp>
        <p:nvSpPr>
          <p:cNvPr id="16" name="Text Placeholder 2">
            <a:extLst>
              <a:ext uri="{FF2B5EF4-FFF2-40B4-BE49-F238E27FC236}">
                <a16:creationId xmlns:a16="http://schemas.microsoft.com/office/drawing/2014/main" id="{CA0B653F-3719-F548-922A-3B1E510D2721}"/>
              </a:ext>
            </a:extLst>
          </p:cNvPr>
          <p:cNvSpPr>
            <a:spLocks noGrp="1"/>
          </p:cNvSpPr>
          <p:nvPr>
            <p:ph type="body" sz="quarter" idx="11" hasCustomPrompt="1"/>
          </p:nvPr>
        </p:nvSpPr>
        <p:spPr>
          <a:xfrm>
            <a:off x="611790" y="3337175"/>
            <a:ext cx="4131662" cy="187551"/>
          </a:xfrm>
          <a:prstGeom prst="rect">
            <a:avLst/>
          </a:prstGeom>
        </p:spPr>
        <p:txBody>
          <a:bodyPr lIns="0" tIns="0" rIns="0" bIns="0" anchor="ctr" anchorCtr="0">
            <a:spAutoFit/>
          </a:bodyPr>
          <a:lstStyle>
            <a:lvl1pPr>
              <a:defRPr sz="1219">
                <a:solidFill>
                  <a:schemeClr val="accent2"/>
                </a:solidFill>
              </a:defRPr>
            </a:lvl1pPr>
          </a:lstStyle>
          <a:p>
            <a:pPr lvl="0"/>
            <a:r>
              <a:rPr lang="en-US"/>
              <a:t>Subhead Information</a:t>
            </a:r>
          </a:p>
        </p:txBody>
      </p:sp>
      <p:sp>
        <p:nvSpPr>
          <p:cNvPr id="4" name="Picture Placeholder 2">
            <a:extLst>
              <a:ext uri="{FF2B5EF4-FFF2-40B4-BE49-F238E27FC236}">
                <a16:creationId xmlns:a16="http://schemas.microsoft.com/office/drawing/2014/main" id="{3059E50E-84C1-6E93-859A-1CE1B2F87BFC}"/>
              </a:ext>
            </a:extLst>
          </p:cNvPr>
          <p:cNvSpPr>
            <a:spLocks noGrp="1"/>
          </p:cNvSpPr>
          <p:nvPr>
            <p:ph type="pic" sz="quarter" idx="14" hasCustomPrompt="1"/>
          </p:nvPr>
        </p:nvSpPr>
        <p:spPr>
          <a:xfrm>
            <a:off x="5141162" y="1200150"/>
            <a:ext cx="3280500" cy="3280500"/>
          </a:xfrm>
          <a:prstGeom prst="ellipse">
            <a:avLst/>
          </a:prstGeom>
        </p:spPr>
        <p:txBody>
          <a:bodyPr anchor="ctr" anchorCtr="0"/>
          <a:lstStyle>
            <a:lvl1pPr algn="ctr">
              <a:defRPr b="1">
                <a:solidFill>
                  <a:schemeClr val="bg1"/>
                </a:solidFill>
              </a:defRPr>
            </a:lvl1pPr>
          </a:lstStyle>
          <a:p>
            <a:r>
              <a:rPr lang="en-PH"/>
              <a:t>Insert photo here</a:t>
            </a:r>
          </a:p>
        </p:txBody>
      </p:sp>
      <p:pic>
        <p:nvPicPr>
          <p:cNvPr id="3" name="Graphic 2">
            <a:extLst>
              <a:ext uri="{FF2B5EF4-FFF2-40B4-BE49-F238E27FC236}">
                <a16:creationId xmlns:a16="http://schemas.microsoft.com/office/drawing/2014/main" id="{F04CC761-A2DE-C0A8-0105-EDE0244C2501}"/>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628649" y="504828"/>
            <a:ext cx="1377929" cy="319565"/>
          </a:xfrm>
          <a:prstGeom prst="rect">
            <a:avLst/>
          </a:prstGeom>
        </p:spPr>
      </p:pic>
    </p:spTree>
    <p:extLst>
      <p:ext uri="{BB962C8B-B14F-4D97-AF65-F5344CB8AC3E}">
        <p14:creationId xmlns:p14="http://schemas.microsoft.com/office/powerpoint/2010/main" val="3783247636"/>
      </p:ext>
    </p:extLst>
  </p:cSld>
  <p:clrMapOvr>
    <a:masterClrMapping/>
  </p:clrMapOvr>
  <p:extLst>
    <p:ext uri="{DCECCB84-F9BA-43D5-87BE-67443E8EF086}">
      <p15:sldGuideLst xmlns:p15="http://schemas.microsoft.com/office/powerpoint/2012/main">
        <p15:guide id="1" pos="5201">
          <p15:clr>
            <a:srgbClr val="FBAE40"/>
          </p15:clr>
        </p15:guide>
        <p15:guide id="2" orient="horz" pos="2931">
          <p15:clr>
            <a:srgbClr val="FBAE40"/>
          </p15:clr>
        </p15:guide>
        <p15:guide id="3" orient="horz" pos="3294">
          <p15:clr>
            <a:srgbClr val="FBAE40"/>
          </p15:clr>
        </p15:guide>
      </p15:sldGuideLst>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preserve="1">
  <p:cSld name="3_Title Slide 1">
    <p:bg>
      <p:bgPr>
        <a:gradFill>
          <a:gsLst>
            <a:gs pos="0">
              <a:srgbClr val="C4D600"/>
            </a:gs>
            <a:gs pos="54000">
              <a:srgbClr val="43B049"/>
            </a:gs>
          </a:gsLst>
          <a:lin ang="16200000" scaled="0"/>
        </a:gradFill>
        <a:effectLst/>
      </p:bgPr>
    </p:bg>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D495770D-97E1-BF46-BFC5-4F8BD664029A}"/>
              </a:ext>
            </a:extLst>
          </p:cNvPr>
          <p:cNvSpPr>
            <a:spLocks noGrp="1"/>
          </p:cNvSpPr>
          <p:nvPr>
            <p:ph type="body" sz="quarter" idx="12" hasCustomPrompt="1"/>
          </p:nvPr>
        </p:nvSpPr>
        <p:spPr>
          <a:xfrm>
            <a:off x="619960" y="3779600"/>
            <a:ext cx="1813841" cy="184666"/>
          </a:xfrm>
          <a:prstGeom prst="rect">
            <a:avLst/>
          </a:prstGeom>
        </p:spPr>
        <p:txBody>
          <a:bodyPr lIns="0" tIns="0" rIns="0" bIns="0">
            <a:noAutofit/>
          </a:bodyPr>
          <a:lstStyle>
            <a:lvl1pPr>
              <a:defRPr sz="975" baseline="0">
                <a:solidFill>
                  <a:schemeClr val="accent1"/>
                </a:solidFill>
              </a:defRPr>
            </a:lvl1pPr>
          </a:lstStyle>
          <a:p>
            <a:pPr lvl="0"/>
            <a:r>
              <a:rPr lang="en-US"/>
              <a:t>Date, Month, Year</a:t>
            </a:r>
          </a:p>
        </p:txBody>
      </p:sp>
      <p:sp>
        <p:nvSpPr>
          <p:cNvPr id="13" name="Freeform 9">
            <a:extLst>
              <a:ext uri="{FF2B5EF4-FFF2-40B4-BE49-F238E27FC236}">
                <a16:creationId xmlns:a16="http://schemas.microsoft.com/office/drawing/2014/main" id="{EB529118-0D59-4A7F-A125-6D2CB541AA16}"/>
              </a:ext>
            </a:extLst>
          </p:cNvPr>
          <p:cNvSpPr>
            <a:spLocks/>
          </p:cNvSpPr>
          <p:nvPr/>
        </p:nvSpPr>
        <p:spPr bwMode="auto">
          <a:xfrm rot="16200000">
            <a:off x="4452888" y="567565"/>
            <a:ext cx="4646623" cy="3476561"/>
          </a:xfrm>
          <a:custGeom>
            <a:avLst/>
            <a:gdLst>
              <a:gd name="T0" fmla="*/ 2072 w 7171"/>
              <a:gd name="T1" fmla="*/ 0 h 4120"/>
              <a:gd name="T2" fmla="*/ 2072 w 7171"/>
              <a:gd name="T3" fmla="*/ 0 h 4120"/>
              <a:gd name="T4" fmla="*/ 2060 w 7171"/>
              <a:gd name="T5" fmla="*/ 0 h 4120"/>
              <a:gd name="T6" fmla="*/ 0 w 7171"/>
              <a:gd name="T7" fmla="*/ 2060 h 4120"/>
              <a:gd name="T8" fmla="*/ 2060 w 7171"/>
              <a:gd name="T9" fmla="*/ 4120 h 4120"/>
              <a:gd name="T10" fmla="*/ 2072 w 7171"/>
              <a:gd name="T11" fmla="*/ 4120 h 4120"/>
              <a:gd name="T12" fmla="*/ 2072 w 7171"/>
              <a:gd name="T13" fmla="*/ 4120 h 4120"/>
              <a:gd name="T14" fmla="*/ 7171 w 7171"/>
              <a:gd name="T15" fmla="*/ 4120 h 4120"/>
              <a:gd name="T16" fmla="*/ 7171 w 7171"/>
              <a:gd name="T17" fmla="*/ 0 h 4120"/>
              <a:gd name="T18" fmla="*/ 2072 w 7171"/>
              <a:gd name="T19" fmla="*/ 0 h 4120"/>
              <a:gd name="connsiteX0" fmla="*/ 2889 w 10000"/>
              <a:gd name="connsiteY0" fmla="*/ 36 h 10036"/>
              <a:gd name="connsiteX1" fmla="*/ 2889 w 10000"/>
              <a:gd name="connsiteY1" fmla="*/ 36 h 10036"/>
              <a:gd name="connsiteX2" fmla="*/ 2873 w 10000"/>
              <a:gd name="connsiteY2" fmla="*/ 36 h 10036"/>
              <a:gd name="connsiteX3" fmla="*/ 0 w 10000"/>
              <a:gd name="connsiteY3" fmla="*/ 5036 h 10036"/>
              <a:gd name="connsiteX4" fmla="*/ 2873 w 10000"/>
              <a:gd name="connsiteY4" fmla="*/ 10036 h 10036"/>
              <a:gd name="connsiteX5" fmla="*/ 2889 w 10000"/>
              <a:gd name="connsiteY5" fmla="*/ 10036 h 10036"/>
              <a:gd name="connsiteX6" fmla="*/ 2889 w 10000"/>
              <a:gd name="connsiteY6" fmla="*/ 10036 h 10036"/>
              <a:gd name="connsiteX7" fmla="*/ 10000 w 10000"/>
              <a:gd name="connsiteY7" fmla="*/ 10036 h 10036"/>
              <a:gd name="connsiteX8" fmla="*/ 8494 w 10000"/>
              <a:gd name="connsiteY8" fmla="*/ 0 h 10036"/>
              <a:gd name="connsiteX9" fmla="*/ 2889 w 10000"/>
              <a:gd name="connsiteY9" fmla="*/ 36 h 10036"/>
              <a:gd name="connsiteX0" fmla="*/ 2889 w 8515"/>
              <a:gd name="connsiteY0" fmla="*/ 36 h 10036"/>
              <a:gd name="connsiteX1" fmla="*/ 2889 w 8515"/>
              <a:gd name="connsiteY1" fmla="*/ 36 h 10036"/>
              <a:gd name="connsiteX2" fmla="*/ 2873 w 8515"/>
              <a:gd name="connsiteY2" fmla="*/ 36 h 10036"/>
              <a:gd name="connsiteX3" fmla="*/ 0 w 8515"/>
              <a:gd name="connsiteY3" fmla="*/ 5036 h 10036"/>
              <a:gd name="connsiteX4" fmla="*/ 2873 w 8515"/>
              <a:gd name="connsiteY4" fmla="*/ 10036 h 10036"/>
              <a:gd name="connsiteX5" fmla="*/ 2889 w 8515"/>
              <a:gd name="connsiteY5" fmla="*/ 10036 h 10036"/>
              <a:gd name="connsiteX6" fmla="*/ 2889 w 8515"/>
              <a:gd name="connsiteY6" fmla="*/ 10036 h 10036"/>
              <a:gd name="connsiteX7" fmla="*/ 8515 w 8515"/>
              <a:gd name="connsiteY7" fmla="*/ 10036 h 10036"/>
              <a:gd name="connsiteX8" fmla="*/ 8494 w 8515"/>
              <a:gd name="connsiteY8" fmla="*/ 0 h 10036"/>
              <a:gd name="connsiteX9" fmla="*/ 2889 w 8515"/>
              <a:gd name="connsiteY9" fmla="*/ 36 h 10036"/>
              <a:gd name="connsiteX0" fmla="*/ 3393 w 9975"/>
              <a:gd name="connsiteY0" fmla="*/ 36 h 10036"/>
              <a:gd name="connsiteX1" fmla="*/ 3393 w 9975"/>
              <a:gd name="connsiteY1" fmla="*/ 36 h 10036"/>
              <a:gd name="connsiteX2" fmla="*/ 3374 w 9975"/>
              <a:gd name="connsiteY2" fmla="*/ 36 h 10036"/>
              <a:gd name="connsiteX3" fmla="*/ 0 w 9975"/>
              <a:gd name="connsiteY3" fmla="*/ 5018 h 10036"/>
              <a:gd name="connsiteX4" fmla="*/ 3374 w 9975"/>
              <a:gd name="connsiteY4" fmla="*/ 10000 h 10036"/>
              <a:gd name="connsiteX5" fmla="*/ 3393 w 9975"/>
              <a:gd name="connsiteY5" fmla="*/ 10000 h 10036"/>
              <a:gd name="connsiteX6" fmla="*/ 3393 w 9975"/>
              <a:gd name="connsiteY6" fmla="*/ 10000 h 10036"/>
              <a:gd name="connsiteX7" fmla="*/ 9484 w 9975"/>
              <a:gd name="connsiteY7" fmla="*/ 10036 h 10036"/>
              <a:gd name="connsiteX8" fmla="*/ 9975 w 9975"/>
              <a:gd name="connsiteY8" fmla="*/ 0 h 10036"/>
              <a:gd name="connsiteX9" fmla="*/ 3393 w 9975"/>
              <a:gd name="connsiteY9" fmla="*/ 36 h 10036"/>
              <a:gd name="connsiteX0" fmla="*/ 3402 w 10000"/>
              <a:gd name="connsiteY0" fmla="*/ 36 h 9964"/>
              <a:gd name="connsiteX1" fmla="*/ 3402 w 10000"/>
              <a:gd name="connsiteY1" fmla="*/ 36 h 9964"/>
              <a:gd name="connsiteX2" fmla="*/ 3382 w 10000"/>
              <a:gd name="connsiteY2" fmla="*/ 36 h 9964"/>
              <a:gd name="connsiteX3" fmla="*/ 0 w 10000"/>
              <a:gd name="connsiteY3" fmla="*/ 5000 h 9964"/>
              <a:gd name="connsiteX4" fmla="*/ 3382 w 10000"/>
              <a:gd name="connsiteY4" fmla="*/ 9964 h 9964"/>
              <a:gd name="connsiteX5" fmla="*/ 3402 w 10000"/>
              <a:gd name="connsiteY5" fmla="*/ 9964 h 9964"/>
              <a:gd name="connsiteX6" fmla="*/ 3402 w 10000"/>
              <a:gd name="connsiteY6" fmla="*/ 9964 h 9964"/>
              <a:gd name="connsiteX7" fmla="*/ 9951 w 10000"/>
              <a:gd name="connsiteY7" fmla="*/ 9892 h 9964"/>
              <a:gd name="connsiteX8" fmla="*/ 10000 w 10000"/>
              <a:gd name="connsiteY8" fmla="*/ 0 h 9964"/>
              <a:gd name="connsiteX9" fmla="*/ 3402 w 10000"/>
              <a:gd name="connsiteY9" fmla="*/ 36 h 9964"/>
              <a:gd name="connsiteX0" fmla="*/ 3402 w 10000"/>
              <a:gd name="connsiteY0" fmla="*/ 36 h 10025"/>
              <a:gd name="connsiteX1" fmla="*/ 3402 w 10000"/>
              <a:gd name="connsiteY1" fmla="*/ 36 h 10025"/>
              <a:gd name="connsiteX2" fmla="*/ 3382 w 10000"/>
              <a:gd name="connsiteY2" fmla="*/ 36 h 10025"/>
              <a:gd name="connsiteX3" fmla="*/ 0 w 10000"/>
              <a:gd name="connsiteY3" fmla="*/ 5018 h 10025"/>
              <a:gd name="connsiteX4" fmla="*/ 3382 w 10000"/>
              <a:gd name="connsiteY4" fmla="*/ 10000 h 10025"/>
              <a:gd name="connsiteX5" fmla="*/ 3402 w 10000"/>
              <a:gd name="connsiteY5" fmla="*/ 10000 h 10025"/>
              <a:gd name="connsiteX6" fmla="*/ 3402 w 10000"/>
              <a:gd name="connsiteY6" fmla="*/ 10000 h 10025"/>
              <a:gd name="connsiteX7" fmla="*/ 9951 w 10000"/>
              <a:gd name="connsiteY7" fmla="*/ 10025 h 10025"/>
              <a:gd name="connsiteX8" fmla="*/ 10000 w 10000"/>
              <a:gd name="connsiteY8" fmla="*/ 0 h 10025"/>
              <a:gd name="connsiteX9" fmla="*/ 3402 w 10000"/>
              <a:gd name="connsiteY9" fmla="*/ 36 h 10025"/>
              <a:gd name="connsiteX0" fmla="*/ 3402 w 10000"/>
              <a:gd name="connsiteY0" fmla="*/ 36 h 10025"/>
              <a:gd name="connsiteX1" fmla="*/ 3402 w 10000"/>
              <a:gd name="connsiteY1" fmla="*/ 36 h 10025"/>
              <a:gd name="connsiteX2" fmla="*/ 3382 w 10000"/>
              <a:gd name="connsiteY2" fmla="*/ 36 h 10025"/>
              <a:gd name="connsiteX3" fmla="*/ 0 w 10000"/>
              <a:gd name="connsiteY3" fmla="*/ 5018 h 10025"/>
              <a:gd name="connsiteX4" fmla="*/ 3382 w 10000"/>
              <a:gd name="connsiteY4" fmla="*/ 10000 h 10025"/>
              <a:gd name="connsiteX5" fmla="*/ 3402 w 10000"/>
              <a:gd name="connsiteY5" fmla="*/ 10000 h 10025"/>
              <a:gd name="connsiteX6" fmla="*/ 3402 w 10000"/>
              <a:gd name="connsiteY6" fmla="*/ 10000 h 10025"/>
              <a:gd name="connsiteX7" fmla="*/ 10000 w 10000"/>
              <a:gd name="connsiteY7" fmla="*/ 10025 h 10025"/>
              <a:gd name="connsiteX8" fmla="*/ 10000 w 10000"/>
              <a:gd name="connsiteY8" fmla="*/ 0 h 10025"/>
              <a:gd name="connsiteX9" fmla="*/ 3402 w 10000"/>
              <a:gd name="connsiteY9" fmla="*/ 36 h 10025"/>
              <a:gd name="connsiteX0" fmla="*/ 3402 w 10000"/>
              <a:gd name="connsiteY0" fmla="*/ 60 h 10049"/>
              <a:gd name="connsiteX1" fmla="*/ 3402 w 10000"/>
              <a:gd name="connsiteY1" fmla="*/ 60 h 10049"/>
              <a:gd name="connsiteX2" fmla="*/ 3382 w 10000"/>
              <a:gd name="connsiteY2" fmla="*/ 60 h 10049"/>
              <a:gd name="connsiteX3" fmla="*/ 0 w 10000"/>
              <a:gd name="connsiteY3" fmla="*/ 5042 h 10049"/>
              <a:gd name="connsiteX4" fmla="*/ 3382 w 10000"/>
              <a:gd name="connsiteY4" fmla="*/ 10024 h 10049"/>
              <a:gd name="connsiteX5" fmla="*/ 3402 w 10000"/>
              <a:gd name="connsiteY5" fmla="*/ 10024 h 10049"/>
              <a:gd name="connsiteX6" fmla="*/ 3402 w 10000"/>
              <a:gd name="connsiteY6" fmla="*/ 10024 h 10049"/>
              <a:gd name="connsiteX7" fmla="*/ 10000 w 10000"/>
              <a:gd name="connsiteY7" fmla="*/ 10049 h 10049"/>
              <a:gd name="connsiteX8" fmla="*/ 9984 w 10000"/>
              <a:gd name="connsiteY8" fmla="*/ 0 h 10049"/>
              <a:gd name="connsiteX9" fmla="*/ 3402 w 10000"/>
              <a:gd name="connsiteY9" fmla="*/ 60 h 10049"/>
              <a:gd name="connsiteX0" fmla="*/ 3402 w 10000"/>
              <a:gd name="connsiteY0" fmla="*/ 36 h 10025"/>
              <a:gd name="connsiteX1" fmla="*/ 3402 w 10000"/>
              <a:gd name="connsiteY1" fmla="*/ 36 h 10025"/>
              <a:gd name="connsiteX2" fmla="*/ 3382 w 10000"/>
              <a:gd name="connsiteY2" fmla="*/ 36 h 10025"/>
              <a:gd name="connsiteX3" fmla="*/ 0 w 10000"/>
              <a:gd name="connsiteY3" fmla="*/ 5018 h 10025"/>
              <a:gd name="connsiteX4" fmla="*/ 3382 w 10000"/>
              <a:gd name="connsiteY4" fmla="*/ 10000 h 10025"/>
              <a:gd name="connsiteX5" fmla="*/ 3402 w 10000"/>
              <a:gd name="connsiteY5" fmla="*/ 10000 h 10025"/>
              <a:gd name="connsiteX6" fmla="*/ 3402 w 10000"/>
              <a:gd name="connsiteY6" fmla="*/ 10000 h 10025"/>
              <a:gd name="connsiteX7" fmla="*/ 10000 w 10000"/>
              <a:gd name="connsiteY7" fmla="*/ 10025 h 10025"/>
              <a:gd name="connsiteX8" fmla="*/ 9984 w 10000"/>
              <a:gd name="connsiteY8" fmla="*/ 0 h 10025"/>
              <a:gd name="connsiteX9" fmla="*/ 3402 w 10000"/>
              <a:gd name="connsiteY9" fmla="*/ 36 h 10025"/>
              <a:gd name="connsiteX0" fmla="*/ 3402 w 9984"/>
              <a:gd name="connsiteY0" fmla="*/ 36 h 10000"/>
              <a:gd name="connsiteX1" fmla="*/ 3402 w 9984"/>
              <a:gd name="connsiteY1" fmla="*/ 36 h 10000"/>
              <a:gd name="connsiteX2" fmla="*/ 3382 w 9984"/>
              <a:gd name="connsiteY2" fmla="*/ 36 h 10000"/>
              <a:gd name="connsiteX3" fmla="*/ 0 w 9984"/>
              <a:gd name="connsiteY3" fmla="*/ 5018 h 10000"/>
              <a:gd name="connsiteX4" fmla="*/ 3382 w 9984"/>
              <a:gd name="connsiteY4" fmla="*/ 10000 h 10000"/>
              <a:gd name="connsiteX5" fmla="*/ 3402 w 9984"/>
              <a:gd name="connsiteY5" fmla="*/ 10000 h 10000"/>
              <a:gd name="connsiteX6" fmla="*/ 3402 w 9984"/>
              <a:gd name="connsiteY6" fmla="*/ 10000 h 10000"/>
              <a:gd name="connsiteX7" fmla="*/ 9053 w 9984"/>
              <a:gd name="connsiteY7" fmla="*/ 10000 h 10000"/>
              <a:gd name="connsiteX8" fmla="*/ 9984 w 9984"/>
              <a:gd name="connsiteY8" fmla="*/ 0 h 10000"/>
              <a:gd name="connsiteX9" fmla="*/ 3402 w 9984"/>
              <a:gd name="connsiteY9" fmla="*/ 36 h 10000"/>
              <a:gd name="connsiteX0" fmla="*/ 3407 w 9069"/>
              <a:gd name="connsiteY0" fmla="*/ 11 h 9975"/>
              <a:gd name="connsiteX1" fmla="*/ 3407 w 9069"/>
              <a:gd name="connsiteY1" fmla="*/ 11 h 9975"/>
              <a:gd name="connsiteX2" fmla="*/ 3387 w 9069"/>
              <a:gd name="connsiteY2" fmla="*/ 11 h 9975"/>
              <a:gd name="connsiteX3" fmla="*/ 0 w 9069"/>
              <a:gd name="connsiteY3" fmla="*/ 4993 h 9975"/>
              <a:gd name="connsiteX4" fmla="*/ 3387 w 9069"/>
              <a:gd name="connsiteY4" fmla="*/ 9975 h 9975"/>
              <a:gd name="connsiteX5" fmla="*/ 3407 w 9069"/>
              <a:gd name="connsiteY5" fmla="*/ 9975 h 9975"/>
              <a:gd name="connsiteX6" fmla="*/ 3407 w 9069"/>
              <a:gd name="connsiteY6" fmla="*/ 9975 h 9975"/>
              <a:gd name="connsiteX7" fmla="*/ 9068 w 9069"/>
              <a:gd name="connsiteY7" fmla="*/ 9975 h 9975"/>
              <a:gd name="connsiteX8" fmla="*/ 9068 w 9069"/>
              <a:gd name="connsiteY8" fmla="*/ 0 h 9975"/>
              <a:gd name="connsiteX9" fmla="*/ 3407 w 9069"/>
              <a:gd name="connsiteY9" fmla="*/ 11 h 9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069" h="9975">
                <a:moveTo>
                  <a:pt x="3407" y="11"/>
                </a:moveTo>
                <a:lnTo>
                  <a:pt x="3407" y="11"/>
                </a:lnTo>
                <a:lnTo>
                  <a:pt x="3387" y="11"/>
                </a:lnTo>
                <a:cubicBezTo>
                  <a:pt x="1516" y="11"/>
                  <a:pt x="0" y="2241"/>
                  <a:pt x="0" y="4993"/>
                </a:cubicBezTo>
                <a:cubicBezTo>
                  <a:pt x="0" y="7745"/>
                  <a:pt x="1516" y="9975"/>
                  <a:pt x="3387" y="9975"/>
                </a:cubicBezTo>
                <a:lnTo>
                  <a:pt x="3407" y="9975"/>
                </a:lnTo>
                <a:lnTo>
                  <a:pt x="3407" y="9975"/>
                </a:lnTo>
                <a:lnTo>
                  <a:pt x="9068" y="9975"/>
                </a:lnTo>
                <a:cubicBezTo>
                  <a:pt x="9063" y="6625"/>
                  <a:pt x="9073" y="3350"/>
                  <a:pt x="9068" y="0"/>
                </a:cubicBezTo>
                <a:lnTo>
                  <a:pt x="3407" y="11"/>
                </a:lnTo>
                <a:close/>
              </a:path>
            </a:pathLst>
          </a:custGeom>
          <a:gradFill>
            <a:gsLst>
              <a:gs pos="0">
                <a:srgbClr val="14487F"/>
              </a:gs>
              <a:gs pos="100000">
                <a:srgbClr val="003057"/>
              </a:gs>
            </a:gsLst>
            <a:lin ang="0" scaled="0"/>
          </a:gradFill>
          <a:ln>
            <a:noFill/>
          </a:ln>
        </p:spPr>
        <p:txBody>
          <a:bodyPr vert="horz" wrap="square" lIns="55721" tIns="27861" rIns="55721" bIns="27861" numCol="1" anchor="t" anchorCtr="0" compatLnSpc="1">
            <a:prstTxWarp prst="textNoShape">
              <a:avLst/>
            </a:prstTxWarp>
          </a:bodyPr>
          <a:lstStyle/>
          <a:p>
            <a:endParaRPr lang="en-PH" sz="1097"/>
          </a:p>
        </p:txBody>
      </p:sp>
      <p:sp>
        <p:nvSpPr>
          <p:cNvPr id="11" name="Title 1">
            <a:extLst>
              <a:ext uri="{FF2B5EF4-FFF2-40B4-BE49-F238E27FC236}">
                <a16:creationId xmlns:a16="http://schemas.microsoft.com/office/drawing/2014/main" id="{5F5C0177-6760-4C35-A97E-9A0DEE4B0CA1}"/>
              </a:ext>
            </a:extLst>
          </p:cNvPr>
          <p:cNvSpPr>
            <a:spLocks noGrp="1"/>
          </p:cNvSpPr>
          <p:nvPr>
            <p:ph type="title" hasCustomPrompt="1"/>
          </p:nvPr>
        </p:nvSpPr>
        <p:spPr>
          <a:xfrm>
            <a:off x="628653" y="1535872"/>
            <a:ext cx="4400551" cy="1292662"/>
          </a:xfrm>
          <a:prstGeom prst="rect">
            <a:avLst/>
          </a:prstGeom>
        </p:spPr>
        <p:txBody>
          <a:bodyPr lIns="0" tIns="0" rIns="0" bIns="0" anchor="b" anchorCtr="0">
            <a:noAutofit/>
          </a:bodyPr>
          <a:lstStyle>
            <a:lvl1pPr>
              <a:lnSpc>
                <a:spcPct val="100000"/>
              </a:lnSpc>
              <a:defRPr sz="3413" kern="3000" spc="-61" baseline="0">
                <a:solidFill>
                  <a:schemeClr val="bg1"/>
                </a:solidFill>
              </a:defRPr>
            </a:lvl1pPr>
          </a:lstStyle>
          <a:p>
            <a:r>
              <a:rPr lang="en-US"/>
              <a:t>Internal Presentation Title</a:t>
            </a:r>
          </a:p>
        </p:txBody>
      </p:sp>
      <p:sp>
        <p:nvSpPr>
          <p:cNvPr id="16" name="Text Placeholder 2">
            <a:extLst>
              <a:ext uri="{FF2B5EF4-FFF2-40B4-BE49-F238E27FC236}">
                <a16:creationId xmlns:a16="http://schemas.microsoft.com/office/drawing/2014/main" id="{CA0B653F-3719-F548-922A-3B1E510D2721}"/>
              </a:ext>
            </a:extLst>
          </p:cNvPr>
          <p:cNvSpPr>
            <a:spLocks noGrp="1"/>
          </p:cNvSpPr>
          <p:nvPr>
            <p:ph type="body" sz="quarter" idx="11" hasCustomPrompt="1"/>
          </p:nvPr>
        </p:nvSpPr>
        <p:spPr>
          <a:xfrm>
            <a:off x="611790" y="3337175"/>
            <a:ext cx="4131662" cy="187551"/>
          </a:xfrm>
          <a:prstGeom prst="rect">
            <a:avLst/>
          </a:prstGeom>
        </p:spPr>
        <p:txBody>
          <a:bodyPr lIns="0" tIns="0" rIns="0" bIns="0" anchor="ctr" anchorCtr="0">
            <a:spAutoFit/>
          </a:bodyPr>
          <a:lstStyle>
            <a:lvl1pPr>
              <a:defRPr sz="1219">
                <a:solidFill>
                  <a:schemeClr val="accent1"/>
                </a:solidFill>
              </a:defRPr>
            </a:lvl1pPr>
          </a:lstStyle>
          <a:p>
            <a:pPr lvl="0"/>
            <a:r>
              <a:rPr lang="en-US"/>
              <a:t>Subhead Information</a:t>
            </a:r>
          </a:p>
        </p:txBody>
      </p:sp>
      <p:sp>
        <p:nvSpPr>
          <p:cNvPr id="4" name="Picture Placeholder 2">
            <a:extLst>
              <a:ext uri="{FF2B5EF4-FFF2-40B4-BE49-F238E27FC236}">
                <a16:creationId xmlns:a16="http://schemas.microsoft.com/office/drawing/2014/main" id="{3059E50E-84C1-6E93-859A-1CE1B2F87BFC}"/>
              </a:ext>
            </a:extLst>
          </p:cNvPr>
          <p:cNvSpPr>
            <a:spLocks noGrp="1"/>
          </p:cNvSpPr>
          <p:nvPr>
            <p:ph type="pic" sz="quarter" idx="14" hasCustomPrompt="1"/>
          </p:nvPr>
        </p:nvSpPr>
        <p:spPr>
          <a:xfrm>
            <a:off x="5141162" y="1200150"/>
            <a:ext cx="3280500" cy="3280500"/>
          </a:xfrm>
          <a:prstGeom prst="ellipse">
            <a:avLst/>
          </a:prstGeom>
        </p:spPr>
        <p:txBody>
          <a:bodyPr anchor="ctr" anchorCtr="0"/>
          <a:lstStyle>
            <a:lvl1pPr algn="ctr">
              <a:defRPr b="1">
                <a:solidFill>
                  <a:schemeClr val="bg1"/>
                </a:solidFill>
              </a:defRPr>
            </a:lvl1pPr>
          </a:lstStyle>
          <a:p>
            <a:r>
              <a:rPr lang="en-PH"/>
              <a:t>Insert photo here</a:t>
            </a:r>
          </a:p>
        </p:txBody>
      </p:sp>
      <p:grpSp>
        <p:nvGrpSpPr>
          <p:cNvPr id="2" name="Group 1">
            <a:extLst>
              <a:ext uri="{FF2B5EF4-FFF2-40B4-BE49-F238E27FC236}">
                <a16:creationId xmlns:a16="http://schemas.microsoft.com/office/drawing/2014/main" id="{0DE00276-DDA1-6CDB-C6AB-22EC00847294}"/>
              </a:ext>
            </a:extLst>
          </p:cNvPr>
          <p:cNvGrpSpPr/>
          <p:nvPr/>
        </p:nvGrpSpPr>
        <p:grpSpPr>
          <a:xfrm>
            <a:off x="628650" y="504751"/>
            <a:ext cx="1377770" cy="319565"/>
            <a:chOff x="838200" y="673001"/>
            <a:chExt cx="1837026" cy="426086"/>
          </a:xfrm>
        </p:grpSpPr>
        <p:sp>
          <p:nvSpPr>
            <p:cNvPr id="3" name="Freeform: Shape 2">
              <a:extLst>
                <a:ext uri="{FF2B5EF4-FFF2-40B4-BE49-F238E27FC236}">
                  <a16:creationId xmlns:a16="http://schemas.microsoft.com/office/drawing/2014/main" id="{53A9D5D5-5661-3C44-5A82-7FEF296E365C}"/>
                </a:ext>
              </a:extLst>
            </p:cNvPr>
            <p:cNvSpPr/>
            <p:nvPr/>
          </p:nvSpPr>
          <p:spPr>
            <a:xfrm>
              <a:off x="838200" y="690607"/>
              <a:ext cx="358588" cy="399720"/>
            </a:xfrm>
            <a:custGeom>
              <a:avLst/>
              <a:gdLst>
                <a:gd name="connsiteX0" fmla="*/ 0 w 358588"/>
                <a:gd name="connsiteY0" fmla="*/ 399720 h 399720"/>
                <a:gd name="connsiteX1" fmla="*/ 0 w 358588"/>
                <a:gd name="connsiteY1" fmla="*/ 0 h 399720"/>
                <a:gd name="connsiteX2" fmla="*/ 79311 w 358588"/>
                <a:gd name="connsiteY2" fmla="*/ 0 h 399720"/>
                <a:gd name="connsiteX3" fmla="*/ 79311 w 358588"/>
                <a:gd name="connsiteY3" fmla="*/ 172544 h 399720"/>
                <a:gd name="connsiteX4" fmla="*/ 241309 w 358588"/>
                <a:gd name="connsiteY4" fmla="*/ 0 h 399720"/>
                <a:gd name="connsiteX5" fmla="*/ 340237 w 358588"/>
                <a:gd name="connsiteY5" fmla="*/ 0 h 399720"/>
                <a:gd name="connsiteX6" fmla="*/ 154615 w 358588"/>
                <a:gd name="connsiteY6" fmla="*/ 190263 h 399720"/>
                <a:gd name="connsiteX7" fmla="*/ 358588 w 358588"/>
                <a:gd name="connsiteY7" fmla="*/ 399509 h 399720"/>
                <a:gd name="connsiteX8" fmla="*/ 250801 w 358588"/>
                <a:gd name="connsiteY8" fmla="*/ 399509 h 399720"/>
                <a:gd name="connsiteX9" fmla="*/ 79311 w 358588"/>
                <a:gd name="connsiteY9" fmla="*/ 217684 h 399720"/>
                <a:gd name="connsiteX10" fmla="*/ 79311 w 358588"/>
                <a:gd name="connsiteY10" fmla="*/ 399720 h 399720"/>
                <a:gd name="connsiteX11" fmla="*/ 0 w 358588"/>
                <a:gd name="connsiteY11" fmla="*/ 399720 h 399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58588" h="399720">
                  <a:moveTo>
                    <a:pt x="0" y="399720"/>
                  </a:moveTo>
                  <a:lnTo>
                    <a:pt x="0" y="0"/>
                  </a:lnTo>
                  <a:lnTo>
                    <a:pt x="79311" y="0"/>
                  </a:lnTo>
                  <a:lnTo>
                    <a:pt x="79311" y="172544"/>
                  </a:lnTo>
                  <a:lnTo>
                    <a:pt x="241309" y="0"/>
                  </a:lnTo>
                  <a:lnTo>
                    <a:pt x="340237" y="0"/>
                  </a:lnTo>
                  <a:lnTo>
                    <a:pt x="154615" y="190263"/>
                  </a:lnTo>
                  <a:lnTo>
                    <a:pt x="358588" y="399509"/>
                  </a:lnTo>
                  <a:lnTo>
                    <a:pt x="250801" y="399509"/>
                  </a:lnTo>
                  <a:lnTo>
                    <a:pt x="79311" y="217684"/>
                  </a:lnTo>
                  <a:lnTo>
                    <a:pt x="79311" y="399720"/>
                  </a:lnTo>
                  <a:lnTo>
                    <a:pt x="0" y="399720"/>
                  </a:lnTo>
                  <a:close/>
                </a:path>
              </a:pathLst>
            </a:custGeom>
            <a:solidFill>
              <a:schemeClr val="bg1"/>
            </a:solidFill>
            <a:ln w="2100" cap="flat">
              <a:noFill/>
              <a:prstDash val="solid"/>
              <a:miter/>
            </a:ln>
          </p:spPr>
          <p:txBody>
            <a:bodyPr rtlCol="0" anchor="ctr"/>
            <a:lstStyle/>
            <a:p>
              <a:endParaRPr lang="en-PH" sz="1097"/>
            </a:p>
          </p:txBody>
        </p:sp>
        <p:sp>
          <p:nvSpPr>
            <p:cNvPr id="5" name="Freeform: Shape 4">
              <a:extLst>
                <a:ext uri="{FF2B5EF4-FFF2-40B4-BE49-F238E27FC236}">
                  <a16:creationId xmlns:a16="http://schemas.microsoft.com/office/drawing/2014/main" id="{0C52FFDF-822A-2E08-F0BE-FD4F0C2B1451}"/>
                </a:ext>
              </a:extLst>
            </p:cNvPr>
            <p:cNvSpPr/>
            <p:nvPr/>
          </p:nvSpPr>
          <p:spPr>
            <a:xfrm>
              <a:off x="2086087" y="690607"/>
              <a:ext cx="261347" cy="399720"/>
            </a:xfrm>
            <a:custGeom>
              <a:avLst/>
              <a:gdLst>
                <a:gd name="connsiteX0" fmla="*/ 0 w 261347"/>
                <a:gd name="connsiteY0" fmla="*/ 399720 h 399720"/>
                <a:gd name="connsiteX1" fmla="*/ 0 w 261347"/>
                <a:gd name="connsiteY1" fmla="*/ 0 h 399720"/>
                <a:gd name="connsiteX2" fmla="*/ 80366 w 261347"/>
                <a:gd name="connsiteY2" fmla="*/ 0 h 399720"/>
                <a:gd name="connsiteX3" fmla="*/ 80366 w 261347"/>
                <a:gd name="connsiteY3" fmla="*/ 333909 h 399720"/>
                <a:gd name="connsiteX4" fmla="*/ 261348 w 261347"/>
                <a:gd name="connsiteY4" fmla="*/ 333909 h 399720"/>
                <a:gd name="connsiteX5" fmla="*/ 261348 w 261347"/>
                <a:gd name="connsiteY5" fmla="*/ 399720 h 399720"/>
                <a:gd name="connsiteX6" fmla="*/ 0 w 261347"/>
                <a:gd name="connsiteY6" fmla="*/ 399720 h 399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1347" h="399720">
                  <a:moveTo>
                    <a:pt x="0" y="399720"/>
                  </a:moveTo>
                  <a:lnTo>
                    <a:pt x="0" y="0"/>
                  </a:lnTo>
                  <a:lnTo>
                    <a:pt x="80366" y="0"/>
                  </a:lnTo>
                  <a:lnTo>
                    <a:pt x="80366" y="333909"/>
                  </a:lnTo>
                  <a:lnTo>
                    <a:pt x="261348" y="333909"/>
                  </a:lnTo>
                  <a:lnTo>
                    <a:pt x="261348" y="399720"/>
                  </a:lnTo>
                  <a:lnTo>
                    <a:pt x="0" y="399720"/>
                  </a:lnTo>
                  <a:close/>
                </a:path>
              </a:pathLst>
            </a:custGeom>
            <a:solidFill>
              <a:schemeClr val="bg1"/>
            </a:solidFill>
            <a:ln w="2100" cap="flat">
              <a:noFill/>
              <a:prstDash val="solid"/>
              <a:miter/>
            </a:ln>
          </p:spPr>
          <p:txBody>
            <a:bodyPr rtlCol="0" anchor="ctr"/>
            <a:lstStyle/>
            <a:p>
              <a:endParaRPr lang="en-PH" sz="1097"/>
            </a:p>
          </p:txBody>
        </p:sp>
        <p:sp>
          <p:nvSpPr>
            <p:cNvPr id="6" name="Freeform: Shape 5">
              <a:extLst>
                <a:ext uri="{FF2B5EF4-FFF2-40B4-BE49-F238E27FC236}">
                  <a16:creationId xmlns:a16="http://schemas.microsoft.com/office/drawing/2014/main" id="{DE6E54D5-9E26-85AC-0635-486CFE08DA2E}"/>
                </a:ext>
              </a:extLst>
            </p:cNvPr>
            <p:cNvSpPr/>
            <p:nvPr/>
          </p:nvSpPr>
          <p:spPr>
            <a:xfrm>
              <a:off x="2413668" y="690607"/>
              <a:ext cx="261347" cy="399720"/>
            </a:xfrm>
            <a:custGeom>
              <a:avLst/>
              <a:gdLst>
                <a:gd name="connsiteX0" fmla="*/ 0 w 261347"/>
                <a:gd name="connsiteY0" fmla="*/ 399720 h 399720"/>
                <a:gd name="connsiteX1" fmla="*/ 0 w 261347"/>
                <a:gd name="connsiteY1" fmla="*/ 0 h 399720"/>
                <a:gd name="connsiteX2" fmla="*/ 80366 w 261347"/>
                <a:gd name="connsiteY2" fmla="*/ 0 h 399720"/>
                <a:gd name="connsiteX3" fmla="*/ 80366 w 261347"/>
                <a:gd name="connsiteY3" fmla="*/ 333909 h 399720"/>
                <a:gd name="connsiteX4" fmla="*/ 261348 w 261347"/>
                <a:gd name="connsiteY4" fmla="*/ 333909 h 399720"/>
                <a:gd name="connsiteX5" fmla="*/ 261348 w 261347"/>
                <a:gd name="connsiteY5" fmla="*/ 399720 h 399720"/>
                <a:gd name="connsiteX6" fmla="*/ 0 w 261347"/>
                <a:gd name="connsiteY6" fmla="*/ 399720 h 399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1347" h="399720">
                  <a:moveTo>
                    <a:pt x="0" y="399720"/>
                  </a:moveTo>
                  <a:lnTo>
                    <a:pt x="0" y="0"/>
                  </a:lnTo>
                  <a:lnTo>
                    <a:pt x="80366" y="0"/>
                  </a:lnTo>
                  <a:lnTo>
                    <a:pt x="80366" y="333909"/>
                  </a:lnTo>
                  <a:lnTo>
                    <a:pt x="261348" y="333909"/>
                  </a:lnTo>
                  <a:lnTo>
                    <a:pt x="261348" y="399720"/>
                  </a:lnTo>
                  <a:lnTo>
                    <a:pt x="0" y="399720"/>
                  </a:lnTo>
                  <a:close/>
                </a:path>
              </a:pathLst>
            </a:custGeom>
            <a:solidFill>
              <a:schemeClr val="bg1"/>
            </a:solidFill>
            <a:ln w="2100" cap="flat">
              <a:noFill/>
              <a:prstDash val="solid"/>
              <a:miter/>
            </a:ln>
          </p:spPr>
          <p:txBody>
            <a:bodyPr rtlCol="0" anchor="ctr"/>
            <a:lstStyle/>
            <a:p>
              <a:endParaRPr lang="en-PH" sz="1097"/>
            </a:p>
          </p:txBody>
        </p:sp>
        <p:sp>
          <p:nvSpPr>
            <p:cNvPr id="7" name="Freeform: Shape 6">
              <a:extLst>
                <a:ext uri="{FF2B5EF4-FFF2-40B4-BE49-F238E27FC236}">
                  <a16:creationId xmlns:a16="http://schemas.microsoft.com/office/drawing/2014/main" id="{2481E3DC-E86E-7CA0-D04F-1F93C3C962BA}"/>
                </a:ext>
              </a:extLst>
            </p:cNvPr>
            <p:cNvSpPr/>
            <p:nvPr/>
          </p:nvSpPr>
          <p:spPr>
            <a:xfrm>
              <a:off x="1247834" y="690607"/>
              <a:ext cx="318932" cy="399720"/>
            </a:xfrm>
            <a:custGeom>
              <a:avLst/>
              <a:gdLst>
                <a:gd name="connsiteX0" fmla="*/ 0 w 318932"/>
                <a:gd name="connsiteY0" fmla="*/ 399720 h 399720"/>
                <a:gd name="connsiteX1" fmla="*/ 0 w 318932"/>
                <a:gd name="connsiteY1" fmla="*/ 0 h 399720"/>
                <a:gd name="connsiteX2" fmla="*/ 131412 w 318932"/>
                <a:gd name="connsiteY2" fmla="*/ 0 h 399720"/>
                <a:gd name="connsiteX3" fmla="*/ 210302 w 318932"/>
                <a:gd name="connsiteY3" fmla="*/ 15820 h 399720"/>
                <a:gd name="connsiteX4" fmla="*/ 261348 w 318932"/>
                <a:gd name="connsiteY4" fmla="*/ 60538 h 399720"/>
                <a:gd name="connsiteX5" fmla="*/ 279277 w 318932"/>
                <a:gd name="connsiteY5" fmla="*/ 129514 h 399720"/>
                <a:gd name="connsiteX6" fmla="*/ 260926 w 318932"/>
                <a:gd name="connsiteY6" fmla="*/ 193848 h 399720"/>
                <a:gd name="connsiteX7" fmla="*/ 213676 w 318932"/>
                <a:gd name="connsiteY7" fmla="*/ 237723 h 399720"/>
                <a:gd name="connsiteX8" fmla="*/ 318933 w 318932"/>
                <a:gd name="connsiteY8" fmla="*/ 399720 h 399720"/>
                <a:gd name="connsiteX9" fmla="*/ 229075 w 318932"/>
                <a:gd name="connsiteY9" fmla="*/ 399720 h 399720"/>
                <a:gd name="connsiteX10" fmla="*/ 144912 w 318932"/>
                <a:gd name="connsiteY10" fmla="*/ 257762 h 399720"/>
                <a:gd name="connsiteX11" fmla="*/ 76569 w 318932"/>
                <a:gd name="connsiteY11" fmla="*/ 257762 h 399720"/>
                <a:gd name="connsiteX12" fmla="*/ 76569 w 318932"/>
                <a:gd name="connsiteY12" fmla="*/ 399720 h 399720"/>
                <a:gd name="connsiteX13" fmla="*/ 422 w 318932"/>
                <a:gd name="connsiteY13" fmla="*/ 399720 h 399720"/>
                <a:gd name="connsiteX14" fmla="*/ 121076 w 318932"/>
                <a:gd name="connsiteY14" fmla="*/ 60538 h 399720"/>
                <a:gd name="connsiteX15" fmla="*/ 76358 w 318932"/>
                <a:gd name="connsiteY15" fmla="*/ 60538 h 399720"/>
                <a:gd name="connsiteX16" fmla="*/ 76358 w 318932"/>
                <a:gd name="connsiteY16" fmla="*/ 197223 h 399720"/>
                <a:gd name="connsiteX17" fmla="*/ 118334 w 318932"/>
                <a:gd name="connsiteY17" fmla="*/ 197223 h 399720"/>
                <a:gd name="connsiteX18" fmla="*/ 200809 w 318932"/>
                <a:gd name="connsiteY18" fmla="*/ 128881 h 399720"/>
                <a:gd name="connsiteX19" fmla="*/ 120865 w 318932"/>
                <a:gd name="connsiteY19" fmla="*/ 60538 h 399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318932" h="399720">
                  <a:moveTo>
                    <a:pt x="0" y="399720"/>
                  </a:moveTo>
                  <a:lnTo>
                    <a:pt x="0" y="0"/>
                  </a:lnTo>
                  <a:lnTo>
                    <a:pt x="131412" y="0"/>
                  </a:lnTo>
                  <a:cubicBezTo>
                    <a:pt x="161998" y="0"/>
                    <a:pt x="188153" y="5273"/>
                    <a:pt x="210302" y="15820"/>
                  </a:cubicBezTo>
                  <a:cubicBezTo>
                    <a:pt x="232450" y="26367"/>
                    <a:pt x="249324" y="41343"/>
                    <a:pt x="261348" y="60538"/>
                  </a:cubicBezTo>
                  <a:cubicBezTo>
                    <a:pt x="273160" y="79733"/>
                    <a:pt x="279277" y="102725"/>
                    <a:pt x="279277" y="129514"/>
                  </a:cubicBezTo>
                  <a:cubicBezTo>
                    <a:pt x="279277" y="156302"/>
                    <a:pt x="273160" y="175497"/>
                    <a:pt x="260926" y="193848"/>
                  </a:cubicBezTo>
                  <a:cubicBezTo>
                    <a:pt x="248692" y="212200"/>
                    <a:pt x="232872" y="226965"/>
                    <a:pt x="213676" y="237723"/>
                  </a:cubicBezTo>
                  <a:lnTo>
                    <a:pt x="318933" y="399720"/>
                  </a:lnTo>
                  <a:lnTo>
                    <a:pt x="229075" y="399720"/>
                  </a:lnTo>
                  <a:lnTo>
                    <a:pt x="144912" y="257762"/>
                  </a:lnTo>
                  <a:lnTo>
                    <a:pt x="76569" y="257762"/>
                  </a:lnTo>
                  <a:lnTo>
                    <a:pt x="76569" y="399720"/>
                  </a:lnTo>
                  <a:lnTo>
                    <a:pt x="422" y="399720"/>
                  </a:lnTo>
                  <a:close/>
                  <a:moveTo>
                    <a:pt x="121076" y="60538"/>
                  </a:moveTo>
                  <a:lnTo>
                    <a:pt x="76358" y="60538"/>
                  </a:lnTo>
                  <a:lnTo>
                    <a:pt x="76358" y="197223"/>
                  </a:lnTo>
                  <a:lnTo>
                    <a:pt x="118334" y="197223"/>
                  </a:lnTo>
                  <a:cubicBezTo>
                    <a:pt x="173388" y="197223"/>
                    <a:pt x="200809" y="174443"/>
                    <a:pt x="200809" y="128881"/>
                  </a:cubicBezTo>
                  <a:cubicBezTo>
                    <a:pt x="200809" y="83319"/>
                    <a:pt x="174232" y="60538"/>
                    <a:pt x="120865" y="60538"/>
                  </a:cubicBezTo>
                  <a:close/>
                </a:path>
              </a:pathLst>
            </a:custGeom>
            <a:solidFill>
              <a:schemeClr val="bg1"/>
            </a:solidFill>
            <a:ln w="2100" cap="flat">
              <a:noFill/>
              <a:prstDash val="solid"/>
              <a:miter/>
            </a:ln>
          </p:spPr>
          <p:txBody>
            <a:bodyPr rtlCol="0" anchor="ctr"/>
            <a:lstStyle/>
            <a:p>
              <a:endParaRPr lang="en-PH" sz="1097"/>
            </a:p>
          </p:txBody>
        </p:sp>
        <p:sp>
          <p:nvSpPr>
            <p:cNvPr id="8" name="Freeform: Shape 7">
              <a:extLst>
                <a:ext uri="{FF2B5EF4-FFF2-40B4-BE49-F238E27FC236}">
                  <a16:creationId xmlns:a16="http://schemas.microsoft.com/office/drawing/2014/main" id="{948F4870-3832-4D3A-3C32-CBE13A11E8E7}"/>
                </a:ext>
              </a:extLst>
            </p:cNvPr>
            <p:cNvSpPr/>
            <p:nvPr/>
          </p:nvSpPr>
          <p:spPr>
            <a:xfrm>
              <a:off x="1598829" y="673001"/>
              <a:ext cx="321885" cy="147963"/>
            </a:xfrm>
            <a:custGeom>
              <a:avLst/>
              <a:gdLst>
                <a:gd name="connsiteX0" fmla="*/ 0 w 321885"/>
                <a:gd name="connsiteY0" fmla="*/ 147963 h 147963"/>
                <a:gd name="connsiteX1" fmla="*/ 321886 w 321885"/>
                <a:gd name="connsiteY1" fmla="*/ 36168 h 147963"/>
                <a:gd name="connsiteX2" fmla="*/ 136053 w 321885"/>
                <a:gd name="connsiteY2" fmla="*/ 10645 h 147963"/>
                <a:gd name="connsiteX3" fmla="*/ 0 w 321885"/>
                <a:gd name="connsiteY3" fmla="*/ 147963 h 147963"/>
              </a:gdLst>
              <a:ahLst/>
              <a:cxnLst>
                <a:cxn ang="0">
                  <a:pos x="connsiteX0" y="connsiteY0"/>
                </a:cxn>
                <a:cxn ang="0">
                  <a:pos x="connsiteX1" y="connsiteY1"/>
                </a:cxn>
                <a:cxn ang="0">
                  <a:pos x="connsiteX2" y="connsiteY2"/>
                </a:cxn>
                <a:cxn ang="0">
                  <a:pos x="connsiteX3" y="connsiteY3"/>
                </a:cxn>
              </a:cxnLst>
              <a:rect l="l" t="t" r="r" b="b"/>
              <a:pathLst>
                <a:path w="321885" h="147963">
                  <a:moveTo>
                    <a:pt x="0" y="147963"/>
                  </a:moveTo>
                  <a:lnTo>
                    <a:pt x="321886" y="36168"/>
                  </a:lnTo>
                  <a:cubicBezTo>
                    <a:pt x="321886" y="36168"/>
                    <a:pt x="244262" y="-23737"/>
                    <a:pt x="136053" y="10645"/>
                  </a:cubicBezTo>
                  <a:cubicBezTo>
                    <a:pt x="136053" y="10645"/>
                    <a:pt x="35648" y="38278"/>
                    <a:pt x="0" y="147963"/>
                  </a:cubicBezTo>
                  <a:close/>
                </a:path>
              </a:pathLst>
            </a:custGeom>
            <a:solidFill>
              <a:schemeClr val="bg1"/>
            </a:solidFill>
            <a:ln w="2100" cap="flat">
              <a:noFill/>
              <a:prstDash val="solid"/>
              <a:miter/>
            </a:ln>
          </p:spPr>
          <p:txBody>
            <a:bodyPr rtlCol="0" anchor="ctr"/>
            <a:lstStyle/>
            <a:p>
              <a:endParaRPr lang="en-PH" sz="1097"/>
            </a:p>
          </p:txBody>
        </p:sp>
        <p:sp>
          <p:nvSpPr>
            <p:cNvPr id="9" name="Freeform: Shape 8">
              <a:extLst>
                <a:ext uri="{FF2B5EF4-FFF2-40B4-BE49-F238E27FC236}">
                  <a16:creationId xmlns:a16="http://schemas.microsoft.com/office/drawing/2014/main" id="{8D4977F2-76F4-B005-7E42-6F66718937EE}"/>
                </a:ext>
              </a:extLst>
            </p:cNvPr>
            <p:cNvSpPr/>
            <p:nvPr/>
          </p:nvSpPr>
          <p:spPr>
            <a:xfrm>
              <a:off x="1588604" y="868425"/>
              <a:ext cx="261236" cy="230662"/>
            </a:xfrm>
            <a:custGeom>
              <a:avLst/>
              <a:gdLst>
                <a:gd name="connsiteX0" fmla="*/ 732 w 261236"/>
                <a:gd name="connsiteY0" fmla="*/ 0 h 230662"/>
                <a:gd name="connsiteX1" fmla="*/ 261236 w 261236"/>
                <a:gd name="connsiteY1" fmla="*/ 225278 h 230662"/>
                <a:gd name="connsiteX2" fmla="*/ 66333 w 261236"/>
                <a:gd name="connsiteY2" fmla="*/ 172122 h 230662"/>
                <a:gd name="connsiteX3" fmla="*/ 732 w 261236"/>
                <a:gd name="connsiteY3" fmla="*/ 0 h 230662"/>
              </a:gdLst>
              <a:ahLst/>
              <a:cxnLst>
                <a:cxn ang="0">
                  <a:pos x="connsiteX0" y="connsiteY0"/>
                </a:cxn>
                <a:cxn ang="0">
                  <a:pos x="connsiteX1" y="connsiteY1"/>
                </a:cxn>
                <a:cxn ang="0">
                  <a:pos x="connsiteX2" y="connsiteY2"/>
                </a:cxn>
                <a:cxn ang="0">
                  <a:pos x="connsiteX3" y="connsiteY3"/>
                </a:cxn>
              </a:cxnLst>
              <a:rect l="l" t="t" r="r" b="b"/>
              <a:pathLst>
                <a:path w="261236" h="230662">
                  <a:moveTo>
                    <a:pt x="732" y="0"/>
                  </a:moveTo>
                  <a:lnTo>
                    <a:pt x="261236" y="225278"/>
                  </a:lnTo>
                  <a:cubicBezTo>
                    <a:pt x="261236" y="225278"/>
                    <a:pt x="153449" y="255652"/>
                    <a:pt x="66333" y="172122"/>
                  </a:cubicBezTo>
                  <a:cubicBezTo>
                    <a:pt x="66333" y="172122"/>
                    <a:pt x="-8127" y="109897"/>
                    <a:pt x="732" y="0"/>
                  </a:cubicBezTo>
                  <a:close/>
                </a:path>
              </a:pathLst>
            </a:custGeom>
            <a:solidFill>
              <a:schemeClr val="bg1"/>
            </a:solidFill>
            <a:ln w="2100" cap="flat">
              <a:noFill/>
              <a:prstDash val="solid"/>
              <a:miter/>
            </a:ln>
          </p:spPr>
          <p:txBody>
            <a:bodyPr rtlCol="0" anchor="ctr"/>
            <a:lstStyle/>
            <a:p>
              <a:endParaRPr lang="en-PH" sz="1097"/>
            </a:p>
          </p:txBody>
        </p:sp>
        <p:sp>
          <p:nvSpPr>
            <p:cNvPr id="12" name="Freeform: Shape 11">
              <a:extLst>
                <a:ext uri="{FF2B5EF4-FFF2-40B4-BE49-F238E27FC236}">
                  <a16:creationId xmlns:a16="http://schemas.microsoft.com/office/drawing/2014/main" id="{8993D497-E8B5-1B6D-6B34-D7091FF1644F}"/>
                </a:ext>
              </a:extLst>
            </p:cNvPr>
            <p:cNvSpPr/>
            <p:nvPr/>
          </p:nvSpPr>
          <p:spPr>
            <a:xfrm>
              <a:off x="1888863" y="737645"/>
              <a:ext cx="125915" cy="342978"/>
            </a:xfrm>
            <a:custGeom>
              <a:avLst/>
              <a:gdLst>
                <a:gd name="connsiteX0" fmla="*/ 65811 w 125915"/>
                <a:gd name="connsiteY0" fmla="*/ 0 h 342978"/>
                <a:gd name="connsiteX1" fmla="*/ 0 w 125915"/>
                <a:gd name="connsiteY1" fmla="*/ 342979 h 342978"/>
                <a:gd name="connsiteX2" fmla="*/ 120654 w 125915"/>
                <a:gd name="connsiteY2" fmla="*/ 196169 h 342978"/>
                <a:gd name="connsiteX3" fmla="*/ 65811 w 125915"/>
                <a:gd name="connsiteY3" fmla="*/ 0 h 342978"/>
              </a:gdLst>
              <a:ahLst/>
              <a:cxnLst>
                <a:cxn ang="0">
                  <a:pos x="connsiteX0" y="connsiteY0"/>
                </a:cxn>
                <a:cxn ang="0">
                  <a:pos x="connsiteX1" y="connsiteY1"/>
                </a:cxn>
                <a:cxn ang="0">
                  <a:pos x="connsiteX2" y="connsiteY2"/>
                </a:cxn>
                <a:cxn ang="0">
                  <a:pos x="connsiteX3" y="connsiteY3"/>
                </a:cxn>
              </a:cxnLst>
              <a:rect l="l" t="t" r="r" b="b"/>
              <a:pathLst>
                <a:path w="125915" h="342978">
                  <a:moveTo>
                    <a:pt x="65811" y="0"/>
                  </a:moveTo>
                  <a:lnTo>
                    <a:pt x="0" y="342979"/>
                  </a:lnTo>
                  <a:cubicBezTo>
                    <a:pt x="0" y="342979"/>
                    <a:pt x="94710" y="306698"/>
                    <a:pt x="120654" y="196169"/>
                  </a:cubicBezTo>
                  <a:cubicBezTo>
                    <a:pt x="120654" y="196169"/>
                    <a:pt x="151029" y="89225"/>
                    <a:pt x="65811" y="0"/>
                  </a:cubicBezTo>
                  <a:close/>
                </a:path>
              </a:pathLst>
            </a:custGeom>
            <a:solidFill>
              <a:schemeClr val="bg1"/>
            </a:solidFill>
            <a:ln w="2100" cap="flat">
              <a:noFill/>
              <a:prstDash val="solid"/>
              <a:miter/>
            </a:ln>
          </p:spPr>
          <p:txBody>
            <a:bodyPr rtlCol="0" anchor="ctr"/>
            <a:lstStyle/>
            <a:p>
              <a:endParaRPr lang="en-PH" sz="1097"/>
            </a:p>
          </p:txBody>
        </p:sp>
        <p:grpSp>
          <p:nvGrpSpPr>
            <p:cNvPr id="14" name="Graphic 4">
              <a:extLst>
                <a:ext uri="{FF2B5EF4-FFF2-40B4-BE49-F238E27FC236}">
                  <a16:creationId xmlns:a16="http://schemas.microsoft.com/office/drawing/2014/main" id="{C6DCFBE1-2A44-9437-E01F-EE64994786BB}"/>
                </a:ext>
              </a:extLst>
            </p:cNvPr>
            <p:cNvGrpSpPr/>
            <p:nvPr/>
          </p:nvGrpSpPr>
          <p:grpSpPr>
            <a:xfrm>
              <a:off x="2576931" y="690607"/>
              <a:ext cx="98295" cy="49569"/>
              <a:chOff x="2576931" y="690607"/>
              <a:chExt cx="98295" cy="49569"/>
            </a:xfrm>
            <a:solidFill>
              <a:schemeClr val="bg1"/>
            </a:solidFill>
          </p:grpSpPr>
          <p:sp>
            <p:nvSpPr>
              <p:cNvPr id="24" name="Freeform: Shape 23">
                <a:extLst>
                  <a:ext uri="{FF2B5EF4-FFF2-40B4-BE49-F238E27FC236}">
                    <a16:creationId xmlns:a16="http://schemas.microsoft.com/office/drawing/2014/main" id="{A690A836-B64E-F148-E688-4E0D9A00BE79}"/>
                  </a:ext>
                </a:extLst>
              </p:cNvPr>
              <p:cNvSpPr/>
              <p:nvPr/>
            </p:nvSpPr>
            <p:spPr>
              <a:xfrm>
                <a:off x="2576931" y="690607"/>
                <a:ext cx="41343" cy="49569"/>
              </a:xfrm>
              <a:custGeom>
                <a:avLst/>
                <a:gdLst>
                  <a:gd name="connsiteX0" fmla="*/ 16242 w 41343"/>
                  <a:gd name="connsiteY0" fmla="*/ 49570 h 49569"/>
                  <a:gd name="connsiteX1" fmla="*/ 16242 w 41343"/>
                  <a:gd name="connsiteY1" fmla="*/ 7383 h 49569"/>
                  <a:gd name="connsiteX2" fmla="*/ 0 w 41343"/>
                  <a:gd name="connsiteY2" fmla="*/ 7383 h 49569"/>
                  <a:gd name="connsiteX3" fmla="*/ 0 w 41343"/>
                  <a:gd name="connsiteY3" fmla="*/ 0 h 49569"/>
                  <a:gd name="connsiteX4" fmla="*/ 41343 w 41343"/>
                  <a:gd name="connsiteY4" fmla="*/ 0 h 49569"/>
                  <a:gd name="connsiteX5" fmla="*/ 41343 w 41343"/>
                  <a:gd name="connsiteY5" fmla="*/ 7383 h 49569"/>
                  <a:gd name="connsiteX6" fmla="*/ 25101 w 41343"/>
                  <a:gd name="connsiteY6" fmla="*/ 7383 h 49569"/>
                  <a:gd name="connsiteX7" fmla="*/ 25101 w 41343"/>
                  <a:gd name="connsiteY7" fmla="*/ 49359 h 49569"/>
                  <a:gd name="connsiteX8" fmla="*/ 16031 w 41343"/>
                  <a:gd name="connsiteY8" fmla="*/ 49359 h 495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343" h="49569">
                    <a:moveTo>
                      <a:pt x="16242" y="49570"/>
                    </a:moveTo>
                    <a:lnTo>
                      <a:pt x="16242" y="7383"/>
                    </a:lnTo>
                    <a:lnTo>
                      <a:pt x="0" y="7383"/>
                    </a:lnTo>
                    <a:lnTo>
                      <a:pt x="0" y="0"/>
                    </a:lnTo>
                    <a:lnTo>
                      <a:pt x="41343" y="0"/>
                    </a:lnTo>
                    <a:lnTo>
                      <a:pt x="41343" y="7383"/>
                    </a:lnTo>
                    <a:lnTo>
                      <a:pt x="25101" y="7383"/>
                    </a:lnTo>
                    <a:lnTo>
                      <a:pt x="25101" y="49359"/>
                    </a:lnTo>
                    <a:lnTo>
                      <a:pt x="16031" y="49359"/>
                    </a:lnTo>
                    <a:close/>
                  </a:path>
                </a:pathLst>
              </a:custGeom>
              <a:grpFill/>
              <a:ln w="2100" cap="flat">
                <a:noFill/>
                <a:prstDash val="solid"/>
                <a:miter/>
              </a:ln>
            </p:spPr>
            <p:txBody>
              <a:bodyPr rtlCol="0" anchor="ctr"/>
              <a:lstStyle/>
              <a:p>
                <a:endParaRPr lang="en-PH" sz="1097"/>
              </a:p>
            </p:txBody>
          </p:sp>
          <p:sp>
            <p:nvSpPr>
              <p:cNvPr id="25" name="Freeform: Shape 24">
                <a:extLst>
                  <a:ext uri="{FF2B5EF4-FFF2-40B4-BE49-F238E27FC236}">
                    <a16:creationId xmlns:a16="http://schemas.microsoft.com/office/drawing/2014/main" id="{DD47F56D-940F-3431-855E-FEE53F582C92}"/>
                  </a:ext>
                </a:extLst>
              </p:cNvPr>
              <p:cNvSpPr/>
              <p:nvPr/>
            </p:nvSpPr>
            <p:spPr>
              <a:xfrm>
                <a:off x="2626923" y="690607"/>
                <a:ext cx="48304" cy="49569"/>
              </a:xfrm>
              <a:custGeom>
                <a:avLst/>
                <a:gdLst>
                  <a:gd name="connsiteX0" fmla="*/ 41132 w 48304"/>
                  <a:gd name="connsiteY0" fmla="*/ 0 h 49569"/>
                  <a:gd name="connsiteX1" fmla="*/ 48304 w 48304"/>
                  <a:gd name="connsiteY1" fmla="*/ 0 h 49569"/>
                  <a:gd name="connsiteX2" fmla="*/ 48304 w 48304"/>
                  <a:gd name="connsiteY2" fmla="*/ 49570 h 49569"/>
                  <a:gd name="connsiteX3" fmla="*/ 40288 w 48304"/>
                  <a:gd name="connsiteY3" fmla="*/ 49570 h 49569"/>
                  <a:gd name="connsiteX4" fmla="*/ 40288 w 48304"/>
                  <a:gd name="connsiteY4" fmla="*/ 16875 h 49569"/>
                  <a:gd name="connsiteX5" fmla="*/ 27211 w 48304"/>
                  <a:gd name="connsiteY5" fmla="*/ 41554 h 49569"/>
                  <a:gd name="connsiteX6" fmla="*/ 21093 w 48304"/>
                  <a:gd name="connsiteY6" fmla="*/ 41554 h 49569"/>
                  <a:gd name="connsiteX7" fmla="*/ 8015 w 48304"/>
                  <a:gd name="connsiteY7" fmla="*/ 17297 h 49569"/>
                  <a:gd name="connsiteX8" fmla="*/ 8015 w 48304"/>
                  <a:gd name="connsiteY8" fmla="*/ 49570 h 49569"/>
                  <a:gd name="connsiteX9" fmla="*/ 0 w 48304"/>
                  <a:gd name="connsiteY9" fmla="*/ 49570 h 49569"/>
                  <a:gd name="connsiteX10" fmla="*/ 0 w 48304"/>
                  <a:gd name="connsiteY10" fmla="*/ 0 h 49569"/>
                  <a:gd name="connsiteX11" fmla="*/ 7172 w 48304"/>
                  <a:gd name="connsiteY11" fmla="*/ 0 h 49569"/>
                  <a:gd name="connsiteX12" fmla="*/ 24257 w 48304"/>
                  <a:gd name="connsiteY12" fmla="*/ 32273 h 49569"/>
                  <a:gd name="connsiteX13" fmla="*/ 41132 w 48304"/>
                  <a:gd name="connsiteY13" fmla="*/ 0 h 495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8304" h="49569">
                    <a:moveTo>
                      <a:pt x="41132" y="0"/>
                    </a:moveTo>
                    <a:lnTo>
                      <a:pt x="48304" y="0"/>
                    </a:lnTo>
                    <a:lnTo>
                      <a:pt x="48304" y="49570"/>
                    </a:lnTo>
                    <a:lnTo>
                      <a:pt x="40288" y="49570"/>
                    </a:lnTo>
                    <a:lnTo>
                      <a:pt x="40288" y="16875"/>
                    </a:lnTo>
                    <a:lnTo>
                      <a:pt x="27211" y="41554"/>
                    </a:lnTo>
                    <a:lnTo>
                      <a:pt x="21093" y="41554"/>
                    </a:lnTo>
                    <a:lnTo>
                      <a:pt x="8015" y="17297"/>
                    </a:lnTo>
                    <a:lnTo>
                      <a:pt x="8015" y="49570"/>
                    </a:lnTo>
                    <a:cubicBezTo>
                      <a:pt x="8015" y="49570"/>
                      <a:pt x="0" y="49570"/>
                      <a:pt x="0" y="49570"/>
                    </a:cubicBezTo>
                    <a:lnTo>
                      <a:pt x="0" y="0"/>
                    </a:lnTo>
                    <a:lnTo>
                      <a:pt x="7172" y="0"/>
                    </a:lnTo>
                    <a:lnTo>
                      <a:pt x="24257" y="32273"/>
                    </a:lnTo>
                    <a:lnTo>
                      <a:pt x="41132" y="0"/>
                    </a:lnTo>
                    <a:close/>
                  </a:path>
                </a:pathLst>
              </a:custGeom>
              <a:grpFill/>
              <a:ln w="2100" cap="flat">
                <a:noFill/>
                <a:prstDash val="solid"/>
                <a:miter/>
              </a:ln>
            </p:spPr>
            <p:txBody>
              <a:bodyPr rtlCol="0" anchor="ctr"/>
              <a:lstStyle/>
              <a:p>
                <a:endParaRPr lang="en-PH" sz="1097"/>
              </a:p>
            </p:txBody>
          </p:sp>
        </p:grpSp>
      </p:grpSp>
    </p:spTree>
    <p:extLst>
      <p:ext uri="{BB962C8B-B14F-4D97-AF65-F5344CB8AC3E}">
        <p14:creationId xmlns:p14="http://schemas.microsoft.com/office/powerpoint/2010/main" val="1421112886"/>
      </p:ext>
    </p:extLst>
  </p:cSld>
  <p:clrMapOvr>
    <a:masterClrMapping/>
  </p:clrMapOvr>
  <p:extLst>
    <p:ext uri="{DCECCB84-F9BA-43D5-87BE-67443E8EF086}">
      <p15:sldGuideLst xmlns:p15="http://schemas.microsoft.com/office/powerpoint/2012/main">
        <p15:guide id="1" pos="5201">
          <p15:clr>
            <a:srgbClr val="FBAE40"/>
          </p15:clr>
        </p15:guide>
        <p15:guide id="2" orient="horz" pos="2931">
          <p15:clr>
            <a:srgbClr val="FBAE40"/>
          </p15:clr>
        </p15:guide>
        <p15:guide id="3" orient="horz" pos="3294">
          <p15:clr>
            <a:srgbClr val="FBAE40"/>
          </p15:clr>
        </p15:guide>
      </p15:sldGuideLst>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p:cSld name="2_Title Slide 2">
    <p:bg>
      <p:bgPr>
        <a:solidFill>
          <a:schemeClr val="bg1"/>
        </a:solidFill>
        <a:effectLst/>
      </p:bgPr>
    </p:bg>
    <p:spTree>
      <p:nvGrpSpPr>
        <p:cNvPr id="1" name=""/>
        <p:cNvGrpSpPr/>
        <p:nvPr/>
      </p:nvGrpSpPr>
      <p:grpSpPr>
        <a:xfrm>
          <a:off x="0" y="0"/>
          <a:ext cx="0" cy="0"/>
          <a:chOff x="0" y="0"/>
          <a:chExt cx="0" cy="0"/>
        </a:xfrm>
      </p:grpSpPr>
      <p:sp>
        <p:nvSpPr>
          <p:cNvPr id="13" name="Freeform 9">
            <a:extLst>
              <a:ext uri="{FF2B5EF4-FFF2-40B4-BE49-F238E27FC236}">
                <a16:creationId xmlns:a16="http://schemas.microsoft.com/office/drawing/2014/main" id="{EB529118-0D59-4A7F-A125-6D2CB541AA16}"/>
              </a:ext>
            </a:extLst>
          </p:cNvPr>
          <p:cNvSpPr>
            <a:spLocks/>
          </p:cNvSpPr>
          <p:nvPr/>
        </p:nvSpPr>
        <p:spPr bwMode="auto">
          <a:xfrm rot="16200000">
            <a:off x="4452888" y="567565"/>
            <a:ext cx="4646623" cy="3476561"/>
          </a:xfrm>
          <a:custGeom>
            <a:avLst/>
            <a:gdLst>
              <a:gd name="T0" fmla="*/ 2072 w 7171"/>
              <a:gd name="T1" fmla="*/ 0 h 4120"/>
              <a:gd name="T2" fmla="*/ 2072 w 7171"/>
              <a:gd name="T3" fmla="*/ 0 h 4120"/>
              <a:gd name="T4" fmla="*/ 2060 w 7171"/>
              <a:gd name="T5" fmla="*/ 0 h 4120"/>
              <a:gd name="T6" fmla="*/ 0 w 7171"/>
              <a:gd name="T7" fmla="*/ 2060 h 4120"/>
              <a:gd name="T8" fmla="*/ 2060 w 7171"/>
              <a:gd name="T9" fmla="*/ 4120 h 4120"/>
              <a:gd name="T10" fmla="*/ 2072 w 7171"/>
              <a:gd name="T11" fmla="*/ 4120 h 4120"/>
              <a:gd name="T12" fmla="*/ 2072 w 7171"/>
              <a:gd name="T13" fmla="*/ 4120 h 4120"/>
              <a:gd name="T14" fmla="*/ 7171 w 7171"/>
              <a:gd name="T15" fmla="*/ 4120 h 4120"/>
              <a:gd name="T16" fmla="*/ 7171 w 7171"/>
              <a:gd name="T17" fmla="*/ 0 h 4120"/>
              <a:gd name="T18" fmla="*/ 2072 w 7171"/>
              <a:gd name="T19" fmla="*/ 0 h 4120"/>
              <a:gd name="connsiteX0" fmla="*/ 2889 w 10000"/>
              <a:gd name="connsiteY0" fmla="*/ 36 h 10036"/>
              <a:gd name="connsiteX1" fmla="*/ 2889 w 10000"/>
              <a:gd name="connsiteY1" fmla="*/ 36 h 10036"/>
              <a:gd name="connsiteX2" fmla="*/ 2873 w 10000"/>
              <a:gd name="connsiteY2" fmla="*/ 36 h 10036"/>
              <a:gd name="connsiteX3" fmla="*/ 0 w 10000"/>
              <a:gd name="connsiteY3" fmla="*/ 5036 h 10036"/>
              <a:gd name="connsiteX4" fmla="*/ 2873 w 10000"/>
              <a:gd name="connsiteY4" fmla="*/ 10036 h 10036"/>
              <a:gd name="connsiteX5" fmla="*/ 2889 w 10000"/>
              <a:gd name="connsiteY5" fmla="*/ 10036 h 10036"/>
              <a:gd name="connsiteX6" fmla="*/ 2889 w 10000"/>
              <a:gd name="connsiteY6" fmla="*/ 10036 h 10036"/>
              <a:gd name="connsiteX7" fmla="*/ 10000 w 10000"/>
              <a:gd name="connsiteY7" fmla="*/ 10036 h 10036"/>
              <a:gd name="connsiteX8" fmla="*/ 8494 w 10000"/>
              <a:gd name="connsiteY8" fmla="*/ 0 h 10036"/>
              <a:gd name="connsiteX9" fmla="*/ 2889 w 10000"/>
              <a:gd name="connsiteY9" fmla="*/ 36 h 10036"/>
              <a:gd name="connsiteX0" fmla="*/ 2889 w 8515"/>
              <a:gd name="connsiteY0" fmla="*/ 36 h 10036"/>
              <a:gd name="connsiteX1" fmla="*/ 2889 w 8515"/>
              <a:gd name="connsiteY1" fmla="*/ 36 h 10036"/>
              <a:gd name="connsiteX2" fmla="*/ 2873 w 8515"/>
              <a:gd name="connsiteY2" fmla="*/ 36 h 10036"/>
              <a:gd name="connsiteX3" fmla="*/ 0 w 8515"/>
              <a:gd name="connsiteY3" fmla="*/ 5036 h 10036"/>
              <a:gd name="connsiteX4" fmla="*/ 2873 w 8515"/>
              <a:gd name="connsiteY4" fmla="*/ 10036 h 10036"/>
              <a:gd name="connsiteX5" fmla="*/ 2889 w 8515"/>
              <a:gd name="connsiteY5" fmla="*/ 10036 h 10036"/>
              <a:gd name="connsiteX6" fmla="*/ 2889 w 8515"/>
              <a:gd name="connsiteY6" fmla="*/ 10036 h 10036"/>
              <a:gd name="connsiteX7" fmla="*/ 8515 w 8515"/>
              <a:gd name="connsiteY7" fmla="*/ 10036 h 10036"/>
              <a:gd name="connsiteX8" fmla="*/ 8494 w 8515"/>
              <a:gd name="connsiteY8" fmla="*/ 0 h 10036"/>
              <a:gd name="connsiteX9" fmla="*/ 2889 w 8515"/>
              <a:gd name="connsiteY9" fmla="*/ 36 h 10036"/>
              <a:gd name="connsiteX0" fmla="*/ 3393 w 9975"/>
              <a:gd name="connsiteY0" fmla="*/ 36 h 10036"/>
              <a:gd name="connsiteX1" fmla="*/ 3393 w 9975"/>
              <a:gd name="connsiteY1" fmla="*/ 36 h 10036"/>
              <a:gd name="connsiteX2" fmla="*/ 3374 w 9975"/>
              <a:gd name="connsiteY2" fmla="*/ 36 h 10036"/>
              <a:gd name="connsiteX3" fmla="*/ 0 w 9975"/>
              <a:gd name="connsiteY3" fmla="*/ 5018 h 10036"/>
              <a:gd name="connsiteX4" fmla="*/ 3374 w 9975"/>
              <a:gd name="connsiteY4" fmla="*/ 10000 h 10036"/>
              <a:gd name="connsiteX5" fmla="*/ 3393 w 9975"/>
              <a:gd name="connsiteY5" fmla="*/ 10000 h 10036"/>
              <a:gd name="connsiteX6" fmla="*/ 3393 w 9975"/>
              <a:gd name="connsiteY6" fmla="*/ 10000 h 10036"/>
              <a:gd name="connsiteX7" fmla="*/ 9484 w 9975"/>
              <a:gd name="connsiteY7" fmla="*/ 10036 h 10036"/>
              <a:gd name="connsiteX8" fmla="*/ 9975 w 9975"/>
              <a:gd name="connsiteY8" fmla="*/ 0 h 10036"/>
              <a:gd name="connsiteX9" fmla="*/ 3393 w 9975"/>
              <a:gd name="connsiteY9" fmla="*/ 36 h 10036"/>
              <a:gd name="connsiteX0" fmla="*/ 3402 w 10000"/>
              <a:gd name="connsiteY0" fmla="*/ 36 h 9964"/>
              <a:gd name="connsiteX1" fmla="*/ 3402 w 10000"/>
              <a:gd name="connsiteY1" fmla="*/ 36 h 9964"/>
              <a:gd name="connsiteX2" fmla="*/ 3382 w 10000"/>
              <a:gd name="connsiteY2" fmla="*/ 36 h 9964"/>
              <a:gd name="connsiteX3" fmla="*/ 0 w 10000"/>
              <a:gd name="connsiteY3" fmla="*/ 5000 h 9964"/>
              <a:gd name="connsiteX4" fmla="*/ 3382 w 10000"/>
              <a:gd name="connsiteY4" fmla="*/ 9964 h 9964"/>
              <a:gd name="connsiteX5" fmla="*/ 3402 w 10000"/>
              <a:gd name="connsiteY5" fmla="*/ 9964 h 9964"/>
              <a:gd name="connsiteX6" fmla="*/ 3402 w 10000"/>
              <a:gd name="connsiteY6" fmla="*/ 9964 h 9964"/>
              <a:gd name="connsiteX7" fmla="*/ 9951 w 10000"/>
              <a:gd name="connsiteY7" fmla="*/ 9892 h 9964"/>
              <a:gd name="connsiteX8" fmla="*/ 10000 w 10000"/>
              <a:gd name="connsiteY8" fmla="*/ 0 h 9964"/>
              <a:gd name="connsiteX9" fmla="*/ 3402 w 10000"/>
              <a:gd name="connsiteY9" fmla="*/ 36 h 9964"/>
              <a:gd name="connsiteX0" fmla="*/ 3402 w 10000"/>
              <a:gd name="connsiteY0" fmla="*/ 36 h 10025"/>
              <a:gd name="connsiteX1" fmla="*/ 3402 w 10000"/>
              <a:gd name="connsiteY1" fmla="*/ 36 h 10025"/>
              <a:gd name="connsiteX2" fmla="*/ 3382 w 10000"/>
              <a:gd name="connsiteY2" fmla="*/ 36 h 10025"/>
              <a:gd name="connsiteX3" fmla="*/ 0 w 10000"/>
              <a:gd name="connsiteY3" fmla="*/ 5018 h 10025"/>
              <a:gd name="connsiteX4" fmla="*/ 3382 w 10000"/>
              <a:gd name="connsiteY4" fmla="*/ 10000 h 10025"/>
              <a:gd name="connsiteX5" fmla="*/ 3402 w 10000"/>
              <a:gd name="connsiteY5" fmla="*/ 10000 h 10025"/>
              <a:gd name="connsiteX6" fmla="*/ 3402 w 10000"/>
              <a:gd name="connsiteY6" fmla="*/ 10000 h 10025"/>
              <a:gd name="connsiteX7" fmla="*/ 9951 w 10000"/>
              <a:gd name="connsiteY7" fmla="*/ 10025 h 10025"/>
              <a:gd name="connsiteX8" fmla="*/ 10000 w 10000"/>
              <a:gd name="connsiteY8" fmla="*/ 0 h 10025"/>
              <a:gd name="connsiteX9" fmla="*/ 3402 w 10000"/>
              <a:gd name="connsiteY9" fmla="*/ 36 h 10025"/>
              <a:gd name="connsiteX0" fmla="*/ 3402 w 10000"/>
              <a:gd name="connsiteY0" fmla="*/ 36 h 10025"/>
              <a:gd name="connsiteX1" fmla="*/ 3402 w 10000"/>
              <a:gd name="connsiteY1" fmla="*/ 36 h 10025"/>
              <a:gd name="connsiteX2" fmla="*/ 3382 w 10000"/>
              <a:gd name="connsiteY2" fmla="*/ 36 h 10025"/>
              <a:gd name="connsiteX3" fmla="*/ 0 w 10000"/>
              <a:gd name="connsiteY3" fmla="*/ 5018 h 10025"/>
              <a:gd name="connsiteX4" fmla="*/ 3382 w 10000"/>
              <a:gd name="connsiteY4" fmla="*/ 10000 h 10025"/>
              <a:gd name="connsiteX5" fmla="*/ 3402 w 10000"/>
              <a:gd name="connsiteY5" fmla="*/ 10000 h 10025"/>
              <a:gd name="connsiteX6" fmla="*/ 3402 w 10000"/>
              <a:gd name="connsiteY6" fmla="*/ 10000 h 10025"/>
              <a:gd name="connsiteX7" fmla="*/ 10000 w 10000"/>
              <a:gd name="connsiteY7" fmla="*/ 10025 h 10025"/>
              <a:gd name="connsiteX8" fmla="*/ 10000 w 10000"/>
              <a:gd name="connsiteY8" fmla="*/ 0 h 10025"/>
              <a:gd name="connsiteX9" fmla="*/ 3402 w 10000"/>
              <a:gd name="connsiteY9" fmla="*/ 36 h 10025"/>
              <a:gd name="connsiteX0" fmla="*/ 3402 w 10000"/>
              <a:gd name="connsiteY0" fmla="*/ 60 h 10049"/>
              <a:gd name="connsiteX1" fmla="*/ 3402 w 10000"/>
              <a:gd name="connsiteY1" fmla="*/ 60 h 10049"/>
              <a:gd name="connsiteX2" fmla="*/ 3382 w 10000"/>
              <a:gd name="connsiteY2" fmla="*/ 60 h 10049"/>
              <a:gd name="connsiteX3" fmla="*/ 0 w 10000"/>
              <a:gd name="connsiteY3" fmla="*/ 5042 h 10049"/>
              <a:gd name="connsiteX4" fmla="*/ 3382 w 10000"/>
              <a:gd name="connsiteY4" fmla="*/ 10024 h 10049"/>
              <a:gd name="connsiteX5" fmla="*/ 3402 w 10000"/>
              <a:gd name="connsiteY5" fmla="*/ 10024 h 10049"/>
              <a:gd name="connsiteX6" fmla="*/ 3402 w 10000"/>
              <a:gd name="connsiteY6" fmla="*/ 10024 h 10049"/>
              <a:gd name="connsiteX7" fmla="*/ 10000 w 10000"/>
              <a:gd name="connsiteY7" fmla="*/ 10049 h 10049"/>
              <a:gd name="connsiteX8" fmla="*/ 9984 w 10000"/>
              <a:gd name="connsiteY8" fmla="*/ 0 h 10049"/>
              <a:gd name="connsiteX9" fmla="*/ 3402 w 10000"/>
              <a:gd name="connsiteY9" fmla="*/ 60 h 10049"/>
              <a:gd name="connsiteX0" fmla="*/ 3402 w 10000"/>
              <a:gd name="connsiteY0" fmla="*/ 36 h 10025"/>
              <a:gd name="connsiteX1" fmla="*/ 3402 w 10000"/>
              <a:gd name="connsiteY1" fmla="*/ 36 h 10025"/>
              <a:gd name="connsiteX2" fmla="*/ 3382 w 10000"/>
              <a:gd name="connsiteY2" fmla="*/ 36 h 10025"/>
              <a:gd name="connsiteX3" fmla="*/ 0 w 10000"/>
              <a:gd name="connsiteY3" fmla="*/ 5018 h 10025"/>
              <a:gd name="connsiteX4" fmla="*/ 3382 w 10000"/>
              <a:gd name="connsiteY4" fmla="*/ 10000 h 10025"/>
              <a:gd name="connsiteX5" fmla="*/ 3402 w 10000"/>
              <a:gd name="connsiteY5" fmla="*/ 10000 h 10025"/>
              <a:gd name="connsiteX6" fmla="*/ 3402 w 10000"/>
              <a:gd name="connsiteY6" fmla="*/ 10000 h 10025"/>
              <a:gd name="connsiteX7" fmla="*/ 10000 w 10000"/>
              <a:gd name="connsiteY7" fmla="*/ 10025 h 10025"/>
              <a:gd name="connsiteX8" fmla="*/ 9984 w 10000"/>
              <a:gd name="connsiteY8" fmla="*/ 0 h 10025"/>
              <a:gd name="connsiteX9" fmla="*/ 3402 w 10000"/>
              <a:gd name="connsiteY9" fmla="*/ 36 h 10025"/>
              <a:gd name="connsiteX0" fmla="*/ 3402 w 9984"/>
              <a:gd name="connsiteY0" fmla="*/ 36 h 10000"/>
              <a:gd name="connsiteX1" fmla="*/ 3402 w 9984"/>
              <a:gd name="connsiteY1" fmla="*/ 36 h 10000"/>
              <a:gd name="connsiteX2" fmla="*/ 3382 w 9984"/>
              <a:gd name="connsiteY2" fmla="*/ 36 h 10000"/>
              <a:gd name="connsiteX3" fmla="*/ 0 w 9984"/>
              <a:gd name="connsiteY3" fmla="*/ 5018 h 10000"/>
              <a:gd name="connsiteX4" fmla="*/ 3382 w 9984"/>
              <a:gd name="connsiteY4" fmla="*/ 10000 h 10000"/>
              <a:gd name="connsiteX5" fmla="*/ 3402 w 9984"/>
              <a:gd name="connsiteY5" fmla="*/ 10000 h 10000"/>
              <a:gd name="connsiteX6" fmla="*/ 3402 w 9984"/>
              <a:gd name="connsiteY6" fmla="*/ 10000 h 10000"/>
              <a:gd name="connsiteX7" fmla="*/ 9053 w 9984"/>
              <a:gd name="connsiteY7" fmla="*/ 10000 h 10000"/>
              <a:gd name="connsiteX8" fmla="*/ 9984 w 9984"/>
              <a:gd name="connsiteY8" fmla="*/ 0 h 10000"/>
              <a:gd name="connsiteX9" fmla="*/ 3402 w 9984"/>
              <a:gd name="connsiteY9" fmla="*/ 36 h 10000"/>
              <a:gd name="connsiteX0" fmla="*/ 3407 w 9069"/>
              <a:gd name="connsiteY0" fmla="*/ 11 h 9975"/>
              <a:gd name="connsiteX1" fmla="*/ 3407 w 9069"/>
              <a:gd name="connsiteY1" fmla="*/ 11 h 9975"/>
              <a:gd name="connsiteX2" fmla="*/ 3387 w 9069"/>
              <a:gd name="connsiteY2" fmla="*/ 11 h 9975"/>
              <a:gd name="connsiteX3" fmla="*/ 0 w 9069"/>
              <a:gd name="connsiteY3" fmla="*/ 4993 h 9975"/>
              <a:gd name="connsiteX4" fmla="*/ 3387 w 9069"/>
              <a:gd name="connsiteY4" fmla="*/ 9975 h 9975"/>
              <a:gd name="connsiteX5" fmla="*/ 3407 w 9069"/>
              <a:gd name="connsiteY5" fmla="*/ 9975 h 9975"/>
              <a:gd name="connsiteX6" fmla="*/ 3407 w 9069"/>
              <a:gd name="connsiteY6" fmla="*/ 9975 h 9975"/>
              <a:gd name="connsiteX7" fmla="*/ 9068 w 9069"/>
              <a:gd name="connsiteY7" fmla="*/ 9975 h 9975"/>
              <a:gd name="connsiteX8" fmla="*/ 9068 w 9069"/>
              <a:gd name="connsiteY8" fmla="*/ 0 h 9975"/>
              <a:gd name="connsiteX9" fmla="*/ 3407 w 9069"/>
              <a:gd name="connsiteY9" fmla="*/ 11 h 9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069" h="9975">
                <a:moveTo>
                  <a:pt x="3407" y="11"/>
                </a:moveTo>
                <a:lnTo>
                  <a:pt x="3407" y="11"/>
                </a:lnTo>
                <a:lnTo>
                  <a:pt x="3387" y="11"/>
                </a:lnTo>
                <a:cubicBezTo>
                  <a:pt x="1516" y="11"/>
                  <a:pt x="0" y="2241"/>
                  <a:pt x="0" y="4993"/>
                </a:cubicBezTo>
                <a:cubicBezTo>
                  <a:pt x="0" y="7745"/>
                  <a:pt x="1516" y="9975"/>
                  <a:pt x="3387" y="9975"/>
                </a:cubicBezTo>
                <a:lnTo>
                  <a:pt x="3407" y="9975"/>
                </a:lnTo>
                <a:lnTo>
                  <a:pt x="3407" y="9975"/>
                </a:lnTo>
                <a:lnTo>
                  <a:pt x="9068" y="9975"/>
                </a:lnTo>
                <a:cubicBezTo>
                  <a:pt x="9063" y="6625"/>
                  <a:pt x="9073" y="3350"/>
                  <a:pt x="9068" y="0"/>
                </a:cubicBezTo>
                <a:lnTo>
                  <a:pt x="3407" y="11"/>
                </a:lnTo>
                <a:close/>
              </a:path>
            </a:pathLst>
          </a:custGeom>
          <a:gradFill>
            <a:gsLst>
              <a:gs pos="0">
                <a:srgbClr val="C4D600"/>
              </a:gs>
              <a:gs pos="100000">
                <a:schemeClr val="accent2"/>
              </a:gs>
            </a:gsLst>
            <a:lin ang="0" scaled="0"/>
          </a:gradFill>
          <a:ln>
            <a:noFill/>
          </a:ln>
        </p:spPr>
        <p:txBody>
          <a:bodyPr vert="horz" wrap="square" lIns="55721" tIns="27861" rIns="55721" bIns="27861" numCol="1" anchor="t" anchorCtr="0" compatLnSpc="1">
            <a:prstTxWarp prst="textNoShape">
              <a:avLst/>
            </a:prstTxWarp>
          </a:bodyPr>
          <a:lstStyle/>
          <a:p>
            <a:endParaRPr lang="en-PH" sz="1097"/>
          </a:p>
        </p:txBody>
      </p:sp>
      <p:sp>
        <p:nvSpPr>
          <p:cNvPr id="11" name="Title 1">
            <a:extLst>
              <a:ext uri="{FF2B5EF4-FFF2-40B4-BE49-F238E27FC236}">
                <a16:creationId xmlns:a16="http://schemas.microsoft.com/office/drawing/2014/main" id="{5F5C0177-6760-4C35-A97E-9A0DEE4B0CA1}"/>
              </a:ext>
            </a:extLst>
          </p:cNvPr>
          <p:cNvSpPr>
            <a:spLocks noGrp="1"/>
          </p:cNvSpPr>
          <p:nvPr>
            <p:ph type="title" hasCustomPrompt="1"/>
          </p:nvPr>
        </p:nvSpPr>
        <p:spPr>
          <a:xfrm>
            <a:off x="628653" y="1535872"/>
            <a:ext cx="4400551" cy="1292662"/>
          </a:xfrm>
          <a:prstGeom prst="rect">
            <a:avLst/>
          </a:prstGeom>
        </p:spPr>
        <p:txBody>
          <a:bodyPr lIns="0" tIns="0" rIns="0" bIns="0" anchor="b" anchorCtr="0">
            <a:noAutofit/>
          </a:bodyPr>
          <a:lstStyle>
            <a:lvl1pPr>
              <a:lnSpc>
                <a:spcPct val="100000"/>
              </a:lnSpc>
              <a:defRPr sz="3413" kern="3000" spc="-61" baseline="0">
                <a:solidFill>
                  <a:schemeClr val="tx2"/>
                </a:solidFill>
              </a:defRPr>
            </a:lvl1pPr>
          </a:lstStyle>
          <a:p>
            <a:r>
              <a:rPr lang="en-US"/>
              <a:t>Internal Presentation Title</a:t>
            </a:r>
          </a:p>
        </p:txBody>
      </p:sp>
      <p:sp>
        <p:nvSpPr>
          <p:cNvPr id="4" name="Picture Placeholder 2">
            <a:extLst>
              <a:ext uri="{FF2B5EF4-FFF2-40B4-BE49-F238E27FC236}">
                <a16:creationId xmlns:a16="http://schemas.microsoft.com/office/drawing/2014/main" id="{3059E50E-84C1-6E93-859A-1CE1B2F87BFC}"/>
              </a:ext>
            </a:extLst>
          </p:cNvPr>
          <p:cNvSpPr>
            <a:spLocks noGrp="1"/>
          </p:cNvSpPr>
          <p:nvPr>
            <p:ph type="pic" sz="quarter" idx="14" hasCustomPrompt="1"/>
          </p:nvPr>
        </p:nvSpPr>
        <p:spPr>
          <a:xfrm>
            <a:off x="5141162" y="1200150"/>
            <a:ext cx="3280500" cy="3280500"/>
          </a:xfrm>
          <a:prstGeom prst="ellipse">
            <a:avLst/>
          </a:prstGeom>
        </p:spPr>
        <p:txBody>
          <a:bodyPr anchor="ctr" anchorCtr="0"/>
          <a:lstStyle>
            <a:lvl1pPr algn="ctr">
              <a:defRPr b="1">
                <a:solidFill>
                  <a:schemeClr val="bg1"/>
                </a:solidFill>
              </a:defRPr>
            </a:lvl1pPr>
          </a:lstStyle>
          <a:p>
            <a:pPr marL="0" marR="0" lvl="0" indent="0" algn="ctr" defTabSz="557240" rtl="0" eaLnBrk="1" fontAlgn="auto" latinLnBrk="0" hangingPunct="1">
              <a:lnSpc>
                <a:spcPct val="100000"/>
              </a:lnSpc>
              <a:spcBef>
                <a:spcPts val="610"/>
              </a:spcBef>
              <a:spcAft>
                <a:spcPts val="0"/>
              </a:spcAft>
              <a:buClrTx/>
              <a:buSzTx/>
              <a:buFont typeface="Arial" panose="020B0604020202020204" pitchFamily="34" charset="0"/>
              <a:buNone/>
              <a:tabLst/>
              <a:defRPr/>
            </a:pPr>
            <a:r>
              <a:rPr lang="en-PH"/>
              <a:t>Insert photo here</a:t>
            </a:r>
          </a:p>
        </p:txBody>
      </p:sp>
      <p:sp>
        <p:nvSpPr>
          <p:cNvPr id="3" name="Text Placeholder 2">
            <a:extLst>
              <a:ext uri="{FF2B5EF4-FFF2-40B4-BE49-F238E27FC236}">
                <a16:creationId xmlns:a16="http://schemas.microsoft.com/office/drawing/2014/main" id="{6C45DFBA-17B9-5FD6-151A-946CF3E40AA9}"/>
              </a:ext>
            </a:extLst>
          </p:cNvPr>
          <p:cNvSpPr>
            <a:spLocks noGrp="1"/>
          </p:cNvSpPr>
          <p:nvPr>
            <p:ph type="body" sz="quarter" idx="12" hasCustomPrompt="1"/>
          </p:nvPr>
        </p:nvSpPr>
        <p:spPr>
          <a:xfrm>
            <a:off x="619960" y="3779600"/>
            <a:ext cx="1813841" cy="184666"/>
          </a:xfrm>
          <a:prstGeom prst="rect">
            <a:avLst/>
          </a:prstGeom>
        </p:spPr>
        <p:txBody>
          <a:bodyPr lIns="0" tIns="0" rIns="0" bIns="0">
            <a:noAutofit/>
          </a:bodyPr>
          <a:lstStyle>
            <a:lvl1pPr>
              <a:defRPr sz="975" baseline="0">
                <a:solidFill>
                  <a:schemeClr val="tx2"/>
                </a:solidFill>
              </a:defRPr>
            </a:lvl1pPr>
          </a:lstStyle>
          <a:p>
            <a:pPr lvl="0"/>
            <a:r>
              <a:rPr lang="en-US"/>
              <a:t>Date, Month, Year</a:t>
            </a:r>
          </a:p>
        </p:txBody>
      </p:sp>
      <p:sp>
        <p:nvSpPr>
          <p:cNvPr id="5" name="Text Placeholder 2">
            <a:extLst>
              <a:ext uri="{FF2B5EF4-FFF2-40B4-BE49-F238E27FC236}">
                <a16:creationId xmlns:a16="http://schemas.microsoft.com/office/drawing/2014/main" id="{6EF5ABF4-E1FB-F8A9-8D18-B28F9AAC6F22}"/>
              </a:ext>
            </a:extLst>
          </p:cNvPr>
          <p:cNvSpPr>
            <a:spLocks noGrp="1"/>
          </p:cNvSpPr>
          <p:nvPr>
            <p:ph type="body" sz="quarter" idx="11" hasCustomPrompt="1"/>
          </p:nvPr>
        </p:nvSpPr>
        <p:spPr>
          <a:xfrm>
            <a:off x="611790" y="3337175"/>
            <a:ext cx="4131662" cy="187551"/>
          </a:xfrm>
          <a:prstGeom prst="rect">
            <a:avLst/>
          </a:prstGeom>
        </p:spPr>
        <p:txBody>
          <a:bodyPr lIns="0" tIns="0" rIns="0" bIns="0" anchor="ctr" anchorCtr="0">
            <a:spAutoFit/>
          </a:bodyPr>
          <a:lstStyle>
            <a:lvl1pPr>
              <a:defRPr sz="1219">
                <a:solidFill>
                  <a:schemeClr val="accent2"/>
                </a:solidFill>
              </a:defRPr>
            </a:lvl1pPr>
          </a:lstStyle>
          <a:p>
            <a:pPr lvl="0"/>
            <a:r>
              <a:rPr lang="en-US"/>
              <a:t>Subhead Information</a:t>
            </a:r>
          </a:p>
        </p:txBody>
      </p:sp>
      <p:grpSp>
        <p:nvGrpSpPr>
          <p:cNvPr id="6" name="Group 5">
            <a:extLst>
              <a:ext uri="{FF2B5EF4-FFF2-40B4-BE49-F238E27FC236}">
                <a16:creationId xmlns:a16="http://schemas.microsoft.com/office/drawing/2014/main" id="{C69C24E7-A5FE-45F6-6D08-623EA5FBC487}"/>
              </a:ext>
            </a:extLst>
          </p:cNvPr>
          <p:cNvGrpSpPr/>
          <p:nvPr/>
        </p:nvGrpSpPr>
        <p:grpSpPr>
          <a:xfrm>
            <a:off x="628650" y="504751"/>
            <a:ext cx="1377770" cy="319565"/>
            <a:chOff x="838200" y="673001"/>
            <a:chExt cx="1837026" cy="426086"/>
          </a:xfrm>
        </p:grpSpPr>
        <p:sp>
          <p:nvSpPr>
            <p:cNvPr id="7" name="Freeform: Shape 6">
              <a:extLst>
                <a:ext uri="{FF2B5EF4-FFF2-40B4-BE49-F238E27FC236}">
                  <a16:creationId xmlns:a16="http://schemas.microsoft.com/office/drawing/2014/main" id="{6188AF3C-A4BA-CFA3-37D7-2586A7EE1B38}"/>
                </a:ext>
              </a:extLst>
            </p:cNvPr>
            <p:cNvSpPr/>
            <p:nvPr/>
          </p:nvSpPr>
          <p:spPr>
            <a:xfrm>
              <a:off x="838200" y="690607"/>
              <a:ext cx="358588" cy="399720"/>
            </a:xfrm>
            <a:custGeom>
              <a:avLst/>
              <a:gdLst>
                <a:gd name="connsiteX0" fmla="*/ 0 w 358588"/>
                <a:gd name="connsiteY0" fmla="*/ 399720 h 399720"/>
                <a:gd name="connsiteX1" fmla="*/ 0 w 358588"/>
                <a:gd name="connsiteY1" fmla="*/ 0 h 399720"/>
                <a:gd name="connsiteX2" fmla="*/ 79311 w 358588"/>
                <a:gd name="connsiteY2" fmla="*/ 0 h 399720"/>
                <a:gd name="connsiteX3" fmla="*/ 79311 w 358588"/>
                <a:gd name="connsiteY3" fmla="*/ 172544 h 399720"/>
                <a:gd name="connsiteX4" fmla="*/ 241309 w 358588"/>
                <a:gd name="connsiteY4" fmla="*/ 0 h 399720"/>
                <a:gd name="connsiteX5" fmla="*/ 340237 w 358588"/>
                <a:gd name="connsiteY5" fmla="*/ 0 h 399720"/>
                <a:gd name="connsiteX6" fmla="*/ 154615 w 358588"/>
                <a:gd name="connsiteY6" fmla="*/ 190263 h 399720"/>
                <a:gd name="connsiteX7" fmla="*/ 358588 w 358588"/>
                <a:gd name="connsiteY7" fmla="*/ 399509 h 399720"/>
                <a:gd name="connsiteX8" fmla="*/ 250801 w 358588"/>
                <a:gd name="connsiteY8" fmla="*/ 399509 h 399720"/>
                <a:gd name="connsiteX9" fmla="*/ 79311 w 358588"/>
                <a:gd name="connsiteY9" fmla="*/ 217684 h 399720"/>
                <a:gd name="connsiteX10" fmla="*/ 79311 w 358588"/>
                <a:gd name="connsiteY10" fmla="*/ 399720 h 399720"/>
                <a:gd name="connsiteX11" fmla="*/ 0 w 358588"/>
                <a:gd name="connsiteY11" fmla="*/ 399720 h 399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58588" h="399720">
                  <a:moveTo>
                    <a:pt x="0" y="399720"/>
                  </a:moveTo>
                  <a:lnTo>
                    <a:pt x="0" y="0"/>
                  </a:lnTo>
                  <a:lnTo>
                    <a:pt x="79311" y="0"/>
                  </a:lnTo>
                  <a:lnTo>
                    <a:pt x="79311" y="172544"/>
                  </a:lnTo>
                  <a:lnTo>
                    <a:pt x="241309" y="0"/>
                  </a:lnTo>
                  <a:lnTo>
                    <a:pt x="340237" y="0"/>
                  </a:lnTo>
                  <a:lnTo>
                    <a:pt x="154615" y="190263"/>
                  </a:lnTo>
                  <a:lnTo>
                    <a:pt x="358588" y="399509"/>
                  </a:lnTo>
                  <a:lnTo>
                    <a:pt x="250801" y="399509"/>
                  </a:lnTo>
                  <a:lnTo>
                    <a:pt x="79311" y="217684"/>
                  </a:lnTo>
                  <a:lnTo>
                    <a:pt x="79311" y="399720"/>
                  </a:lnTo>
                  <a:lnTo>
                    <a:pt x="0" y="399720"/>
                  </a:lnTo>
                  <a:close/>
                </a:path>
              </a:pathLst>
            </a:custGeom>
            <a:solidFill>
              <a:srgbClr val="15487F"/>
            </a:solidFill>
            <a:ln w="2100" cap="flat">
              <a:noFill/>
              <a:prstDash val="solid"/>
              <a:miter/>
            </a:ln>
          </p:spPr>
          <p:txBody>
            <a:bodyPr rtlCol="0" anchor="ctr"/>
            <a:lstStyle/>
            <a:p>
              <a:endParaRPr lang="en-PH" sz="1097"/>
            </a:p>
          </p:txBody>
        </p:sp>
        <p:sp>
          <p:nvSpPr>
            <p:cNvPr id="8" name="Freeform: Shape 7">
              <a:extLst>
                <a:ext uri="{FF2B5EF4-FFF2-40B4-BE49-F238E27FC236}">
                  <a16:creationId xmlns:a16="http://schemas.microsoft.com/office/drawing/2014/main" id="{C26A7B78-A2A8-1F45-B1B1-78F53D02919B}"/>
                </a:ext>
              </a:extLst>
            </p:cNvPr>
            <p:cNvSpPr/>
            <p:nvPr/>
          </p:nvSpPr>
          <p:spPr>
            <a:xfrm>
              <a:off x="2086087" y="690607"/>
              <a:ext cx="261347" cy="399720"/>
            </a:xfrm>
            <a:custGeom>
              <a:avLst/>
              <a:gdLst>
                <a:gd name="connsiteX0" fmla="*/ 0 w 261347"/>
                <a:gd name="connsiteY0" fmla="*/ 399720 h 399720"/>
                <a:gd name="connsiteX1" fmla="*/ 0 w 261347"/>
                <a:gd name="connsiteY1" fmla="*/ 0 h 399720"/>
                <a:gd name="connsiteX2" fmla="*/ 80366 w 261347"/>
                <a:gd name="connsiteY2" fmla="*/ 0 h 399720"/>
                <a:gd name="connsiteX3" fmla="*/ 80366 w 261347"/>
                <a:gd name="connsiteY3" fmla="*/ 333909 h 399720"/>
                <a:gd name="connsiteX4" fmla="*/ 261348 w 261347"/>
                <a:gd name="connsiteY4" fmla="*/ 333909 h 399720"/>
                <a:gd name="connsiteX5" fmla="*/ 261348 w 261347"/>
                <a:gd name="connsiteY5" fmla="*/ 399720 h 399720"/>
                <a:gd name="connsiteX6" fmla="*/ 0 w 261347"/>
                <a:gd name="connsiteY6" fmla="*/ 399720 h 399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1347" h="399720">
                  <a:moveTo>
                    <a:pt x="0" y="399720"/>
                  </a:moveTo>
                  <a:lnTo>
                    <a:pt x="0" y="0"/>
                  </a:lnTo>
                  <a:lnTo>
                    <a:pt x="80366" y="0"/>
                  </a:lnTo>
                  <a:lnTo>
                    <a:pt x="80366" y="333909"/>
                  </a:lnTo>
                  <a:lnTo>
                    <a:pt x="261348" y="333909"/>
                  </a:lnTo>
                  <a:lnTo>
                    <a:pt x="261348" y="399720"/>
                  </a:lnTo>
                  <a:lnTo>
                    <a:pt x="0" y="399720"/>
                  </a:lnTo>
                  <a:close/>
                </a:path>
              </a:pathLst>
            </a:custGeom>
            <a:solidFill>
              <a:srgbClr val="15487F"/>
            </a:solidFill>
            <a:ln w="2100" cap="flat">
              <a:noFill/>
              <a:prstDash val="solid"/>
              <a:miter/>
            </a:ln>
          </p:spPr>
          <p:txBody>
            <a:bodyPr rtlCol="0" anchor="ctr"/>
            <a:lstStyle/>
            <a:p>
              <a:endParaRPr lang="en-PH" sz="1097"/>
            </a:p>
          </p:txBody>
        </p:sp>
        <p:sp>
          <p:nvSpPr>
            <p:cNvPr id="9" name="Freeform: Shape 8">
              <a:extLst>
                <a:ext uri="{FF2B5EF4-FFF2-40B4-BE49-F238E27FC236}">
                  <a16:creationId xmlns:a16="http://schemas.microsoft.com/office/drawing/2014/main" id="{A15E18E4-A5E1-41BF-7E84-9CC506E27A5D}"/>
                </a:ext>
              </a:extLst>
            </p:cNvPr>
            <p:cNvSpPr/>
            <p:nvPr/>
          </p:nvSpPr>
          <p:spPr>
            <a:xfrm>
              <a:off x="2413668" y="690607"/>
              <a:ext cx="261347" cy="399720"/>
            </a:xfrm>
            <a:custGeom>
              <a:avLst/>
              <a:gdLst>
                <a:gd name="connsiteX0" fmla="*/ 0 w 261347"/>
                <a:gd name="connsiteY0" fmla="*/ 399720 h 399720"/>
                <a:gd name="connsiteX1" fmla="*/ 0 w 261347"/>
                <a:gd name="connsiteY1" fmla="*/ 0 h 399720"/>
                <a:gd name="connsiteX2" fmla="*/ 80366 w 261347"/>
                <a:gd name="connsiteY2" fmla="*/ 0 h 399720"/>
                <a:gd name="connsiteX3" fmla="*/ 80366 w 261347"/>
                <a:gd name="connsiteY3" fmla="*/ 333909 h 399720"/>
                <a:gd name="connsiteX4" fmla="*/ 261348 w 261347"/>
                <a:gd name="connsiteY4" fmla="*/ 333909 h 399720"/>
                <a:gd name="connsiteX5" fmla="*/ 261348 w 261347"/>
                <a:gd name="connsiteY5" fmla="*/ 399720 h 399720"/>
                <a:gd name="connsiteX6" fmla="*/ 0 w 261347"/>
                <a:gd name="connsiteY6" fmla="*/ 399720 h 399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1347" h="399720">
                  <a:moveTo>
                    <a:pt x="0" y="399720"/>
                  </a:moveTo>
                  <a:lnTo>
                    <a:pt x="0" y="0"/>
                  </a:lnTo>
                  <a:lnTo>
                    <a:pt x="80366" y="0"/>
                  </a:lnTo>
                  <a:lnTo>
                    <a:pt x="80366" y="333909"/>
                  </a:lnTo>
                  <a:lnTo>
                    <a:pt x="261348" y="333909"/>
                  </a:lnTo>
                  <a:lnTo>
                    <a:pt x="261348" y="399720"/>
                  </a:lnTo>
                  <a:lnTo>
                    <a:pt x="0" y="399720"/>
                  </a:lnTo>
                  <a:close/>
                </a:path>
              </a:pathLst>
            </a:custGeom>
            <a:solidFill>
              <a:srgbClr val="15487F"/>
            </a:solidFill>
            <a:ln w="2100" cap="flat">
              <a:noFill/>
              <a:prstDash val="solid"/>
              <a:miter/>
            </a:ln>
          </p:spPr>
          <p:txBody>
            <a:bodyPr rtlCol="0" anchor="ctr"/>
            <a:lstStyle/>
            <a:p>
              <a:endParaRPr lang="en-PH" sz="1097"/>
            </a:p>
          </p:txBody>
        </p:sp>
        <p:sp>
          <p:nvSpPr>
            <p:cNvPr id="10" name="Freeform: Shape 9">
              <a:extLst>
                <a:ext uri="{FF2B5EF4-FFF2-40B4-BE49-F238E27FC236}">
                  <a16:creationId xmlns:a16="http://schemas.microsoft.com/office/drawing/2014/main" id="{C857072C-4514-7AF2-42F0-B5201CF9BEB4}"/>
                </a:ext>
              </a:extLst>
            </p:cNvPr>
            <p:cNvSpPr/>
            <p:nvPr/>
          </p:nvSpPr>
          <p:spPr>
            <a:xfrm>
              <a:off x="1247834" y="690607"/>
              <a:ext cx="318932" cy="399720"/>
            </a:xfrm>
            <a:custGeom>
              <a:avLst/>
              <a:gdLst>
                <a:gd name="connsiteX0" fmla="*/ 0 w 318932"/>
                <a:gd name="connsiteY0" fmla="*/ 399720 h 399720"/>
                <a:gd name="connsiteX1" fmla="*/ 0 w 318932"/>
                <a:gd name="connsiteY1" fmla="*/ 0 h 399720"/>
                <a:gd name="connsiteX2" fmla="*/ 131412 w 318932"/>
                <a:gd name="connsiteY2" fmla="*/ 0 h 399720"/>
                <a:gd name="connsiteX3" fmla="*/ 210302 w 318932"/>
                <a:gd name="connsiteY3" fmla="*/ 15820 h 399720"/>
                <a:gd name="connsiteX4" fmla="*/ 261348 w 318932"/>
                <a:gd name="connsiteY4" fmla="*/ 60538 h 399720"/>
                <a:gd name="connsiteX5" fmla="*/ 279277 w 318932"/>
                <a:gd name="connsiteY5" fmla="*/ 129514 h 399720"/>
                <a:gd name="connsiteX6" fmla="*/ 260926 w 318932"/>
                <a:gd name="connsiteY6" fmla="*/ 193848 h 399720"/>
                <a:gd name="connsiteX7" fmla="*/ 213676 w 318932"/>
                <a:gd name="connsiteY7" fmla="*/ 237723 h 399720"/>
                <a:gd name="connsiteX8" fmla="*/ 318933 w 318932"/>
                <a:gd name="connsiteY8" fmla="*/ 399720 h 399720"/>
                <a:gd name="connsiteX9" fmla="*/ 229075 w 318932"/>
                <a:gd name="connsiteY9" fmla="*/ 399720 h 399720"/>
                <a:gd name="connsiteX10" fmla="*/ 144912 w 318932"/>
                <a:gd name="connsiteY10" fmla="*/ 257762 h 399720"/>
                <a:gd name="connsiteX11" fmla="*/ 76569 w 318932"/>
                <a:gd name="connsiteY11" fmla="*/ 257762 h 399720"/>
                <a:gd name="connsiteX12" fmla="*/ 76569 w 318932"/>
                <a:gd name="connsiteY12" fmla="*/ 399720 h 399720"/>
                <a:gd name="connsiteX13" fmla="*/ 422 w 318932"/>
                <a:gd name="connsiteY13" fmla="*/ 399720 h 399720"/>
                <a:gd name="connsiteX14" fmla="*/ 121076 w 318932"/>
                <a:gd name="connsiteY14" fmla="*/ 60538 h 399720"/>
                <a:gd name="connsiteX15" fmla="*/ 76358 w 318932"/>
                <a:gd name="connsiteY15" fmla="*/ 60538 h 399720"/>
                <a:gd name="connsiteX16" fmla="*/ 76358 w 318932"/>
                <a:gd name="connsiteY16" fmla="*/ 197223 h 399720"/>
                <a:gd name="connsiteX17" fmla="*/ 118334 w 318932"/>
                <a:gd name="connsiteY17" fmla="*/ 197223 h 399720"/>
                <a:gd name="connsiteX18" fmla="*/ 200809 w 318932"/>
                <a:gd name="connsiteY18" fmla="*/ 128881 h 399720"/>
                <a:gd name="connsiteX19" fmla="*/ 120865 w 318932"/>
                <a:gd name="connsiteY19" fmla="*/ 60538 h 399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318932" h="399720">
                  <a:moveTo>
                    <a:pt x="0" y="399720"/>
                  </a:moveTo>
                  <a:lnTo>
                    <a:pt x="0" y="0"/>
                  </a:lnTo>
                  <a:lnTo>
                    <a:pt x="131412" y="0"/>
                  </a:lnTo>
                  <a:cubicBezTo>
                    <a:pt x="161998" y="0"/>
                    <a:pt x="188153" y="5273"/>
                    <a:pt x="210302" y="15820"/>
                  </a:cubicBezTo>
                  <a:cubicBezTo>
                    <a:pt x="232450" y="26367"/>
                    <a:pt x="249324" y="41343"/>
                    <a:pt x="261348" y="60538"/>
                  </a:cubicBezTo>
                  <a:cubicBezTo>
                    <a:pt x="273160" y="79733"/>
                    <a:pt x="279277" y="102725"/>
                    <a:pt x="279277" y="129514"/>
                  </a:cubicBezTo>
                  <a:cubicBezTo>
                    <a:pt x="279277" y="156302"/>
                    <a:pt x="273160" y="175497"/>
                    <a:pt x="260926" y="193848"/>
                  </a:cubicBezTo>
                  <a:cubicBezTo>
                    <a:pt x="248692" y="212200"/>
                    <a:pt x="232872" y="226965"/>
                    <a:pt x="213676" y="237723"/>
                  </a:cubicBezTo>
                  <a:lnTo>
                    <a:pt x="318933" y="399720"/>
                  </a:lnTo>
                  <a:lnTo>
                    <a:pt x="229075" y="399720"/>
                  </a:lnTo>
                  <a:lnTo>
                    <a:pt x="144912" y="257762"/>
                  </a:lnTo>
                  <a:lnTo>
                    <a:pt x="76569" y="257762"/>
                  </a:lnTo>
                  <a:lnTo>
                    <a:pt x="76569" y="399720"/>
                  </a:lnTo>
                  <a:lnTo>
                    <a:pt x="422" y="399720"/>
                  </a:lnTo>
                  <a:close/>
                  <a:moveTo>
                    <a:pt x="121076" y="60538"/>
                  </a:moveTo>
                  <a:lnTo>
                    <a:pt x="76358" y="60538"/>
                  </a:lnTo>
                  <a:lnTo>
                    <a:pt x="76358" y="197223"/>
                  </a:lnTo>
                  <a:lnTo>
                    <a:pt x="118334" y="197223"/>
                  </a:lnTo>
                  <a:cubicBezTo>
                    <a:pt x="173388" y="197223"/>
                    <a:pt x="200809" y="174443"/>
                    <a:pt x="200809" y="128881"/>
                  </a:cubicBezTo>
                  <a:cubicBezTo>
                    <a:pt x="200809" y="83319"/>
                    <a:pt x="174232" y="60538"/>
                    <a:pt x="120865" y="60538"/>
                  </a:cubicBezTo>
                  <a:close/>
                </a:path>
              </a:pathLst>
            </a:custGeom>
            <a:solidFill>
              <a:srgbClr val="15487F"/>
            </a:solidFill>
            <a:ln w="2100" cap="flat">
              <a:noFill/>
              <a:prstDash val="solid"/>
              <a:miter/>
            </a:ln>
          </p:spPr>
          <p:txBody>
            <a:bodyPr rtlCol="0" anchor="ctr"/>
            <a:lstStyle/>
            <a:p>
              <a:endParaRPr lang="en-PH" sz="1097"/>
            </a:p>
          </p:txBody>
        </p:sp>
        <p:sp>
          <p:nvSpPr>
            <p:cNvPr id="12" name="Freeform: Shape 11">
              <a:extLst>
                <a:ext uri="{FF2B5EF4-FFF2-40B4-BE49-F238E27FC236}">
                  <a16:creationId xmlns:a16="http://schemas.microsoft.com/office/drawing/2014/main" id="{91929A0B-FD69-25D8-5632-FBAEA4532AFB}"/>
                </a:ext>
              </a:extLst>
            </p:cNvPr>
            <p:cNvSpPr/>
            <p:nvPr/>
          </p:nvSpPr>
          <p:spPr>
            <a:xfrm>
              <a:off x="1598829" y="673001"/>
              <a:ext cx="321885" cy="147963"/>
            </a:xfrm>
            <a:custGeom>
              <a:avLst/>
              <a:gdLst>
                <a:gd name="connsiteX0" fmla="*/ 0 w 321885"/>
                <a:gd name="connsiteY0" fmla="*/ 147963 h 147963"/>
                <a:gd name="connsiteX1" fmla="*/ 321886 w 321885"/>
                <a:gd name="connsiteY1" fmla="*/ 36168 h 147963"/>
                <a:gd name="connsiteX2" fmla="*/ 136053 w 321885"/>
                <a:gd name="connsiteY2" fmla="*/ 10645 h 147963"/>
                <a:gd name="connsiteX3" fmla="*/ 0 w 321885"/>
                <a:gd name="connsiteY3" fmla="*/ 147963 h 147963"/>
              </a:gdLst>
              <a:ahLst/>
              <a:cxnLst>
                <a:cxn ang="0">
                  <a:pos x="connsiteX0" y="connsiteY0"/>
                </a:cxn>
                <a:cxn ang="0">
                  <a:pos x="connsiteX1" y="connsiteY1"/>
                </a:cxn>
                <a:cxn ang="0">
                  <a:pos x="connsiteX2" y="connsiteY2"/>
                </a:cxn>
                <a:cxn ang="0">
                  <a:pos x="connsiteX3" y="connsiteY3"/>
                </a:cxn>
              </a:cxnLst>
              <a:rect l="l" t="t" r="r" b="b"/>
              <a:pathLst>
                <a:path w="321885" h="147963">
                  <a:moveTo>
                    <a:pt x="0" y="147963"/>
                  </a:moveTo>
                  <a:lnTo>
                    <a:pt x="321886" y="36168"/>
                  </a:lnTo>
                  <a:cubicBezTo>
                    <a:pt x="321886" y="36168"/>
                    <a:pt x="244262" y="-23737"/>
                    <a:pt x="136053" y="10645"/>
                  </a:cubicBezTo>
                  <a:cubicBezTo>
                    <a:pt x="136053" y="10645"/>
                    <a:pt x="35648" y="38278"/>
                    <a:pt x="0" y="147963"/>
                  </a:cubicBezTo>
                  <a:close/>
                </a:path>
              </a:pathLst>
            </a:custGeom>
            <a:solidFill>
              <a:schemeClr val="accent2"/>
            </a:solidFill>
            <a:ln w="2100" cap="flat">
              <a:noFill/>
              <a:prstDash val="solid"/>
              <a:miter/>
            </a:ln>
          </p:spPr>
          <p:txBody>
            <a:bodyPr rtlCol="0" anchor="ctr"/>
            <a:lstStyle/>
            <a:p>
              <a:endParaRPr lang="en-PH" sz="1097"/>
            </a:p>
          </p:txBody>
        </p:sp>
        <p:sp>
          <p:nvSpPr>
            <p:cNvPr id="14" name="Freeform: Shape 13">
              <a:extLst>
                <a:ext uri="{FF2B5EF4-FFF2-40B4-BE49-F238E27FC236}">
                  <a16:creationId xmlns:a16="http://schemas.microsoft.com/office/drawing/2014/main" id="{755A71BA-07C2-6A13-067C-FA9DC15C0FBA}"/>
                </a:ext>
              </a:extLst>
            </p:cNvPr>
            <p:cNvSpPr/>
            <p:nvPr/>
          </p:nvSpPr>
          <p:spPr>
            <a:xfrm>
              <a:off x="1588604" y="868425"/>
              <a:ext cx="261236" cy="230662"/>
            </a:xfrm>
            <a:custGeom>
              <a:avLst/>
              <a:gdLst>
                <a:gd name="connsiteX0" fmla="*/ 732 w 261236"/>
                <a:gd name="connsiteY0" fmla="*/ 0 h 230662"/>
                <a:gd name="connsiteX1" fmla="*/ 261236 w 261236"/>
                <a:gd name="connsiteY1" fmla="*/ 225278 h 230662"/>
                <a:gd name="connsiteX2" fmla="*/ 66333 w 261236"/>
                <a:gd name="connsiteY2" fmla="*/ 172122 h 230662"/>
                <a:gd name="connsiteX3" fmla="*/ 732 w 261236"/>
                <a:gd name="connsiteY3" fmla="*/ 0 h 230662"/>
              </a:gdLst>
              <a:ahLst/>
              <a:cxnLst>
                <a:cxn ang="0">
                  <a:pos x="connsiteX0" y="connsiteY0"/>
                </a:cxn>
                <a:cxn ang="0">
                  <a:pos x="connsiteX1" y="connsiteY1"/>
                </a:cxn>
                <a:cxn ang="0">
                  <a:pos x="connsiteX2" y="connsiteY2"/>
                </a:cxn>
                <a:cxn ang="0">
                  <a:pos x="connsiteX3" y="connsiteY3"/>
                </a:cxn>
              </a:cxnLst>
              <a:rect l="l" t="t" r="r" b="b"/>
              <a:pathLst>
                <a:path w="261236" h="230662">
                  <a:moveTo>
                    <a:pt x="732" y="0"/>
                  </a:moveTo>
                  <a:lnTo>
                    <a:pt x="261236" y="225278"/>
                  </a:lnTo>
                  <a:cubicBezTo>
                    <a:pt x="261236" y="225278"/>
                    <a:pt x="153449" y="255652"/>
                    <a:pt x="66333" y="172122"/>
                  </a:cubicBezTo>
                  <a:cubicBezTo>
                    <a:pt x="66333" y="172122"/>
                    <a:pt x="-8127" y="109897"/>
                    <a:pt x="732" y="0"/>
                  </a:cubicBezTo>
                  <a:close/>
                </a:path>
              </a:pathLst>
            </a:custGeom>
            <a:solidFill>
              <a:srgbClr val="15487F"/>
            </a:solidFill>
            <a:ln w="2100" cap="flat">
              <a:noFill/>
              <a:prstDash val="solid"/>
              <a:miter/>
            </a:ln>
          </p:spPr>
          <p:txBody>
            <a:bodyPr rtlCol="0" anchor="ctr"/>
            <a:lstStyle/>
            <a:p>
              <a:endParaRPr lang="en-PH" sz="1097"/>
            </a:p>
          </p:txBody>
        </p:sp>
        <p:sp>
          <p:nvSpPr>
            <p:cNvPr id="15" name="Freeform: Shape 14">
              <a:extLst>
                <a:ext uri="{FF2B5EF4-FFF2-40B4-BE49-F238E27FC236}">
                  <a16:creationId xmlns:a16="http://schemas.microsoft.com/office/drawing/2014/main" id="{980AFCB8-1582-870F-2440-956179F34A16}"/>
                </a:ext>
              </a:extLst>
            </p:cNvPr>
            <p:cNvSpPr/>
            <p:nvPr/>
          </p:nvSpPr>
          <p:spPr>
            <a:xfrm>
              <a:off x="1888863" y="737645"/>
              <a:ext cx="125915" cy="342978"/>
            </a:xfrm>
            <a:custGeom>
              <a:avLst/>
              <a:gdLst>
                <a:gd name="connsiteX0" fmla="*/ 65811 w 125915"/>
                <a:gd name="connsiteY0" fmla="*/ 0 h 342978"/>
                <a:gd name="connsiteX1" fmla="*/ 0 w 125915"/>
                <a:gd name="connsiteY1" fmla="*/ 342979 h 342978"/>
                <a:gd name="connsiteX2" fmla="*/ 120654 w 125915"/>
                <a:gd name="connsiteY2" fmla="*/ 196169 h 342978"/>
                <a:gd name="connsiteX3" fmla="*/ 65811 w 125915"/>
                <a:gd name="connsiteY3" fmla="*/ 0 h 342978"/>
              </a:gdLst>
              <a:ahLst/>
              <a:cxnLst>
                <a:cxn ang="0">
                  <a:pos x="connsiteX0" y="connsiteY0"/>
                </a:cxn>
                <a:cxn ang="0">
                  <a:pos x="connsiteX1" y="connsiteY1"/>
                </a:cxn>
                <a:cxn ang="0">
                  <a:pos x="connsiteX2" y="connsiteY2"/>
                </a:cxn>
                <a:cxn ang="0">
                  <a:pos x="connsiteX3" y="connsiteY3"/>
                </a:cxn>
              </a:cxnLst>
              <a:rect l="l" t="t" r="r" b="b"/>
              <a:pathLst>
                <a:path w="125915" h="342978">
                  <a:moveTo>
                    <a:pt x="65811" y="0"/>
                  </a:moveTo>
                  <a:lnTo>
                    <a:pt x="0" y="342979"/>
                  </a:lnTo>
                  <a:cubicBezTo>
                    <a:pt x="0" y="342979"/>
                    <a:pt x="94710" y="306698"/>
                    <a:pt x="120654" y="196169"/>
                  </a:cubicBezTo>
                  <a:cubicBezTo>
                    <a:pt x="120654" y="196169"/>
                    <a:pt x="151029" y="89225"/>
                    <a:pt x="65811" y="0"/>
                  </a:cubicBezTo>
                  <a:close/>
                </a:path>
              </a:pathLst>
            </a:custGeom>
            <a:solidFill>
              <a:srgbClr val="15487F"/>
            </a:solidFill>
            <a:ln w="2100" cap="flat">
              <a:noFill/>
              <a:prstDash val="solid"/>
              <a:miter/>
            </a:ln>
          </p:spPr>
          <p:txBody>
            <a:bodyPr rtlCol="0" anchor="ctr"/>
            <a:lstStyle/>
            <a:p>
              <a:endParaRPr lang="en-PH" sz="1097"/>
            </a:p>
          </p:txBody>
        </p:sp>
        <p:grpSp>
          <p:nvGrpSpPr>
            <p:cNvPr id="16" name="Graphic 4">
              <a:extLst>
                <a:ext uri="{FF2B5EF4-FFF2-40B4-BE49-F238E27FC236}">
                  <a16:creationId xmlns:a16="http://schemas.microsoft.com/office/drawing/2014/main" id="{07EE2D93-013B-FC39-E576-52C65ED9DA4F}"/>
                </a:ext>
              </a:extLst>
            </p:cNvPr>
            <p:cNvGrpSpPr/>
            <p:nvPr/>
          </p:nvGrpSpPr>
          <p:grpSpPr>
            <a:xfrm>
              <a:off x="2576931" y="690607"/>
              <a:ext cx="98295" cy="49569"/>
              <a:chOff x="2576931" y="690607"/>
              <a:chExt cx="98295" cy="49569"/>
            </a:xfrm>
            <a:solidFill>
              <a:srgbClr val="15487F"/>
            </a:solidFill>
          </p:grpSpPr>
          <p:sp>
            <p:nvSpPr>
              <p:cNvPr id="17" name="Freeform: Shape 16">
                <a:extLst>
                  <a:ext uri="{FF2B5EF4-FFF2-40B4-BE49-F238E27FC236}">
                    <a16:creationId xmlns:a16="http://schemas.microsoft.com/office/drawing/2014/main" id="{567FB5AE-C26F-729B-2DAE-933F62CEB686}"/>
                  </a:ext>
                </a:extLst>
              </p:cNvPr>
              <p:cNvSpPr/>
              <p:nvPr/>
            </p:nvSpPr>
            <p:spPr>
              <a:xfrm>
                <a:off x="2576931" y="690607"/>
                <a:ext cx="41343" cy="49569"/>
              </a:xfrm>
              <a:custGeom>
                <a:avLst/>
                <a:gdLst>
                  <a:gd name="connsiteX0" fmla="*/ 16242 w 41343"/>
                  <a:gd name="connsiteY0" fmla="*/ 49570 h 49569"/>
                  <a:gd name="connsiteX1" fmla="*/ 16242 w 41343"/>
                  <a:gd name="connsiteY1" fmla="*/ 7383 h 49569"/>
                  <a:gd name="connsiteX2" fmla="*/ 0 w 41343"/>
                  <a:gd name="connsiteY2" fmla="*/ 7383 h 49569"/>
                  <a:gd name="connsiteX3" fmla="*/ 0 w 41343"/>
                  <a:gd name="connsiteY3" fmla="*/ 0 h 49569"/>
                  <a:gd name="connsiteX4" fmla="*/ 41343 w 41343"/>
                  <a:gd name="connsiteY4" fmla="*/ 0 h 49569"/>
                  <a:gd name="connsiteX5" fmla="*/ 41343 w 41343"/>
                  <a:gd name="connsiteY5" fmla="*/ 7383 h 49569"/>
                  <a:gd name="connsiteX6" fmla="*/ 25101 w 41343"/>
                  <a:gd name="connsiteY6" fmla="*/ 7383 h 49569"/>
                  <a:gd name="connsiteX7" fmla="*/ 25101 w 41343"/>
                  <a:gd name="connsiteY7" fmla="*/ 49359 h 49569"/>
                  <a:gd name="connsiteX8" fmla="*/ 16031 w 41343"/>
                  <a:gd name="connsiteY8" fmla="*/ 49359 h 495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343" h="49569">
                    <a:moveTo>
                      <a:pt x="16242" y="49570"/>
                    </a:moveTo>
                    <a:lnTo>
                      <a:pt x="16242" y="7383"/>
                    </a:lnTo>
                    <a:lnTo>
                      <a:pt x="0" y="7383"/>
                    </a:lnTo>
                    <a:lnTo>
                      <a:pt x="0" y="0"/>
                    </a:lnTo>
                    <a:lnTo>
                      <a:pt x="41343" y="0"/>
                    </a:lnTo>
                    <a:lnTo>
                      <a:pt x="41343" y="7383"/>
                    </a:lnTo>
                    <a:lnTo>
                      <a:pt x="25101" y="7383"/>
                    </a:lnTo>
                    <a:lnTo>
                      <a:pt x="25101" y="49359"/>
                    </a:lnTo>
                    <a:lnTo>
                      <a:pt x="16031" y="49359"/>
                    </a:lnTo>
                    <a:close/>
                  </a:path>
                </a:pathLst>
              </a:custGeom>
              <a:grpFill/>
              <a:ln w="2100" cap="flat">
                <a:noFill/>
                <a:prstDash val="solid"/>
                <a:miter/>
              </a:ln>
            </p:spPr>
            <p:txBody>
              <a:bodyPr rtlCol="0" anchor="ctr"/>
              <a:lstStyle/>
              <a:p>
                <a:endParaRPr lang="en-PH" sz="1097"/>
              </a:p>
            </p:txBody>
          </p:sp>
          <p:sp>
            <p:nvSpPr>
              <p:cNvPr id="18" name="Freeform: Shape 17">
                <a:extLst>
                  <a:ext uri="{FF2B5EF4-FFF2-40B4-BE49-F238E27FC236}">
                    <a16:creationId xmlns:a16="http://schemas.microsoft.com/office/drawing/2014/main" id="{CC408631-BE42-F9B7-940B-A986581DC124}"/>
                  </a:ext>
                </a:extLst>
              </p:cNvPr>
              <p:cNvSpPr/>
              <p:nvPr/>
            </p:nvSpPr>
            <p:spPr>
              <a:xfrm>
                <a:off x="2626923" y="690607"/>
                <a:ext cx="48304" cy="49569"/>
              </a:xfrm>
              <a:custGeom>
                <a:avLst/>
                <a:gdLst>
                  <a:gd name="connsiteX0" fmla="*/ 41132 w 48304"/>
                  <a:gd name="connsiteY0" fmla="*/ 0 h 49569"/>
                  <a:gd name="connsiteX1" fmla="*/ 48304 w 48304"/>
                  <a:gd name="connsiteY1" fmla="*/ 0 h 49569"/>
                  <a:gd name="connsiteX2" fmla="*/ 48304 w 48304"/>
                  <a:gd name="connsiteY2" fmla="*/ 49570 h 49569"/>
                  <a:gd name="connsiteX3" fmla="*/ 40288 w 48304"/>
                  <a:gd name="connsiteY3" fmla="*/ 49570 h 49569"/>
                  <a:gd name="connsiteX4" fmla="*/ 40288 w 48304"/>
                  <a:gd name="connsiteY4" fmla="*/ 16875 h 49569"/>
                  <a:gd name="connsiteX5" fmla="*/ 27211 w 48304"/>
                  <a:gd name="connsiteY5" fmla="*/ 41554 h 49569"/>
                  <a:gd name="connsiteX6" fmla="*/ 21093 w 48304"/>
                  <a:gd name="connsiteY6" fmla="*/ 41554 h 49569"/>
                  <a:gd name="connsiteX7" fmla="*/ 8015 w 48304"/>
                  <a:gd name="connsiteY7" fmla="*/ 17297 h 49569"/>
                  <a:gd name="connsiteX8" fmla="*/ 8015 w 48304"/>
                  <a:gd name="connsiteY8" fmla="*/ 49570 h 49569"/>
                  <a:gd name="connsiteX9" fmla="*/ 0 w 48304"/>
                  <a:gd name="connsiteY9" fmla="*/ 49570 h 49569"/>
                  <a:gd name="connsiteX10" fmla="*/ 0 w 48304"/>
                  <a:gd name="connsiteY10" fmla="*/ 0 h 49569"/>
                  <a:gd name="connsiteX11" fmla="*/ 7172 w 48304"/>
                  <a:gd name="connsiteY11" fmla="*/ 0 h 49569"/>
                  <a:gd name="connsiteX12" fmla="*/ 24257 w 48304"/>
                  <a:gd name="connsiteY12" fmla="*/ 32273 h 49569"/>
                  <a:gd name="connsiteX13" fmla="*/ 41132 w 48304"/>
                  <a:gd name="connsiteY13" fmla="*/ 0 h 495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8304" h="49569">
                    <a:moveTo>
                      <a:pt x="41132" y="0"/>
                    </a:moveTo>
                    <a:lnTo>
                      <a:pt x="48304" y="0"/>
                    </a:lnTo>
                    <a:lnTo>
                      <a:pt x="48304" y="49570"/>
                    </a:lnTo>
                    <a:lnTo>
                      <a:pt x="40288" y="49570"/>
                    </a:lnTo>
                    <a:lnTo>
                      <a:pt x="40288" y="16875"/>
                    </a:lnTo>
                    <a:lnTo>
                      <a:pt x="27211" y="41554"/>
                    </a:lnTo>
                    <a:lnTo>
                      <a:pt x="21093" y="41554"/>
                    </a:lnTo>
                    <a:lnTo>
                      <a:pt x="8015" y="17297"/>
                    </a:lnTo>
                    <a:lnTo>
                      <a:pt x="8015" y="49570"/>
                    </a:lnTo>
                    <a:cubicBezTo>
                      <a:pt x="8015" y="49570"/>
                      <a:pt x="0" y="49570"/>
                      <a:pt x="0" y="49570"/>
                    </a:cubicBezTo>
                    <a:lnTo>
                      <a:pt x="0" y="0"/>
                    </a:lnTo>
                    <a:lnTo>
                      <a:pt x="7172" y="0"/>
                    </a:lnTo>
                    <a:lnTo>
                      <a:pt x="24257" y="32273"/>
                    </a:lnTo>
                    <a:lnTo>
                      <a:pt x="41132" y="0"/>
                    </a:lnTo>
                    <a:close/>
                  </a:path>
                </a:pathLst>
              </a:custGeom>
              <a:grpFill/>
              <a:ln w="2100" cap="flat">
                <a:noFill/>
                <a:prstDash val="solid"/>
                <a:miter/>
              </a:ln>
            </p:spPr>
            <p:txBody>
              <a:bodyPr rtlCol="0" anchor="ctr"/>
              <a:lstStyle/>
              <a:p>
                <a:endParaRPr lang="en-PH" sz="1097"/>
              </a:p>
            </p:txBody>
          </p:sp>
        </p:grpSp>
      </p:grpSp>
    </p:spTree>
    <p:extLst>
      <p:ext uri="{BB962C8B-B14F-4D97-AF65-F5344CB8AC3E}">
        <p14:creationId xmlns:p14="http://schemas.microsoft.com/office/powerpoint/2010/main" val="2375262129"/>
      </p:ext>
    </p:extLst>
  </p:cSld>
  <p:clrMapOvr>
    <a:masterClrMapping/>
  </p:clrMapOvr>
  <p:extLst>
    <p:ext uri="{DCECCB84-F9BA-43D5-87BE-67443E8EF086}">
      <p15:sldGuideLst xmlns:p15="http://schemas.microsoft.com/office/powerpoint/2012/main">
        <p15:guide id="1" pos="5201">
          <p15:clr>
            <a:srgbClr val="FBAE40"/>
          </p15:clr>
        </p15:guide>
      </p15:sldGuideLst>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p:cSld name="TOC - 1">
    <p:bg>
      <p:bgPr>
        <a:solidFill>
          <a:schemeClr val="bg1"/>
        </a:solidFill>
        <a:effectLst/>
      </p:bgPr>
    </p:bg>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86455836-9D77-4E33-B6B9-FE6B2122D95C}"/>
              </a:ext>
            </a:extLst>
          </p:cNvPr>
          <p:cNvCxnSpPr>
            <a:cxnSpLocks/>
          </p:cNvCxnSpPr>
          <p:nvPr/>
        </p:nvCxnSpPr>
        <p:spPr>
          <a:xfrm>
            <a:off x="4000500" y="683876"/>
            <a:ext cx="0" cy="3775749"/>
          </a:xfrm>
          <a:prstGeom prst="line">
            <a:avLst/>
          </a:prstGeom>
          <a:ln w="28575">
            <a:solidFill>
              <a:schemeClr val="accent2"/>
            </a:solidFill>
          </a:ln>
        </p:spPr>
        <p:style>
          <a:lnRef idx="1">
            <a:schemeClr val="accent6"/>
          </a:lnRef>
          <a:fillRef idx="0">
            <a:schemeClr val="accent6"/>
          </a:fillRef>
          <a:effectRef idx="0">
            <a:schemeClr val="accent6"/>
          </a:effectRef>
          <a:fontRef idx="minor">
            <a:schemeClr val="tx1"/>
          </a:fontRef>
        </p:style>
      </p:cxnSp>
      <p:sp>
        <p:nvSpPr>
          <p:cNvPr id="7" name="TextBox 6">
            <a:extLst>
              <a:ext uri="{FF2B5EF4-FFF2-40B4-BE49-F238E27FC236}">
                <a16:creationId xmlns:a16="http://schemas.microsoft.com/office/drawing/2014/main" id="{870C2D6A-4553-174A-B10E-991AC7A3D40C}"/>
              </a:ext>
            </a:extLst>
          </p:cNvPr>
          <p:cNvSpPr txBox="1"/>
          <p:nvPr/>
        </p:nvSpPr>
        <p:spPr>
          <a:xfrm>
            <a:off x="904977" y="1906743"/>
            <a:ext cx="2377639" cy="1142749"/>
          </a:xfrm>
          <a:prstGeom prst="rect">
            <a:avLst/>
          </a:prstGeom>
          <a:noFill/>
        </p:spPr>
        <p:txBody>
          <a:bodyPr wrap="square" rtlCol="0">
            <a:spAutoFit/>
          </a:bodyPr>
          <a:lstStyle/>
          <a:p>
            <a:pPr algn="l"/>
            <a:r>
              <a:rPr lang="en-US" sz="3413" spc="-92">
                <a:solidFill>
                  <a:schemeClr val="accent1"/>
                </a:solidFill>
                <a:latin typeface="+mj-lt"/>
              </a:rPr>
              <a:t>Table of Contents</a:t>
            </a:r>
          </a:p>
        </p:txBody>
      </p:sp>
      <p:sp>
        <p:nvSpPr>
          <p:cNvPr id="3" name="Text Placeholder 2">
            <a:extLst>
              <a:ext uri="{FF2B5EF4-FFF2-40B4-BE49-F238E27FC236}">
                <a16:creationId xmlns:a16="http://schemas.microsoft.com/office/drawing/2014/main" id="{6FF923A3-5157-844E-95B9-E65FEA3E216E}"/>
              </a:ext>
            </a:extLst>
          </p:cNvPr>
          <p:cNvSpPr>
            <a:spLocks noGrp="1"/>
          </p:cNvSpPr>
          <p:nvPr>
            <p:ph type="body" sz="quarter" idx="13"/>
          </p:nvPr>
        </p:nvSpPr>
        <p:spPr>
          <a:xfrm>
            <a:off x="4743453" y="614363"/>
            <a:ext cx="3461147" cy="3914775"/>
          </a:xfrm>
          <a:prstGeom prst="rect">
            <a:avLst/>
          </a:prstGeom>
        </p:spPr>
        <p:txBody>
          <a:bodyPr lIns="91440" spcCol="457200" anchor="ctr" anchorCtr="0"/>
          <a:lstStyle>
            <a:lvl1pPr marL="208965" indent="-208965">
              <a:lnSpc>
                <a:spcPct val="100000"/>
              </a:lnSpc>
              <a:buClr>
                <a:schemeClr val="accent1"/>
              </a:buClr>
              <a:buFont typeface="+mj-lt"/>
              <a:buAutoNum type="arabicPeriod"/>
              <a:defRPr sz="975" b="1" i="0">
                <a:latin typeface="Nunito Sans" pitchFamily="2" charset="77"/>
              </a:defRPr>
            </a:lvl1pPr>
            <a:lvl2pPr marL="284426" indent="-74492">
              <a:lnSpc>
                <a:spcPct val="100000"/>
              </a:lnSpc>
              <a:buClr>
                <a:schemeClr val="accent2"/>
              </a:buClr>
              <a:buFont typeface="Arial" panose="020B0604020202020204" pitchFamily="34" charset="0"/>
              <a:buChar char="•"/>
              <a:tabLst/>
              <a:defRPr sz="731"/>
            </a:lvl2pPr>
            <a:lvl3pPr marL="284426" indent="-74492">
              <a:lnSpc>
                <a:spcPct val="100000"/>
              </a:lnSpc>
              <a:buClr>
                <a:schemeClr val="accent2"/>
              </a:buClr>
              <a:buFont typeface="Arial" panose="020B0604020202020204" pitchFamily="34" charset="0"/>
              <a:buChar char="•"/>
              <a:tabLst/>
              <a:defRPr sz="671"/>
            </a:lvl3pPr>
            <a:lvl4pPr marL="284426" indent="-74492">
              <a:lnSpc>
                <a:spcPct val="100000"/>
              </a:lnSpc>
              <a:buClr>
                <a:schemeClr val="accent2"/>
              </a:buClr>
              <a:buFont typeface="Arial" panose="020B0604020202020204" pitchFamily="34" charset="0"/>
              <a:buChar char="•"/>
              <a:tabLst/>
              <a:defRPr sz="671"/>
            </a:lvl4pPr>
            <a:lvl5pPr marL="284426" indent="-74492">
              <a:lnSpc>
                <a:spcPct val="100000"/>
              </a:lnSpc>
              <a:buClr>
                <a:schemeClr val="accent2"/>
              </a:buClr>
              <a:buFont typeface="Arial" panose="020B0604020202020204" pitchFamily="34" charset="0"/>
              <a:buChar char="•"/>
              <a:tabLst/>
              <a:defRPr sz="671"/>
            </a:lvl5pPr>
          </a:lstStyle>
          <a:p>
            <a:pPr lvl="0"/>
            <a:r>
              <a:rPr lang="en-US"/>
              <a:t>Click to edit Master text styles</a:t>
            </a:r>
          </a:p>
          <a:p>
            <a:pPr lvl="1"/>
            <a:r>
              <a:rPr lang="en-US"/>
              <a:t>Second level</a:t>
            </a:r>
          </a:p>
        </p:txBody>
      </p:sp>
      <p:sp>
        <p:nvSpPr>
          <p:cNvPr id="4" name="Slide Number Placeholder 3">
            <a:extLst>
              <a:ext uri="{FF2B5EF4-FFF2-40B4-BE49-F238E27FC236}">
                <a16:creationId xmlns:a16="http://schemas.microsoft.com/office/drawing/2014/main" id="{747222F7-A979-461A-ABB0-B1C5A70E55C2}"/>
              </a:ext>
            </a:extLst>
          </p:cNvPr>
          <p:cNvSpPr>
            <a:spLocks noGrp="1"/>
          </p:cNvSpPr>
          <p:nvPr>
            <p:ph type="sldNum" sz="quarter" idx="15"/>
          </p:nvPr>
        </p:nvSpPr>
        <p:spPr/>
        <p:txBody>
          <a:bodyPr/>
          <a:lstStyle/>
          <a:p>
            <a:fld id="{DD985B41-F647-419F-BC25-1D97108A27CC}" type="slidenum">
              <a:rPr lang="en-US" smtClean="0"/>
              <a:t>‹#›</a:t>
            </a:fld>
            <a:endParaRPr lang="en-US"/>
          </a:p>
        </p:txBody>
      </p:sp>
      <p:pic>
        <p:nvPicPr>
          <p:cNvPr id="2" name="Graphic 1">
            <a:extLst>
              <a:ext uri="{FF2B5EF4-FFF2-40B4-BE49-F238E27FC236}">
                <a16:creationId xmlns:a16="http://schemas.microsoft.com/office/drawing/2014/main" id="{73D58F9C-4E9B-3CA9-1FEA-33F4A5A3C139}"/>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8255988" y="4868302"/>
            <a:ext cx="477217" cy="110675"/>
          </a:xfrm>
          <a:prstGeom prst="rect">
            <a:avLst/>
          </a:prstGeom>
        </p:spPr>
      </p:pic>
    </p:spTree>
    <p:extLst>
      <p:ext uri="{BB962C8B-B14F-4D97-AF65-F5344CB8AC3E}">
        <p14:creationId xmlns:p14="http://schemas.microsoft.com/office/powerpoint/2010/main" val="3623954170"/>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p:cSld name="TOC - 2">
    <p:bg>
      <p:bgPr>
        <a:solidFill>
          <a:schemeClr val="bg1"/>
        </a:solidFill>
        <a:effectLst/>
      </p:bgPr>
    </p:bg>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86455836-9D77-4E33-B6B9-FE6B2122D95C}"/>
              </a:ext>
            </a:extLst>
          </p:cNvPr>
          <p:cNvCxnSpPr>
            <a:cxnSpLocks/>
          </p:cNvCxnSpPr>
          <p:nvPr/>
        </p:nvCxnSpPr>
        <p:spPr>
          <a:xfrm>
            <a:off x="4000500" y="683876"/>
            <a:ext cx="0" cy="3775749"/>
          </a:xfrm>
          <a:prstGeom prst="line">
            <a:avLst/>
          </a:prstGeom>
          <a:ln w="28575">
            <a:solidFill>
              <a:schemeClr val="accent2"/>
            </a:solidFill>
          </a:ln>
        </p:spPr>
        <p:style>
          <a:lnRef idx="1">
            <a:schemeClr val="accent6"/>
          </a:lnRef>
          <a:fillRef idx="0">
            <a:schemeClr val="accent6"/>
          </a:fillRef>
          <a:effectRef idx="0">
            <a:schemeClr val="accent6"/>
          </a:effectRef>
          <a:fontRef idx="minor">
            <a:schemeClr val="tx1"/>
          </a:fontRef>
        </p:style>
      </p:cxnSp>
      <p:sp>
        <p:nvSpPr>
          <p:cNvPr id="7" name="TextBox 6">
            <a:extLst>
              <a:ext uri="{FF2B5EF4-FFF2-40B4-BE49-F238E27FC236}">
                <a16:creationId xmlns:a16="http://schemas.microsoft.com/office/drawing/2014/main" id="{870C2D6A-4553-174A-B10E-991AC7A3D40C}"/>
              </a:ext>
            </a:extLst>
          </p:cNvPr>
          <p:cNvSpPr txBox="1"/>
          <p:nvPr/>
        </p:nvSpPr>
        <p:spPr>
          <a:xfrm>
            <a:off x="904977" y="1906743"/>
            <a:ext cx="2377639" cy="1142749"/>
          </a:xfrm>
          <a:prstGeom prst="rect">
            <a:avLst/>
          </a:prstGeom>
          <a:noFill/>
        </p:spPr>
        <p:txBody>
          <a:bodyPr wrap="square" rtlCol="0">
            <a:spAutoFit/>
          </a:bodyPr>
          <a:lstStyle/>
          <a:p>
            <a:pPr algn="l"/>
            <a:r>
              <a:rPr lang="en-US" sz="3413" spc="-92">
                <a:solidFill>
                  <a:schemeClr val="accent1"/>
                </a:solidFill>
                <a:latin typeface="+mj-lt"/>
              </a:rPr>
              <a:t>Table of Contents</a:t>
            </a:r>
          </a:p>
        </p:txBody>
      </p:sp>
      <p:sp>
        <p:nvSpPr>
          <p:cNvPr id="3" name="Text Placeholder 2">
            <a:extLst>
              <a:ext uri="{FF2B5EF4-FFF2-40B4-BE49-F238E27FC236}">
                <a16:creationId xmlns:a16="http://schemas.microsoft.com/office/drawing/2014/main" id="{6FF923A3-5157-844E-95B9-E65FEA3E216E}"/>
              </a:ext>
            </a:extLst>
          </p:cNvPr>
          <p:cNvSpPr>
            <a:spLocks noGrp="1"/>
          </p:cNvSpPr>
          <p:nvPr>
            <p:ph type="body" sz="quarter" idx="13"/>
          </p:nvPr>
        </p:nvSpPr>
        <p:spPr>
          <a:xfrm>
            <a:off x="4743453" y="614363"/>
            <a:ext cx="3461147" cy="3914775"/>
          </a:xfrm>
          <a:prstGeom prst="rect">
            <a:avLst/>
          </a:prstGeom>
        </p:spPr>
        <p:txBody>
          <a:bodyPr lIns="91440" spcCol="457200" anchor="ctr" anchorCtr="0"/>
          <a:lstStyle>
            <a:lvl1pPr marL="208965" indent="-208965">
              <a:lnSpc>
                <a:spcPct val="100000"/>
              </a:lnSpc>
              <a:buClr>
                <a:schemeClr val="accent1"/>
              </a:buClr>
              <a:buFont typeface="+mj-lt"/>
              <a:buAutoNum type="arabicPeriod"/>
              <a:defRPr sz="975" b="1" i="0">
                <a:latin typeface="Nunito Sans" pitchFamily="2" charset="77"/>
              </a:defRPr>
            </a:lvl1pPr>
            <a:lvl2pPr marL="284426" indent="-74492">
              <a:lnSpc>
                <a:spcPct val="100000"/>
              </a:lnSpc>
              <a:buClr>
                <a:schemeClr val="accent2"/>
              </a:buClr>
              <a:buFont typeface="Arial" panose="020B0604020202020204" pitchFamily="34" charset="0"/>
              <a:buChar char="•"/>
              <a:tabLst/>
              <a:defRPr sz="731"/>
            </a:lvl2pPr>
            <a:lvl3pPr marL="284426" indent="-74492">
              <a:lnSpc>
                <a:spcPct val="100000"/>
              </a:lnSpc>
              <a:buClr>
                <a:schemeClr val="accent2"/>
              </a:buClr>
              <a:buFont typeface="Arial" panose="020B0604020202020204" pitchFamily="34" charset="0"/>
              <a:buChar char="•"/>
              <a:tabLst/>
              <a:defRPr sz="671"/>
            </a:lvl3pPr>
            <a:lvl4pPr marL="284426" indent="-74492">
              <a:lnSpc>
                <a:spcPct val="100000"/>
              </a:lnSpc>
              <a:buClr>
                <a:schemeClr val="accent2"/>
              </a:buClr>
              <a:buFont typeface="Arial" panose="020B0604020202020204" pitchFamily="34" charset="0"/>
              <a:buChar char="•"/>
              <a:tabLst/>
              <a:defRPr sz="671"/>
            </a:lvl4pPr>
            <a:lvl5pPr marL="284426" indent="-74492">
              <a:lnSpc>
                <a:spcPct val="100000"/>
              </a:lnSpc>
              <a:buClr>
                <a:schemeClr val="accent2"/>
              </a:buClr>
              <a:buFont typeface="Arial" panose="020B0604020202020204" pitchFamily="34" charset="0"/>
              <a:buChar char="•"/>
              <a:tabLst/>
              <a:defRPr sz="671"/>
            </a:lvl5pPr>
          </a:lstStyle>
          <a:p>
            <a:pPr lvl="0"/>
            <a:r>
              <a:rPr lang="en-US"/>
              <a:t>Click to edit Master text styles</a:t>
            </a:r>
          </a:p>
          <a:p>
            <a:pPr lvl="1"/>
            <a:r>
              <a:rPr lang="en-US"/>
              <a:t>Second level</a:t>
            </a:r>
          </a:p>
        </p:txBody>
      </p:sp>
      <p:sp>
        <p:nvSpPr>
          <p:cNvPr id="4" name="Slide Number Placeholder 3">
            <a:extLst>
              <a:ext uri="{FF2B5EF4-FFF2-40B4-BE49-F238E27FC236}">
                <a16:creationId xmlns:a16="http://schemas.microsoft.com/office/drawing/2014/main" id="{747222F7-A979-461A-ABB0-B1C5A70E55C2}"/>
              </a:ext>
            </a:extLst>
          </p:cNvPr>
          <p:cNvSpPr>
            <a:spLocks noGrp="1"/>
          </p:cNvSpPr>
          <p:nvPr>
            <p:ph type="sldNum" sz="quarter" idx="15"/>
          </p:nvPr>
        </p:nvSpPr>
        <p:spPr/>
        <p:txBody>
          <a:bodyPr/>
          <a:lstStyle/>
          <a:p>
            <a:fld id="{DD985B41-F647-419F-BC25-1D97108A27CC}" type="slidenum">
              <a:rPr lang="en-US" smtClean="0"/>
              <a:t>‹#›</a:t>
            </a:fld>
            <a:endParaRPr lang="en-US"/>
          </a:p>
        </p:txBody>
      </p:sp>
      <p:pic>
        <p:nvPicPr>
          <p:cNvPr id="6" name="Graphic 5">
            <a:extLst>
              <a:ext uri="{FF2B5EF4-FFF2-40B4-BE49-F238E27FC236}">
                <a16:creationId xmlns:a16="http://schemas.microsoft.com/office/drawing/2014/main" id="{2B38E360-60A4-7990-C645-EDCB846CB443}"/>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8255988" y="4868302"/>
            <a:ext cx="477217" cy="110675"/>
          </a:xfrm>
          <a:prstGeom prst="rect">
            <a:avLst/>
          </a:prstGeom>
        </p:spPr>
      </p:pic>
    </p:spTree>
    <p:extLst>
      <p:ext uri="{BB962C8B-B14F-4D97-AF65-F5344CB8AC3E}">
        <p14:creationId xmlns:p14="http://schemas.microsoft.com/office/powerpoint/2010/main" val="679124205"/>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p:cSld name="TOC - 3">
    <p:bg>
      <p:bgPr>
        <a:solidFill>
          <a:schemeClr val="bg1"/>
        </a:solidFill>
        <a:effectLst/>
      </p:bgPr>
    </p:bg>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86455836-9D77-4E33-B6B9-FE6B2122D95C}"/>
              </a:ext>
            </a:extLst>
          </p:cNvPr>
          <p:cNvCxnSpPr>
            <a:cxnSpLocks/>
          </p:cNvCxnSpPr>
          <p:nvPr/>
        </p:nvCxnSpPr>
        <p:spPr>
          <a:xfrm>
            <a:off x="4000500" y="683876"/>
            <a:ext cx="0" cy="3775749"/>
          </a:xfrm>
          <a:prstGeom prst="line">
            <a:avLst/>
          </a:prstGeom>
          <a:ln w="28575">
            <a:solidFill>
              <a:schemeClr val="accent2"/>
            </a:solidFill>
          </a:ln>
        </p:spPr>
        <p:style>
          <a:lnRef idx="1">
            <a:schemeClr val="accent6"/>
          </a:lnRef>
          <a:fillRef idx="0">
            <a:schemeClr val="accent6"/>
          </a:fillRef>
          <a:effectRef idx="0">
            <a:schemeClr val="accent6"/>
          </a:effectRef>
          <a:fontRef idx="minor">
            <a:schemeClr val="tx1"/>
          </a:fontRef>
        </p:style>
      </p:cxnSp>
      <p:sp>
        <p:nvSpPr>
          <p:cNvPr id="7" name="TextBox 6">
            <a:extLst>
              <a:ext uri="{FF2B5EF4-FFF2-40B4-BE49-F238E27FC236}">
                <a16:creationId xmlns:a16="http://schemas.microsoft.com/office/drawing/2014/main" id="{870C2D6A-4553-174A-B10E-991AC7A3D40C}"/>
              </a:ext>
            </a:extLst>
          </p:cNvPr>
          <p:cNvSpPr txBox="1"/>
          <p:nvPr/>
        </p:nvSpPr>
        <p:spPr>
          <a:xfrm>
            <a:off x="904977" y="1906743"/>
            <a:ext cx="2377639" cy="1142749"/>
          </a:xfrm>
          <a:prstGeom prst="rect">
            <a:avLst/>
          </a:prstGeom>
          <a:noFill/>
        </p:spPr>
        <p:txBody>
          <a:bodyPr wrap="square" rtlCol="0">
            <a:spAutoFit/>
          </a:bodyPr>
          <a:lstStyle/>
          <a:p>
            <a:pPr algn="l"/>
            <a:r>
              <a:rPr lang="en-US" sz="3413" spc="-92">
                <a:solidFill>
                  <a:schemeClr val="accent1"/>
                </a:solidFill>
                <a:latin typeface="+mj-lt"/>
              </a:rPr>
              <a:t>Table of Contents</a:t>
            </a:r>
          </a:p>
        </p:txBody>
      </p:sp>
      <p:sp>
        <p:nvSpPr>
          <p:cNvPr id="3" name="Text Placeholder 2">
            <a:extLst>
              <a:ext uri="{FF2B5EF4-FFF2-40B4-BE49-F238E27FC236}">
                <a16:creationId xmlns:a16="http://schemas.microsoft.com/office/drawing/2014/main" id="{6FF923A3-5157-844E-95B9-E65FEA3E216E}"/>
              </a:ext>
            </a:extLst>
          </p:cNvPr>
          <p:cNvSpPr>
            <a:spLocks noGrp="1"/>
          </p:cNvSpPr>
          <p:nvPr>
            <p:ph type="body" sz="quarter" idx="13"/>
          </p:nvPr>
        </p:nvSpPr>
        <p:spPr>
          <a:xfrm>
            <a:off x="4743453" y="614363"/>
            <a:ext cx="3461147" cy="3914775"/>
          </a:xfrm>
          <a:prstGeom prst="rect">
            <a:avLst/>
          </a:prstGeom>
        </p:spPr>
        <p:txBody>
          <a:bodyPr lIns="91440" spcCol="457200" anchor="ctr" anchorCtr="0"/>
          <a:lstStyle>
            <a:lvl1pPr marL="208965" indent="-208965">
              <a:lnSpc>
                <a:spcPct val="100000"/>
              </a:lnSpc>
              <a:buClr>
                <a:schemeClr val="accent1"/>
              </a:buClr>
              <a:buFont typeface="+mj-lt"/>
              <a:buAutoNum type="arabicPeriod"/>
              <a:defRPr sz="975" b="1" i="0">
                <a:latin typeface="Nunito Sans" pitchFamily="2" charset="77"/>
              </a:defRPr>
            </a:lvl1pPr>
            <a:lvl2pPr marL="284426" indent="-74492">
              <a:lnSpc>
                <a:spcPct val="100000"/>
              </a:lnSpc>
              <a:buClr>
                <a:schemeClr val="accent2"/>
              </a:buClr>
              <a:buFont typeface="Arial" panose="020B0604020202020204" pitchFamily="34" charset="0"/>
              <a:buChar char="•"/>
              <a:tabLst/>
              <a:defRPr sz="731"/>
            </a:lvl2pPr>
            <a:lvl3pPr marL="284426" indent="-74492">
              <a:lnSpc>
                <a:spcPct val="100000"/>
              </a:lnSpc>
              <a:buClr>
                <a:schemeClr val="accent2"/>
              </a:buClr>
              <a:buFont typeface="Arial" panose="020B0604020202020204" pitchFamily="34" charset="0"/>
              <a:buChar char="•"/>
              <a:tabLst/>
              <a:defRPr sz="671"/>
            </a:lvl3pPr>
            <a:lvl4pPr marL="284426" indent="-74492">
              <a:lnSpc>
                <a:spcPct val="100000"/>
              </a:lnSpc>
              <a:buClr>
                <a:schemeClr val="accent2"/>
              </a:buClr>
              <a:buFont typeface="Arial" panose="020B0604020202020204" pitchFamily="34" charset="0"/>
              <a:buChar char="•"/>
              <a:tabLst/>
              <a:defRPr sz="671"/>
            </a:lvl4pPr>
            <a:lvl5pPr marL="284426" indent="-74492">
              <a:lnSpc>
                <a:spcPct val="100000"/>
              </a:lnSpc>
              <a:buClr>
                <a:schemeClr val="accent2"/>
              </a:buClr>
              <a:buFont typeface="Arial" panose="020B0604020202020204" pitchFamily="34" charset="0"/>
              <a:buChar char="•"/>
              <a:tabLst/>
              <a:defRPr sz="671"/>
            </a:lvl5pPr>
          </a:lstStyle>
          <a:p>
            <a:pPr lvl="0"/>
            <a:r>
              <a:rPr lang="en-US"/>
              <a:t>Click to edit Master text styles</a:t>
            </a:r>
          </a:p>
          <a:p>
            <a:pPr lvl="1"/>
            <a:r>
              <a:rPr lang="en-US"/>
              <a:t>Second level</a:t>
            </a:r>
          </a:p>
        </p:txBody>
      </p:sp>
      <p:sp>
        <p:nvSpPr>
          <p:cNvPr id="4" name="Slide Number Placeholder 3">
            <a:extLst>
              <a:ext uri="{FF2B5EF4-FFF2-40B4-BE49-F238E27FC236}">
                <a16:creationId xmlns:a16="http://schemas.microsoft.com/office/drawing/2014/main" id="{747222F7-A979-461A-ABB0-B1C5A70E55C2}"/>
              </a:ext>
            </a:extLst>
          </p:cNvPr>
          <p:cNvSpPr>
            <a:spLocks noGrp="1"/>
          </p:cNvSpPr>
          <p:nvPr>
            <p:ph type="sldNum" sz="quarter" idx="15"/>
          </p:nvPr>
        </p:nvSpPr>
        <p:spPr/>
        <p:txBody>
          <a:bodyPr/>
          <a:lstStyle/>
          <a:p>
            <a:fld id="{DD985B41-F647-419F-BC25-1D97108A27CC}" type="slidenum">
              <a:rPr lang="en-US" smtClean="0"/>
              <a:t>‹#›</a:t>
            </a:fld>
            <a:endParaRPr lang="en-US"/>
          </a:p>
        </p:txBody>
      </p:sp>
      <p:pic>
        <p:nvPicPr>
          <p:cNvPr id="6" name="Graphic 5">
            <a:extLst>
              <a:ext uri="{FF2B5EF4-FFF2-40B4-BE49-F238E27FC236}">
                <a16:creationId xmlns:a16="http://schemas.microsoft.com/office/drawing/2014/main" id="{63B22AC8-25CE-4DBE-1AA2-AB8A36DE9FC3}"/>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8255988" y="4868302"/>
            <a:ext cx="477217" cy="110675"/>
          </a:xfrm>
          <a:prstGeom prst="rect">
            <a:avLst/>
          </a:prstGeom>
        </p:spPr>
      </p:pic>
    </p:spTree>
    <p:extLst>
      <p:ext uri="{BB962C8B-B14F-4D97-AF65-F5344CB8AC3E}">
        <p14:creationId xmlns:p14="http://schemas.microsoft.com/office/powerpoint/2010/main" val="3364001574"/>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p:cSld name="Section DIvider - 1">
    <p:bg>
      <p:bgPr>
        <a:solidFill>
          <a:schemeClr val="accent4"/>
        </a:solidFill>
        <a:effectLst/>
      </p:bgPr>
    </p:bg>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4D23FF1E-46E3-644A-8112-B2FA500550FC}"/>
              </a:ext>
            </a:extLst>
          </p:cNvPr>
          <p:cNvSpPr>
            <a:spLocks noGrp="1"/>
          </p:cNvSpPr>
          <p:nvPr>
            <p:ph type="title" hasCustomPrompt="1"/>
          </p:nvPr>
        </p:nvSpPr>
        <p:spPr>
          <a:xfrm>
            <a:off x="621034" y="1936858"/>
            <a:ext cx="6712577" cy="634892"/>
          </a:xfrm>
          <a:prstGeom prst="rect">
            <a:avLst/>
          </a:prstGeom>
        </p:spPr>
        <p:txBody>
          <a:bodyPr lIns="0" tIns="0" rIns="0" bIns="0" anchor="t" anchorCtr="0">
            <a:noAutofit/>
          </a:bodyPr>
          <a:lstStyle>
            <a:lvl1pPr>
              <a:lnSpc>
                <a:spcPct val="100000"/>
              </a:lnSpc>
              <a:defRPr sz="3413"/>
            </a:lvl1pPr>
          </a:lstStyle>
          <a:p>
            <a:r>
              <a:rPr lang="en-US"/>
              <a:t>Click to add section title</a:t>
            </a:r>
          </a:p>
        </p:txBody>
      </p:sp>
    </p:spTree>
    <p:extLst>
      <p:ext uri="{BB962C8B-B14F-4D97-AF65-F5344CB8AC3E}">
        <p14:creationId xmlns:p14="http://schemas.microsoft.com/office/powerpoint/2010/main" val="2013428209"/>
      </p:ext>
    </p:extLst>
  </p:cSld>
  <p:clrMapOvr>
    <a:overrideClrMapping bg1="dk1" tx1="lt1" bg2="dk2" tx2="lt2" accent1="accent1" accent2="accent2" accent3="accent3" accent4="accent4" accent5="accent5" accent6="accent6" hlink="hlink" folHlink="folHlink"/>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p:cSld name="Section DIvider - 2">
    <p:bg>
      <p:bgPr>
        <a:solidFill>
          <a:schemeClr val="accent1"/>
        </a:solidFill>
        <a:effectLst/>
      </p:bgPr>
    </p:bg>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4D23FF1E-46E3-644A-8112-B2FA500550FC}"/>
              </a:ext>
            </a:extLst>
          </p:cNvPr>
          <p:cNvSpPr>
            <a:spLocks noGrp="1"/>
          </p:cNvSpPr>
          <p:nvPr>
            <p:ph type="title" hasCustomPrompt="1"/>
          </p:nvPr>
        </p:nvSpPr>
        <p:spPr>
          <a:xfrm>
            <a:off x="621034" y="1958131"/>
            <a:ext cx="6712577" cy="634892"/>
          </a:xfrm>
          <a:prstGeom prst="rect">
            <a:avLst/>
          </a:prstGeom>
        </p:spPr>
        <p:txBody>
          <a:bodyPr lIns="0" tIns="0" rIns="0" bIns="0" anchor="t" anchorCtr="0">
            <a:noAutofit/>
          </a:bodyPr>
          <a:lstStyle>
            <a:lvl1pPr>
              <a:lnSpc>
                <a:spcPct val="100000"/>
              </a:lnSpc>
              <a:defRPr sz="3413"/>
            </a:lvl1pPr>
          </a:lstStyle>
          <a:p>
            <a:r>
              <a:rPr lang="en-US"/>
              <a:t>Click to add section title</a:t>
            </a:r>
          </a:p>
        </p:txBody>
      </p:sp>
    </p:spTree>
    <p:extLst>
      <p:ext uri="{BB962C8B-B14F-4D97-AF65-F5344CB8AC3E}">
        <p14:creationId xmlns:p14="http://schemas.microsoft.com/office/powerpoint/2010/main" val="1237725962"/>
      </p:ext>
    </p:extLst>
  </p:cSld>
  <p:clrMapOvr>
    <a:overrideClrMapping bg1="dk1" tx1="lt1" bg2="dk2" tx2="lt2" accent1="accent1" accent2="accent2" accent3="accent3" accent4="accent4" accent5="accent5" accent6="accent6" hlink="hlink" folHlink="folHlink"/>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p:cSld name="Section DIvider - 3">
    <p:bg>
      <p:bgPr>
        <a:solidFill>
          <a:schemeClr val="accent3"/>
        </a:solidFill>
        <a:effectLst/>
      </p:bgPr>
    </p:bg>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4D23FF1E-46E3-644A-8112-B2FA500550FC}"/>
              </a:ext>
            </a:extLst>
          </p:cNvPr>
          <p:cNvSpPr>
            <a:spLocks noGrp="1"/>
          </p:cNvSpPr>
          <p:nvPr>
            <p:ph type="title" hasCustomPrompt="1"/>
          </p:nvPr>
        </p:nvSpPr>
        <p:spPr>
          <a:xfrm>
            <a:off x="621034" y="1949767"/>
            <a:ext cx="6712577" cy="634892"/>
          </a:xfrm>
          <a:prstGeom prst="rect">
            <a:avLst/>
          </a:prstGeom>
        </p:spPr>
        <p:txBody>
          <a:bodyPr lIns="0" tIns="0" rIns="0" bIns="0" anchor="t" anchorCtr="0">
            <a:noAutofit/>
          </a:bodyPr>
          <a:lstStyle>
            <a:lvl1pPr>
              <a:lnSpc>
                <a:spcPct val="100000"/>
              </a:lnSpc>
              <a:defRPr sz="3413"/>
            </a:lvl1pPr>
          </a:lstStyle>
          <a:p>
            <a:r>
              <a:rPr lang="en-US"/>
              <a:t>Click to add section title</a:t>
            </a:r>
          </a:p>
        </p:txBody>
      </p:sp>
    </p:spTree>
    <p:extLst>
      <p:ext uri="{BB962C8B-B14F-4D97-AF65-F5344CB8AC3E}">
        <p14:creationId xmlns:p14="http://schemas.microsoft.com/office/powerpoint/2010/main" val="1215711555"/>
      </p:ext>
    </p:extLst>
  </p:cSld>
  <p:clrMapOvr>
    <a:overrideClrMapping bg1="dk1" tx1="lt1" bg2="dk2" tx2="lt2" accent1="accent1" accent2="accent2" accent3="accent3" accent4="accent4" accent5="accent5" accent6="accent6" hlink="hlink" folHlink="folHlink"/>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p:cSld name="Section DIvider - 5">
    <p:bg>
      <p:bgPr>
        <a:solidFill>
          <a:schemeClr val="accent4"/>
        </a:solidFill>
        <a:effectLst/>
      </p:bgPr>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4CF8F807-2B04-41AF-853C-41E20DDE578B}"/>
              </a:ext>
            </a:extLst>
          </p:cNvPr>
          <p:cNvGraphicFramePr>
            <a:graphicFrameLocks noChangeAspect="1"/>
          </p:cNvGraphicFramePr>
          <p:nvPr>
            <p:custDataLst>
              <p:tags r:id="rId1"/>
            </p:custDataLst>
            <p:extLst>
              <p:ext uri="{D42A27DB-BD31-4B8C-83A1-F6EECF244321}">
                <p14:modId xmlns:p14="http://schemas.microsoft.com/office/powerpoint/2010/main" val="2392027544"/>
              </p:ext>
            </p:extLst>
          </p:nvPr>
        </p:nvGraphicFramePr>
        <p:xfrm>
          <a:off x="1192" y="1191"/>
          <a:ext cx="1191" cy="1191"/>
        </p:xfrm>
        <a:graphic>
          <a:graphicData uri="http://schemas.openxmlformats.org/presentationml/2006/ole">
            <mc:AlternateContent xmlns:mc="http://schemas.openxmlformats.org/markup-compatibility/2006">
              <mc:Choice xmlns:v="urn:schemas-microsoft-com:vml" Requires="v">
                <p:oleObj name="think-cell Slide" r:id="rId3" imgW="324" imgH="324" progId="TCLayout.ActiveDocument.1">
                  <p:embed/>
                </p:oleObj>
              </mc:Choice>
              <mc:Fallback>
                <p:oleObj name="think-cell Slide" r:id="rId3" imgW="324" imgH="324" progId="TCLayout.ActiveDocument.1">
                  <p:embed/>
                  <p:pic>
                    <p:nvPicPr>
                      <p:cNvPr id="3" name="Object 2" hidden="1">
                        <a:extLst>
                          <a:ext uri="{FF2B5EF4-FFF2-40B4-BE49-F238E27FC236}">
                            <a16:creationId xmlns:a16="http://schemas.microsoft.com/office/drawing/2014/main" id="{4CF8F807-2B04-41AF-853C-41E20DDE578B}"/>
                          </a:ext>
                        </a:extLst>
                      </p:cNvPr>
                      <p:cNvPicPr/>
                      <p:nvPr/>
                    </p:nvPicPr>
                    <p:blipFill>
                      <a:blip r:embed="rId4"/>
                      <a:stretch>
                        <a:fillRect/>
                      </a:stretch>
                    </p:blipFill>
                    <p:spPr>
                      <a:xfrm>
                        <a:off x="1192" y="1191"/>
                        <a:ext cx="1191" cy="1191"/>
                      </a:xfrm>
                      <a:prstGeom prst="rect">
                        <a:avLst/>
                      </a:prstGeom>
                    </p:spPr>
                  </p:pic>
                </p:oleObj>
              </mc:Fallback>
            </mc:AlternateContent>
          </a:graphicData>
        </a:graphic>
      </p:graphicFrame>
      <p:sp>
        <p:nvSpPr>
          <p:cNvPr id="2" name="Title 1">
            <a:extLst>
              <a:ext uri="{FF2B5EF4-FFF2-40B4-BE49-F238E27FC236}">
                <a16:creationId xmlns:a16="http://schemas.microsoft.com/office/drawing/2014/main" id="{06197FF6-40EA-4771-BA6B-4076213F5206}"/>
              </a:ext>
            </a:extLst>
          </p:cNvPr>
          <p:cNvSpPr>
            <a:spLocks noGrp="1"/>
          </p:cNvSpPr>
          <p:nvPr>
            <p:ph type="title" hasCustomPrompt="1"/>
          </p:nvPr>
        </p:nvSpPr>
        <p:spPr>
          <a:xfrm>
            <a:off x="621034" y="1936858"/>
            <a:ext cx="6712577" cy="634892"/>
          </a:xfrm>
          <a:prstGeom prst="rect">
            <a:avLst/>
          </a:prstGeom>
        </p:spPr>
        <p:txBody>
          <a:bodyPr lIns="0" tIns="0" rIns="0" bIns="0" anchor="t" anchorCtr="0">
            <a:noAutofit/>
          </a:bodyPr>
          <a:lstStyle>
            <a:lvl1pPr>
              <a:lnSpc>
                <a:spcPct val="100000"/>
              </a:lnSpc>
              <a:defRPr sz="3413"/>
            </a:lvl1pPr>
          </a:lstStyle>
          <a:p>
            <a:r>
              <a:rPr lang="en-US"/>
              <a:t>Click to add section title</a:t>
            </a:r>
          </a:p>
        </p:txBody>
      </p:sp>
    </p:spTree>
    <p:extLst>
      <p:ext uri="{BB962C8B-B14F-4D97-AF65-F5344CB8AC3E}">
        <p14:creationId xmlns:p14="http://schemas.microsoft.com/office/powerpoint/2010/main" val="2583472620"/>
      </p:ext>
    </p:extLst>
  </p:cSld>
  <p:clrMapOvr>
    <a:overrideClrMapping bg1="dk1" tx1="lt1" bg2="dk2" tx2="lt2" accent1="accent1" accent2="accent2" accent3="accent3" accent4="accent4" accent5="accent5" accent6="accent6" hlink="hlink" folHlink="folHlink"/>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p:cSld name="Section DIvider - 7">
    <p:bg>
      <p:bgPr>
        <a:solidFill>
          <a:srgbClr val="C2EDF2"/>
        </a:solidFill>
        <a:effectLst/>
      </p:bgPr>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4CF8F807-2B04-41AF-853C-41E20DDE578B}"/>
              </a:ext>
            </a:extLst>
          </p:cNvPr>
          <p:cNvGraphicFramePr>
            <a:graphicFrameLocks noChangeAspect="1"/>
          </p:cNvGraphicFramePr>
          <p:nvPr>
            <p:custDataLst>
              <p:tags r:id="rId1"/>
            </p:custDataLst>
            <p:extLst>
              <p:ext uri="{D42A27DB-BD31-4B8C-83A1-F6EECF244321}">
                <p14:modId xmlns:p14="http://schemas.microsoft.com/office/powerpoint/2010/main" val="2392027544"/>
              </p:ext>
            </p:extLst>
          </p:nvPr>
        </p:nvGraphicFramePr>
        <p:xfrm>
          <a:off x="1192" y="1191"/>
          <a:ext cx="1191" cy="1191"/>
        </p:xfrm>
        <a:graphic>
          <a:graphicData uri="http://schemas.openxmlformats.org/presentationml/2006/ole">
            <mc:AlternateContent xmlns:mc="http://schemas.openxmlformats.org/markup-compatibility/2006">
              <mc:Choice xmlns:v="urn:schemas-microsoft-com:vml" Requires="v">
                <p:oleObj name="think-cell Slide" r:id="rId3" imgW="324" imgH="324" progId="TCLayout.ActiveDocument.1">
                  <p:embed/>
                </p:oleObj>
              </mc:Choice>
              <mc:Fallback>
                <p:oleObj name="think-cell Slide" r:id="rId3" imgW="324" imgH="324" progId="TCLayout.ActiveDocument.1">
                  <p:embed/>
                  <p:pic>
                    <p:nvPicPr>
                      <p:cNvPr id="3" name="Object 2" hidden="1">
                        <a:extLst>
                          <a:ext uri="{FF2B5EF4-FFF2-40B4-BE49-F238E27FC236}">
                            <a16:creationId xmlns:a16="http://schemas.microsoft.com/office/drawing/2014/main" id="{4CF8F807-2B04-41AF-853C-41E20DDE578B}"/>
                          </a:ext>
                        </a:extLst>
                      </p:cNvPr>
                      <p:cNvPicPr/>
                      <p:nvPr/>
                    </p:nvPicPr>
                    <p:blipFill>
                      <a:blip r:embed="rId4"/>
                      <a:stretch>
                        <a:fillRect/>
                      </a:stretch>
                    </p:blipFill>
                    <p:spPr>
                      <a:xfrm>
                        <a:off x="1192" y="1191"/>
                        <a:ext cx="1191" cy="1191"/>
                      </a:xfrm>
                      <a:prstGeom prst="rect">
                        <a:avLst/>
                      </a:prstGeom>
                    </p:spPr>
                  </p:pic>
                </p:oleObj>
              </mc:Fallback>
            </mc:AlternateContent>
          </a:graphicData>
        </a:graphic>
      </p:graphicFrame>
      <p:sp>
        <p:nvSpPr>
          <p:cNvPr id="2" name="Title 1">
            <a:extLst>
              <a:ext uri="{FF2B5EF4-FFF2-40B4-BE49-F238E27FC236}">
                <a16:creationId xmlns:a16="http://schemas.microsoft.com/office/drawing/2014/main" id="{06197FF6-40EA-4771-BA6B-4076213F5206}"/>
              </a:ext>
            </a:extLst>
          </p:cNvPr>
          <p:cNvSpPr>
            <a:spLocks noGrp="1"/>
          </p:cNvSpPr>
          <p:nvPr>
            <p:ph type="title" hasCustomPrompt="1"/>
          </p:nvPr>
        </p:nvSpPr>
        <p:spPr>
          <a:xfrm>
            <a:off x="621034" y="1936858"/>
            <a:ext cx="6712577" cy="634892"/>
          </a:xfrm>
          <a:prstGeom prst="rect">
            <a:avLst/>
          </a:prstGeom>
        </p:spPr>
        <p:txBody>
          <a:bodyPr lIns="0" tIns="0" rIns="0" bIns="0" anchor="t" anchorCtr="0">
            <a:noAutofit/>
          </a:bodyPr>
          <a:lstStyle>
            <a:lvl1pPr>
              <a:lnSpc>
                <a:spcPct val="100000"/>
              </a:lnSpc>
              <a:defRPr sz="3413">
                <a:solidFill>
                  <a:schemeClr val="accent4"/>
                </a:solidFill>
              </a:defRPr>
            </a:lvl1pPr>
          </a:lstStyle>
          <a:p>
            <a:r>
              <a:rPr lang="en-US"/>
              <a:t>Click to add section title</a:t>
            </a:r>
          </a:p>
        </p:txBody>
      </p:sp>
    </p:spTree>
    <p:extLst>
      <p:ext uri="{BB962C8B-B14F-4D97-AF65-F5344CB8AC3E}">
        <p14:creationId xmlns:p14="http://schemas.microsoft.com/office/powerpoint/2010/main" val="3078615417"/>
      </p:ext>
    </p:extLst>
  </p:cSld>
  <p:clrMapOvr>
    <a:overrideClrMapping bg1="dk1" tx1="lt1" bg2="dk2" tx2="lt2" accent1="accent1" accent2="accent2" accent3="accent3" accent4="accent4" accent5="accent5" accent6="accent6" hlink="hlink" folHlink="folHlink"/>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p:cSld name="Appendix Section Divider - 1">
    <p:bg>
      <p:bgPr>
        <a:solidFill>
          <a:schemeClr val="accent1"/>
        </a:solidFill>
        <a:effectLst/>
      </p:bgPr>
    </p:bg>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4D23FF1E-46E3-644A-8112-B2FA500550FC}"/>
              </a:ext>
            </a:extLst>
          </p:cNvPr>
          <p:cNvSpPr>
            <a:spLocks noGrp="1"/>
          </p:cNvSpPr>
          <p:nvPr>
            <p:ph type="title" hasCustomPrompt="1"/>
          </p:nvPr>
        </p:nvSpPr>
        <p:spPr>
          <a:xfrm>
            <a:off x="621030" y="1936830"/>
            <a:ext cx="3950971" cy="1292662"/>
          </a:xfrm>
          <a:prstGeom prst="rect">
            <a:avLst/>
          </a:prstGeom>
        </p:spPr>
        <p:txBody>
          <a:bodyPr lIns="0" tIns="0" rIns="0" bIns="0" anchor="t" anchorCtr="0">
            <a:noAutofit/>
          </a:bodyPr>
          <a:lstStyle>
            <a:lvl1pPr>
              <a:lnSpc>
                <a:spcPct val="100000"/>
              </a:lnSpc>
              <a:defRPr sz="3413"/>
            </a:lvl1pPr>
          </a:lstStyle>
          <a:p>
            <a:r>
              <a:rPr lang="en-US"/>
              <a:t>Click to add section title</a:t>
            </a:r>
          </a:p>
        </p:txBody>
      </p:sp>
      <p:sp>
        <p:nvSpPr>
          <p:cNvPr id="7" name="Freeform: Shape 6">
            <a:extLst>
              <a:ext uri="{FF2B5EF4-FFF2-40B4-BE49-F238E27FC236}">
                <a16:creationId xmlns:a16="http://schemas.microsoft.com/office/drawing/2014/main" id="{E4206DAC-96AC-384E-F589-3BF88B6E41C5}"/>
              </a:ext>
            </a:extLst>
          </p:cNvPr>
          <p:cNvSpPr>
            <a:spLocks/>
          </p:cNvSpPr>
          <p:nvPr/>
        </p:nvSpPr>
        <p:spPr bwMode="auto">
          <a:xfrm rot="18374697">
            <a:off x="4792132" y="149892"/>
            <a:ext cx="5155594" cy="3491663"/>
          </a:xfrm>
          <a:custGeom>
            <a:avLst/>
            <a:gdLst>
              <a:gd name="connsiteX0" fmla="*/ 4864671 w 6874125"/>
              <a:gd name="connsiteY0" fmla="*/ 0 h 4655550"/>
              <a:gd name="connsiteX1" fmla="*/ 6874125 w 6874125"/>
              <a:gd name="connsiteY1" fmla="*/ 2741057 h 4655550"/>
              <a:gd name="connsiteX2" fmla="*/ 4262603 w 6874125"/>
              <a:gd name="connsiteY2" fmla="*/ 4655550 h 4655550"/>
              <a:gd name="connsiteX3" fmla="*/ 2327648 w 6874125"/>
              <a:gd name="connsiteY3" fmla="*/ 4644531 h 4655550"/>
              <a:gd name="connsiteX4" fmla="*/ 2314019 w 6874125"/>
              <a:gd name="connsiteY4" fmla="*/ 4644532 h 4655550"/>
              <a:gd name="connsiteX5" fmla="*/ 0 w 6874125"/>
              <a:gd name="connsiteY5" fmla="*/ 2329605 h 4655550"/>
              <a:gd name="connsiteX6" fmla="*/ 2314018 w 6874125"/>
              <a:gd name="connsiteY6" fmla="*/ 14215 h 4655550"/>
              <a:gd name="connsiteX7" fmla="*/ 2327648 w 6874125"/>
              <a:gd name="connsiteY7" fmla="*/ 14216 h 4655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874125" h="4655550">
                <a:moveTo>
                  <a:pt x="4864671" y="0"/>
                </a:moveTo>
                <a:lnTo>
                  <a:pt x="6874125" y="2741057"/>
                </a:lnTo>
                <a:lnTo>
                  <a:pt x="4262603" y="4655550"/>
                </a:lnTo>
                <a:lnTo>
                  <a:pt x="2327648" y="4644531"/>
                </a:lnTo>
                <a:lnTo>
                  <a:pt x="2314019" y="4644532"/>
                </a:lnTo>
                <a:cubicBezTo>
                  <a:pt x="1035887" y="4644531"/>
                  <a:pt x="0" y="3608052"/>
                  <a:pt x="0" y="2329605"/>
                </a:cubicBezTo>
                <a:cubicBezTo>
                  <a:pt x="0" y="1050694"/>
                  <a:pt x="1035887" y="14216"/>
                  <a:pt x="2314018" y="14215"/>
                </a:cubicBezTo>
                <a:lnTo>
                  <a:pt x="2327648" y="14216"/>
                </a:lnTo>
                <a:close/>
              </a:path>
            </a:pathLst>
          </a:custGeom>
          <a:gradFill>
            <a:gsLst>
              <a:gs pos="0">
                <a:srgbClr val="C4D600"/>
              </a:gs>
              <a:gs pos="100000">
                <a:schemeClr val="accent2"/>
              </a:gs>
            </a:gsLst>
            <a:lin ang="0" scaled="0"/>
          </a:gradFill>
          <a:ln>
            <a:noFill/>
          </a:ln>
        </p:spPr>
        <p:txBody>
          <a:bodyPr vert="horz" wrap="square" lIns="55721" tIns="27861" rIns="55721" bIns="27861" numCol="1" anchor="t" anchorCtr="0" compatLnSpc="1">
            <a:prstTxWarp prst="textNoShape">
              <a:avLst/>
            </a:prstTxWarp>
            <a:noAutofit/>
          </a:bodyPr>
          <a:lstStyle/>
          <a:p>
            <a:endParaRPr lang="en-PH" sz="1097"/>
          </a:p>
        </p:txBody>
      </p:sp>
      <p:sp>
        <p:nvSpPr>
          <p:cNvPr id="5" name="Picture Placeholder 14">
            <a:extLst>
              <a:ext uri="{FF2B5EF4-FFF2-40B4-BE49-F238E27FC236}">
                <a16:creationId xmlns:a16="http://schemas.microsoft.com/office/drawing/2014/main" id="{79FA48AC-A246-44A7-A64E-F389C10AEC6E}"/>
              </a:ext>
            </a:extLst>
          </p:cNvPr>
          <p:cNvSpPr>
            <a:spLocks noGrp="1"/>
          </p:cNvSpPr>
          <p:nvPr>
            <p:ph type="pic" sz="quarter" idx="13"/>
          </p:nvPr>
        </p:nvSpPr>
        <p:spPr>
          <a:xfrm>
            <a:off x="5243061" y="931797"/>
            <a:ext cx="3279913" cy="3279913"/>
          </a:xfrm>
          <a:prstGeom prst="ellipse">
            <a:avLst/>
          </a:prstGeom>
          <a:blipFill>
            <a:blip r:embed="rId2" cstate="screen">
              <a:extLst>
                <a:ext uri="{28A0092B-C50C-407E-A947-70E740481C1C}">
                  <a14:useLocalDpi xmlns:a14="http://schemas.microsoft.com/office/drawing/2010/main"/>
                </a:ext>
              </a:extLst>
            </a:blip>
            <a:stretch>
              <a:fillRect t="313"/>
            </a:stretch>
          </a:blipFill>
        </p:spPr>
        <p:txBody>
          <a:bodyPr anchor="ctr" anchorCtr="0"/>
          <a:lstStyle>
            <a:lvl1pPr algn="ctr">
              <a:defRPr/>
            </a:lvl1pPr>
          </a:lstStyle>
          <a:p>
            <a:r>
              <a:rPr lang="en-US"/>
              <a:t>Click icon to add picture</a:t>
            </a:r>
            <a:endParaRPr lang="en-PH"/>
          </a:p>
        </p:txBody>
      </p:sp>
    </p:spTree>
    <p:extLst>
      <p:ext uri="{BB962C8B-B14F-4D97-AF65-F5344CB8AC3E}">
        <p14:creationId xmlns:p14="http://schemas.microsoft.com/office/powerpoint/2010/main" val="4076904230"/>
      </p:ext>
    </p:extLst>
  </p:cSld>
  <p:clrMapOvr>
    <a:overrideClrMapping bg1="dk1" tx1="lt1" bg2="dk2" tx2="lt2" accent1="accent1" accent2="accent2" accent3="accent3" accent4="accent4" accent5="accent5" accent6="accent6" hlink="hlink" folHlink="folHlink"/>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p:cSld name="Appendix Section Divider - 2">
    <p:bg>
      <p:bgPr>
        <a:solidFill>
          <a:schemeClr val="accent1"/>
        </a:solidFill>
        <a:effectLst/>
      </p:bgPr>
    </p:bg>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4D23FF1E-46E3-644A-8112-B2FA500550FC}"/>
              </a:ext>
            </a:extLst>
          </p:cNvPr>
          <p:cNvSpPr>
            <a:spLocks noGrp="1"/>
          </p:cNvSpPr>
          <p:nvPr>
            <p:ph type="title" hasCustomPrompt="1"/>
          </p:nvPr>
        </p:nvSpPr>
        <p:spPr>
          <a:xfrm>
            <a:off x="621030" y="1100492"/>
            <a:ext cx="3950971" cy="1292662"/>
          </a:xfrm>
          <a:prstGeom prst="rect">
            <a:avLst/>
          </a:prstGeom>
        </p:spPr>
        <p:txBody>
          <a:bodyPr lIns="0" tIns="0" rIns="0" bIns="0" anchor="t" anchorCtr="0">
            <a:noAutofit/>
          </a:bodyPr>
          <a:lstStyle>
            <a:lvl1pPr marL="0" algn="l" defTabSz="557240" rtl="0" eaLnBrk="1" latinLnBrk="0" hangingPunct="1">
              <a:lnSpc>
                <a:spcPct val="100000"/>
              </a:lnSpc>
              <a:spcBef>
                <a:spcPct val="0"/>
              </a:spcBef>
              <a:buNone/>
              <a:defRPr lang="en-US" sz="3656" b="1" kern="2400" spc="-37" baseline="0" dirty="0">
                <a:solidFill>
                  <a:schemeClr val="accent2"/>
                </a:solidFill>
                <a:latin typeface="+mj-lt"/>
                <a:ea typeface="+mj-ea"/>
                <a:cs typeface="+mj-cs"/>
              </a:defRPr>
            </a:lvl1pPr>
          </a:lstStyle>
          <a:p>
            <a:r>
              <a:rPr lang="en-US"/>
              <a:t>Click to add section title</a:t>
            </a:r>
          </a:p>
        </p:txBody>
      </p:sp>
      <p:sp>
        <p:nvSpPr>
          <p:cNvPr id="6" name="Text Placeholder 5">
            <a:extLst>
              <a:ext uri="{FF2B5EF4-FFF2-40B4-BE49-F238E27FC236}">
                <a16:creationId xmlns:a16="http://schemas.microsoft.com/office/drawing/2014/main" id="{E042FECA-039D-8ACB-0827-98B18DE9163A}"/>
              </a:ext>
            </a:extLst>
          </p:cNvPr>
          <p:cNvSpPr>
            <a:spLocks noGrp="1"/>
          </p:cNvSpPr>
          <p:nvPr>
            <p:ph type="body" sz="quarter" idx="10" hasCustomPrompt="1"/>
          </p:nvPr>
        </p:nvSpPr>
        <p:spPr>
          <a:xfrm>
            <a:off x="621031" y="2393156"/>
            <a:ext cx="6630794" cy="801291"/>
          </a:xfrm>
        </p:spPr>
        <p:txBody>
          <a:bodyPr>
            <a:noAutofit/>
          </a:bodyPr>
          <a:lstStyle>
            <a:lvl1pPr marL="0" algn="l" defTabSz="557240" rtl="0" eaLnBrk="1" latinLnBrk="0" hangingPunct="1">
              <a:defRPr lang="en-US" sz="3656" b="1" kern="2400" spc="-37" dirty="0" smtClean="0">
                <a:ln w="19050">
                  <a:solidFill>
                    <a:schemeClr val="accent2"/>
                  </a:solidFill>
                </a:ln>
                <a:noFill/>
                <a:latin typeface="+mj-lt"/>
                <a:ea typeface="+mj-ea"/>
                <a:cs typeface="+mj-cs"/>
              </a:defRPr>
            </a:lvl1pPr>
          </a:lstStyle>
          <a:p>
            <a:pPr lvl="0"/>
            <a:r>
              <a:rPr lang="en-US"/>
              <a:t>add section title</a:t>
            </a:r>
          </a:p>
        </p:txBody>
      </p:sp>
      <p:sp>
        <p:nvSpPr>
          <p:cNvPr id="12" name="Text Placeholder 11">
            <a:extLst>
              <a:ext uri="{FF2B5EF4-FFF2-40B4-BE49-F238E27FC236}">
                <a16:creationId xmlns:a16="http://schemas.microsoft.com/office/drawing/2014/main" id="{4C3E19D7-C233-BFEC-36DA-6BDD04F325B0}"/>
              </a:ext>
            </a:extLst>
          </p:cNvPr>
          <p:cNvSpPr>
            <a:spLocks noGrp="1"/>
          </p:cNvSpPr>
          <p:nvPr>
            <p:ph type="body" sz="quarter" idx="11" hasCustomPrompt="1"/>
          </p:nvPr>
        </p:nvSpPr>
        <p:spPr>
          <a:xfrm>
            <a:off x="621032" y="3143765"/>
            <a:ext cx="6638413" cy="702469"/>
          </a:xfrm>
        </p:spPr>
        <p:txBody>
          <a:bodyPr>
            <a:normAutofit/>
          </a:bodyPr>
          <a:lstStyle>
            <a:lvl1pPr marL="0" algn="l" defTabSz="557240" rtl="0" eaLnBrk="1" latinLnBrk="0" hangingPunct="1">
              <a:defRPr lang="en-US" sz="3656" b="1" kern="2400" spc="-37" dirty="0" smtClean="0">
                <a:ln w="6350">
                  <a:solidFill>
                    <a:schemeClr val="accent2"/>
                  </a:solidFill>
                </a:ln>
                <a:noFill/>
                <a:latin typeface="+mj-lt"/>
                <a:ea typeface="+mj-ea"/>
                <a:cs typeface="+mj-cs"/>
              </a:defRPr>
            </a:lvl1pPr>
          </a:lstStyle>
          <a:p>
            <a:pPr lvl="0"/>
            <a:r>
              <a:rPr lang="en-US"/>
              <a:t>add section title</a:t>
            </a:r>
          </a:p>
        </p:txBody>
      </p:sp>
      <p:sp>
        <p:nvSpPr>
          <p:cNvPr id="14" name="Text Placeholder 11">
            <a:extLst>
              <a:ext uri="{FF2B5EF4-FFF2-40B4-BE49-F238E27FC236}">
                <a16:creationId xmlns:a16="http://schemas.microsoft.com/office/drawing/2014/main" id="{BADC5739-FC80-9260-D491-264C20C90073}"/>
              </a:ext>
            </a:extLst>
          </p:cNvPr>
          <p:cNvSpPr>
            <a:spLocks noGrp="1"/>
          </p:cNvSpPr>
          <p:nvPr>
            <p:ph type="body" sz="quarter" idx="12" hasCustomPrompt="1"/>
          </p:nvPr>
        </p:nvSpPr>
        <p:spPr>
          <a:xfrm>
            <a:off x="621032" y="3823276"/>
            <a:ext cx="6638413" cy="702469"/>
          </a:xfrm>
        </p:spPr>
        <p:txBody>
          <a:bodyPr>
            <a:normAutofit/>
          </a:bodyPr>
          <a:lstStyle>
            <a:lvl1pPr marL="0" algn="l" defTabSz="557240" rtl="0" eaLnBrk="1" latinLnBrk="0" hangingPunct="1">
              <a:defRPr lang="en-US" sz="3656" b="1" kern="2400" spc="-37" dirty="0" smtClean="0">
                <a:ln w="3175">
                  <a:solidFill>
                    <a:schemeClr val="accent2">
                      <a:alpha val="50000"/>
                    </a:schemeClr>
                  </a:solidFill>
                </a:ln>
                <a:noFill/>
                <a:latin typeface="+mj-lt"/>
                <a:ea typeface="+mj-ea"/>
                <a:cs typeface="+mj-cs"/>
              </a:defRPr>
            </a:lvl1pPr>
          </a:lstStyle>
          <a:p>
            <a:pPr lvl="0"/>
            <a:r>
              <a:rPr lang="en-US"/>
              <a:t>add section title</a:t>
            </a:r>
          </a:p>
        </p:txBody>
      </p:sp>
    </p:spTree>
    <p:extLst>
      <p:ext uri="{BB962C8B-B14F-4D97-AF65-F5344CB8AC3E}">
        <p14:creationId xmlns:p14="http://schemas.microsoft.com/office/powerpoint/2010/main" val="3315485504"/>
      </p:ext>
    </p:extLst>
  </p:cSld>
  <p:clrMapOvr>
    <a:overrideClrMapping bg1="dk1" tx1="lt1" bg2="dk2" tx2="lt2" accent1="accent1" accent2="accent2" accent3="accent3" accent4="accent4" accent5="accent5" accent6="accent6" hlink="hlink" folHlink="folHlink"/>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preserve="1">
  <p:cSld name="4_Title Slide 1">
    <p:bg>
      <p:bgPr>
        <a:gradFill>
          <a:gsLst>
            <a:gs pos="0">
              <a:srgbClr val="003057"/>
            </a:gs>
            <a:gs pos="100000">
              <a:schemeClr val="accent1"/>
            </a:gs>
          </a:gsLst>
          <a:lin ang="16200000" scaled="0"/>
        </a:gradFill>
        <a:effectLst/>
      </p:bgPr>
    </p:bg>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D3048C0A-28FA-5229-9CBB-43AB51E6705F}"/>
              </a:ext>
            </a:extLst>
          </p:cNvPr>
          <p:cNvSpPr>
            <a:spLocks noGrp="1"/>
          </p:cNvSpPr>
          <p:nvPr>
            <p:ph type="pic" sz="quarter" idx="11"/>
          </p:nvPr>
        </p:nvSpPr>
        <p:spPr>
          <a:xfrm>
            <a:off x="0" y="0"/>
            <a:ext cx="9144000" cy="5143500"/>
          </a:xfrm>
        </p:spPr>
        <p:txBody>
          <a:bodyPr/>
          <a:lstStyle/>
          <a:p>
            <a:r>
              <a:rPr lang="en-US"/>
              <a:t>Click icon to add picture</a:t>
            </a:r>
            <a:endParaRPr lang="en-PH"/>
          </a:p>
        </p:txBody>
      </p:sp>
      <p:sp>
        <p:nvSpPr>
          <p:cNvPr id="2" name="Title 1">
            <a:extLst>
              <a:ext uri="{FF2B5EF4-FFF2-40B4-BE49-F238E27FC236}">
                <a16:creationId xmlns:a16="http://schemas.microsoft.com/office/drawing/2014/main" id="{F4C66D28-DE44-4B00-9D2D-04611627A271}"/>
              </a:ext>
            </a:extLst>
          </p:cNvPr>
          <p:cNvSpPr>
            <a:spLocks noGrp="1"/>
          </p:cNvSpPr>
          <p:nvPr>
            <p:ph type="title" hasCustomPrompt="1"/>
          </p:nvPr>
        </p:nvSpPr>
        <p:spPr>
          <a:xfrm>
            <a:off x="628651" y="1307272"/>
            <a:ext cx="5105400" cy="750134"/>
          </a:xfrm>
          <a:prstGeom prst="rect">
            <a:avLst/>
          </a:prstGeom>
        </p:spPr>
        <p:txBody>
          <a:bodyPr lIns="0" tIns="0" rIns="0" bIns="0" anchor="b" anchorCtr="0">
            <a:noAutofit/>
          </a:bodyPr>
          <a:lstStyle>
            <a:lvl1pPr marL="0" algn="l" defTabSz="557240" rtl="0" eaLnBrk="1" latinLnBrk="0" hangingPunct="1">
              <a:lnSpc>
                <a:spcPct val="100000"/>
              </a:lnSpc>
              <a:spcBef>
                <a:spcPct val="0"/>
              </a:spcBef>
              <a:buNone/>
              <a:defRPr lang="en-US" sz="2925" b="1" kern="2400" spc="-37" baseline="0" dirty="0">
                <a:solidFill>
                  <a:schemeClr val="accent2"/>
                </a:solidFill>
                <a:latin typeface="+mj-lt"/>
                <a:ea typeface="+mj-ea"/>
                <a:cs typeface="+mj-cs"/>
              </a:defRPr>
            </a:lvl1pPr>
          </a:lstStyle>
          <a:p>
            <a:r>
              <a:rPr lang="en-US"/>
              <a:t>Click to add section title</a:t>
            </a:r>
          </a:p>
        </p:txBody>
      </p:sp>
      <p:sp>
        <p:nvSpPr>
          <p:cNvPr id="9" name="Content Placeholder 8">
            <a:extLst>
              <a:ext uri="{FF2B5EF4-FFF2-40B4-BE49-F238E27FC236}">
                <a16:creationId xmlns:a16="http://schemas.microsoft.com/office/drawing/2014/main" id="{549C0A57-3396-FBE5-A6DC-2F896D5EDF5B}"/>
              </a:ext>
            </a:extLst>
          </p:cNvPr>
          <p:cNvSpPr>
            <a:spLocks noGrp="1"/>
          </p:cNvSpPr>
          <p:nvPr>
            <p:ph sz="quarter" idx="10" hasCustomPrompt="1"/>
          </p:nvPr>
        </p:nvSpPr>
        <p:spPr>
          <a:xfrm>
            <a:off x="2343151" y="2057400"/>
            <a:ext cx="4486275" cy="1628775"/>
          </a:xfrm>
        </p:spPr>
        <p:txBody>
          <a:bodyPr>
            <a:noAutofit/>
          </a:bodyPr>
          <a:lstStyle>
            <a:lvl1pPr marL="0" algn="l" defTabSz="557240" rtl="0" eaLnBrk="1" latinLnBrk="0" hangingPunct="1">
              <a:lnSpc>
                <a:spcPct val="100000"/>
              </a:lnSpc>
              <a:spcBef>
                <a:spcPct val="0"/>
              </a:spcBef>
              <a:buNone/>
              <a:defRPr lang="en-US" sz="9141" b="1" kern="2400" spc="-37" baseline="0" dirty="0" smtClean="0">
                <a:solidFill>
                  <a:schemeClr val="accent2"/>
                </a:solidFill>
                <a:latin typeface="+mj-lt"/>
                <a:ea typeface="+mj-ea"/>
                <a:cs typeface="+mj-cs"/>
              </a:defRPr>
            </a:lvl1pPr>
            <a:lvl2pPr marL="0" indent="0" algn="l" defTabSz="557240" rtl="0" eaLnBrk="1" latinLnBrk="0" hangingPunct="1">
              <a:lnSpc>
                <a:spcPct val="100000"/>
              </a:lnSpc>
              <a:spcBef>
                <a:spcPct val="0"/>
              </a:spcBef>
              <a:buNone/>
              <a:defRPr lang="en-US" sz="9141" b="1" kern="2400" spc="-37" baseline="0" dirty="0" smtClean="0">
                <a:solidFill>
                  <a:schemeClr val="accent2"/>
                </a:solidFill>
                <a:latin typeface="+mj-lt"/>
                <a:ea typeface="+mj-ea"/>
                <a:cs typeface="+mj-cs"/>
              </a:defRPr>
            </a:lvl2pPr>
            <a:lvl3pPr marL="0" indent="0" algn="l" defTabSz="557240" rtl="0" eaLnBrk="1" latinLnBrk="0" hangingPunct="1">
              <a:lnSpc>
                <a:spcPct val="100000"/>
              </a:lnSpc>
              <a:spcBef>
                <a:spcPct val="0"/>
              </a:spcBef>
              <a:buNone/>
              <a:defRPr lang="en-US" sz="9141" b="1" kern="2400" spc="-37" baseline="0" dirty="0" smtClean="0">
                <a:solidFill>
                  <a:schemeClr val="accent2"/>
                </a:solidFill>
                <a:latin typeface="+mj-lt"/>
                <a:ea typeface="+mj-ea"/>
                <a:cs typeface="+mj-cs"/>
              </a:defRPr>
            </a:lvl3pPr>
            <a:lvl4pPr marL="0" indent="0" algn="l" defTabSz="557240" rtl="0" eaLnBrk="1" latinLnBrk="0" hangingPunct="1">
              <a:lnSpc>
                <a:spcPct val="100000"/>
              </a:lnSpc>
              <a:spcBef>
                <a:spcPct val="0"/>
              </a:spcBef>
              <a:buNone/>
              <a:defRPr lang="en-US" sz="9141" b="1" kern="2400" spc="-37" baseline="0" dirty="0" smtClean="0">
                <a:solidFill>
                  <a:schemeClr val="accent2"/>
                </a:solidFill>
                <a:latin typeface="+mj-lt"/>
                <a:ea typeface="+mj-ea"/>
                <a:cs typeface="+mj-cs"/>
              </a:defRPr>
            </a:lvl4pPr>
            <a:lvl5pPr marL="0" indent="0" algn="l" defTabSz="557240" rtl="0" eaLnBrk="1" latinLnBrk="0" hangingPunct="1">
              <a:lnSpc>
                <a:spcPct val="100000"/>
              </a:lnSpc>
              <a:spcBef>
                <a:spcPct val="0"/>
              </a:spcBef>
              <a:buNone/>
              <a:defRPr lang="en-PH" sz="9141" b="1" kern="2400" spc="-37" baseline="0" dirty="0">
                <a:solidFill>
                  <a:schemeClr val="accent2"/>
                </a:solidFill>
                <a:latin typeface="+mj-lt"/>
                <a:ea typeface="+mj-ea"/>
                <a:cs typeface="+mj-cs"/>
              </a:defRPr>
            </a:lvl5pPr>
          </a:lstStyle>
          <a:p>
            <a:pPr lvl="0"/>
            <a:r>
              <a:rPr lang="en-US"/>
              <a:t>Copy</a:t>
            </a:r>
            <a:endParaRPr lang="en-PH"/>
          </a:p>
        </p:txBody>
      </p:sp>
    </p:spTree>
    <p:extLst>
      <p:ext uri="{BB962C8B-B14F-4D97-AF65-F5344CB8AC3E}">
        <p14:creationId xmlns:p14="http://schemas.microsoft.com/office/powerpoint/2010/main" val="589862911"/>
      </p:ext>
    </p:extLst>
  </p:cSld>
  <p:clrMapOvr>
    <a:masterClrMapping/>
  </p:clrMapOvr>
  <p:extLst>
    <p:ext uri="{DCECCB84-F9BA-43D5-87BE-67443E8EF086}">
      <p15:sldGuideLst xmlns:p15="http://schemas.microsoft.com/office/powerpoint/2012/main">
        <p15:guide id="1" pos="5201">
          <p15:clr>
            <a:srgbClr val="FBAE40"/>
          </p15:clr>
        </p15:guide>
        <p15:guide id="2" orient="horz" pos="2931">
          <p15:clr>
            <a:srgbClr val="FBAE40"/>
          </p15:clr>
        </p15:guide>
        <p15:guide id="3" orient="horz" pos="3294">
          <p15:clr>
            <a:srgbClr val="FBAE40"/>
          </p15:clr>
        </p15:guide>
      </p15:sldGuideLst>
    </p:ext>
  </p:extLst>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p:cSld name="TItle Subheader - 1">
    <p:spTree>
      <p:nvGrpSpPr>
        <p:cNvPr id="1" name=""/>
        <p:cNvGrpSpPr/>
        <p:nvPr/>
      </p:nvGrpSpPr>
      <p:grpSpPr>
        <a:xfrm>
          <a:off x="0" y="0"/>
          <a:ext cx="0" cy="0"/>
          <a:chOff x="0" y="0"/>
          <a:chExt cx="0" cy="0"/>
        </a:xfrm>
      </p:grpSpPr>
      <p:sp>
        <p:nvSpPr>
          <p:cNvPr id="11" name="Footer Placeholder 6">
            <a:extLst>
              <a:ext uri="{FF2B5EF4-FFF2-40B4-BE49-F238E27FC236}">
                <a16:creationId xmlns:a16="http://schemas.microsoft.com/office/drawing/2014/main" id="{41142903-093F-444F-94C4-69B055EB1137}"/>
              </a:ext>
            </a:extLst>
          </p:cNvPr>
          <p:cNvSpPr txBox="1">
            <a:spLocks/>
          </p:cNvSpPr>
          <p:nvPr/>
        </p:nvSpPr>
        <p:spPr>
          <a:xfrm>
            <a:off x="934216" y="4589379"/>
            <a:ext cx="7128257" cy="419132"/>
          </a:xfrm>
          <a:prstGeom prst="rect">
            <a:avLst/>
          </a:prstGeom>
        </p:spPr>
        <p:txBody>
          <a:bodyPr vert="horz" lIns="55721" tIns="27861" rIns="55721" bIns="27861" rtlCol="0" anchor="ctr"/>
          <a:lstStyle>
            <a:defPPr>
              <a:defRPr lang="en-US"/>
            </a:defPPr>
            <a:lvl1pPr marL="0" algn="l" defTabSz="914400" rtl="0" eaLnBrk="1" latinLnBrk="0" hangingPunct="1">
              <a:defRPr sz="800" kern="1200">
                <a:solidFill>
                  <a:schemeClr val="accent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488"/>
          </a:p>
        </p:txBody>
      </p:sp>
      <p:sp>
        <p:nvSpPr>
          <p:cNvPr id="12" name="Footer Placeholder 6">
            <a:extLst>
              <a:ext uri="{FF2B5EF4-FFF2-40B4-BE49-F238E27FC236}">
                <a16:creationId xmlns:a16="http://schemas.microsoft.com/office/drawing/2014/main" id="{E3AAED0A-45E0-44D2-8C70-3DD747688C0D}"/>
              </a:ext>
            </a:extLst>
          </p:cNvPr>
          <p:cNvSpPr txBox="1">
            <a:spLocks/>
          </p:cNvSpPr>
          <p:nvPr/>
        </p:nvSpPr>
        <p:spPr>
          <a:xfrm>
            <a:off x="934218" y="4522827"/>
            <a:ext cx="7059101" cy="485678"/>
          </a:xfrm>
          <a:prstGeom prst="rect">
            <a:avLst/>
          </a:prstGeom>
        </p:spPr>
        <p:txBody>
          <a:bodyPr vert="horz" lIns="55721" tIns="27861" rIns="55721" bIns="27861" rtlCol="0" anchor="ctr"/>
          <a:lstStyle>
            <a:defPPr>
              <a:defRPr lang="en-US"/>
            </a:defPPr>
            <a:lvl1pPr marL="0" algn="l" defTabSz="914400" rtl="0" eaLnBrk="1" latinLnBrk="0" hangingPunct="1">
              <a:defRPr sz="800" kern="1200">
                <a:solidFill>
                  <a:schemeClr val="accent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488"/>
          </a:p>
        </p:txBody>
      </p:sp>
      <p:sp>
        <p:nvSpPr>
          <p:cNvPr id="16" name="Title 2">
            <a:extLst>
              <a:ext uri="{FF2B5EF4-FFF2-40B4-BE49-F238E27FC236}">
                <a16:creationId xmlns:a16="http://schemas.microsoft.com/office/drawing/2014/main" id="{57A2B57E-FCC9-4EDC-B862-8B39891C79B8}"/>
              </a:ext>
            </a:extLst>
          </p:cNvPr>
          <p:cNvSpPr>
            <a:spLocks noGrp="1"/>
          </p:cNvSpPr>
          <p:nvPr>
            <p:ph type="title" hasCustomPrompt="1"/>
          </p:nvPr>
        </p:nvSpPr>
        <p:spPr>
          <a:xfrm>
            <a:off x="628650" y="462895"/>
            <a:ext cx="7885511" cy="342900"/>
          </a:xfrm>
          <a:prstGeom prst="rect">
            <a:avLst/>
          </a:prstGeom>
        </p:spPr>
        <p:txBody>
          <a:bodyPr wrap="square" lIns="0" tIns="0" rIns="0" bIns="0">
            <a:noAutofit/>
          </a:bodyPr>
          <a:lstStyle>
            <a:lvl1pPr algn="l" defTabSz="557240" rtl="0" eaLnBrk="1" latinLnBrk="0" hangingPunct="1">
              <a:lnSpc>
                <a:spcPct val="100000"/>
              </a:lnSpc>
              <a:spcBef>
                <a:spcPct val="0"/>
              </a:spcBef>
              <a:buNone/>
              <a:defRPr lang="en-US" sz="1829" kern="2400" spc="-43" baseline="0" dirty="0">
                <a:solidFill>
                  <a:schemeClr val="tx2"/>
                </a:solidFill>
                <a:latin typeface="+mj-lt"/>
                <a:ea typeface="+mj-ea"/>
                <a:cs typeface="+mj-cs"/>
              </a:defRPr>
            </a:lvl1pPr>
          </a:lstStyle>
          <a:p>
            <a:r>
              <a:rPr lang="en-US"/>
              <a:t>Click to Add Title</a:t>
            </a:r>
            <a:endParaRPr lang="en-US" sz="1097" spc="0"/>
          </a:p>
        </p:txBody>
      </p:sp>
      <p:sp>
        <p:nvSpPr>
          <p:cNvPr id="17" name="Text Placeholder 3">
            <a:extLst>
              <a:ext uri="{FF2B5EF4-FFF2-40B4-BE49-F238E27FC236}">
                <a16:creationId xmlns:a16="http://schemas.microsoft.com/office/drawing/2014/main" id="{3E92EC6B-4F3B-4B8F-8406-0C68AD958331}"/>
              </a:ext>
            </a:extLst>
          </p:cNvPr>
          <p:cNvSpPr>
            <a:spLocks noGrp="1"/>
          </p:cNvSpPr>
          <p:nvPr>
            <p:ph type="body" sz="quarter" idx="13" hasCustomPrompt="1"/>
          </p:nvPr>
        </p:nvSpPr>
        <p:spPr>
          <a:xfrm>
            <a:off x="628650" y="893828"/>
            <a:ext cx="7885511" cy="187551"/>
          </a:xfrm>
          <a:prstGeom prst="rect">
            <a:avLst/>
          </a:prstGeom>
        </p:spPr>
        <p:txBody>
          <a:bodyPr wrap="square" lIns="0" tIns="0" rIns="0" bIns="0">
            <a:spAutoFit/>
          </a:bodyPr>
          <a:lstStyle>
            <a:lvl1pPr>
              <a:defRPr lang="en-US" sz="1219" dirty="0"/>
            </a:lvl1pPr>
          </a:lstStyle>
          <a:p>
            <a:r>
              <a:rPr lang="en-US" err="1"/>
              <a:t>Subheader</a:t>
            </a:r>
            <a:endParaRPr lang="en-US"/>
          </a:p>
        </p:txBody>
      </p:sp>
      <p:sp>
        <p:nvSpPr>
          <p:cNvPr id="2" name="Footer Placeholder 1">
            <a:extLst>
              <a:ext uri="{FF2B5EF4-FFF2-40B4-BE49-F238E27FC236}">
                <a16:creationId xmlns:a16="http://schemas.microsoft.com/office/drawing/2014/main" id="{AC9AD6BE-2316-4384-911A-37E8C90710B9}"/>
              </a:ext>
            </a:extLst>
          </p:cNvPr>
          <p:cNvSpPr>
            <a:spLocks noGrp="1"/>
          </p:cNvSpPr>
          <p:nvPr>
            <p:ph type="ftr" sz="quarter" idx="14"/>
          </p:nvPr>
        </p:nvSpPr>
        <p:spPr>
          <a:xfrm>
            <a:off x="628650" y="4491712"/>
            <a:ext cx="7066243" cy="128788"/>
          </a:xfrm>
        </p:spPr>
        <p:txBody>
          <a:bodyPr/>
          <a:lstStyle/>
          <a:p>
            <a:endParaRPr lang="en-US"/>
          </a:p>
        </p:txBody>
      </p:sp>
      <p:sp>
        <p:nvSpPr>
          <p:cNvPr id="3" name="Slide Number Placeholder 2">
            <a:extLst>
              <a:ext uri="{FF2B5EF4-FFF2-40B4-BE49-F238E27FC236}">
                <a16:creationId xmlns:a16="http://schemas.microsoft.com/office/drawing/2014/main" id="{92D8B8C6-BAC9-4460-9071-D1DBB2F77982}"/>
              </a:ext>
            </a:extLst>
          </p:cNvPr>
          <p:cNvSpPr>
            <a:spLocks noGrp="1"/>
          </p:cNvSpPr>
          <p:nvPr>
            <p:ph type="sldNum" sz="quarter" idx="15"/>
          </p:nvPr>
        </p:nvSpPr>
        <p:spPr>
          <a:xfrm>
            <a:off x="8861253" y="4897036"/>
            <a:ext cx="180116" cy="75020"/>
          </a:xfrm>
        </p:spPr>
        <p:txBody>
          <a:bodyPr/>
          <a:lstStyle/>
          <a:p>
            <a:fld id="{CB7FE98A-78B1-495F-8A5C-53E48422F91F}" type="slidenum">
              <a:rPr lang="en-US" smtClean="0"/>
              <a:pPr/>
              <a:t>‹#›</a:t>
            </a:fld>
            <a:endParaRPr lang="en-US"/>
          </a:p>
        </p:txBody>
      </p:sp>
      <p:sp>
        <p:nvSpPr>
          <p:cNvPr id="4" name="Footer Placeholder 6">
            <a:extLst>
              <a:ext uri="{FF2B5EF4-FFF2-40B4-BE49-F238E27FC236}">
                <a16:creationId xmlns:a16="http://schemas.microsoft.com/office/drawing/2014/main" id="{E8D5BF7C-4A66-4B11-F74E-19071C70BCAA}"/>
              </a:ext>
            </a:extLst>
          </p:cNvPr>
          <p:cNvSpPr txBox="1">
            <a:spLocks/>
          </p:cNvSpPr>
          <p:nvPr userDrawn="1"/>
        </p:nvSpPr>
        <p:spPr>
          <a:xfrm>
            <a:off x="934216" y="4589379"/>
            <a:ext cx="7128257" cy="419132"/>
          </a:xfrm>
          <a:prstGeom prst="rect">
            <a:avLst/>
          </a:prstGeom>
        </p:spPr>
        <p:txBody>
          <a:bodyPr vert="horz" lIns="55721" tIns="27861" rIns="55721" bIns="27861" rtlCol="0" anchor="ctr"/>
          <a:lstStyle>
            <a:defPPr>
              <a:defRPr lang="en-US"/>
            </a:defPPr>
            <a:lvl1pPr marL="0" algn="l" defTabSz="914400" rtl="0" eaLnBrk="1" latinLnBrk="0" hangingPunct="1">
              <a:defRPr sz="800" kern="1200">
                <a:solidFill>
                  <a:schemeClr val="accent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488"/>
          </a:p>
        </p:txBody>
      </p:sp>
      <p:sp>
        <p:nvSpPr>
          <p:cNvPr id="20" name="Footer Placeholder 6">
            <a:extLst>
              <a:ext uri="{FF2B5EF4-FFF2-40B4-BE49-F238E27FC236}">
                <a16:creationId xmlns:a16="http://schemas.microsoft.com/office/drawing/2014/main" id="{2E9F5234-5539-4482-5EA3-94A942DA63AE}"/>
              </a:ext>
            </a:extLst>
          </p:cNvPr>
          <p:cNvSpPr txBox="1">
            <a:spLocks/>
          </p:cNvSpPr>
          <p:nvPr userDrawn="1"/>
        </p:nvSpPr>
        <p:spPr>
          <a:xfrm>
            <a:off x="934218" y="4522827"/>
            <a:ext cx="7059101" cy="485678"/>
          </a:xfrm>
          <a:prstGeom prst="rect">
            <a:avLst/>
          </a:prstGeom>
        </p:spPr>
        <p:txBody>
          <a:bodyPr vert="horz" lIns="55721" tIns="27861" rIns="55721" bIns="27861" rtlCol="0" anchor="ctr"/>
          <a:lstStyle>
            <a:defPPr>
              <a:defRPr lang="en-US"/>
            </a:defPPr>
            <a:lvl1pPr marL="0" algn="l" defTabSz="914400" rtl="0" eaLnBrk="1" latinLnBrk="0" hangingPunct="1">
              <a:defRPr sz="800" kern="1200">
                <a:solidFill>
                  <a:schemeClr val="accent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488"/>
          </a:p>
        </p:txBody>
      </p:sp>
      <p:pic>
        <p:nvPicPr>
          <p:cNvPr id="32" name="Graphic 31">
            <a:extLst>
              <a:ext uri="{FF2B5EF4-FFF2-40B4-BE49-F238E27FC236}">
                <a16:creationId xmlns:a16="http://schemas.microsoft.com/office/drawing/2014/main" id="{896791AF-BF56-BD9D-3CE0-5FFB256D1710}"/>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8255988" y="4868302"/>
            <a:ext cx="477217" cy="110675"/>
          </a:xfrm>
          <a:prstGeom prst="rect">
            <a:avLst/>
          </a:prstGeom>
        </p:spPr>
      </p:pic>
    </p:spTree>
    <p:extLst>
      <p:ext uri="{BB962C8B-B14F-4D97-AF65-F5344CB8AC3E}">
        <p14:creationId xmlns:p14="http://schemas.microsoft.com/office/powerpoint/2010/main" val="1225419379"/>
      </p:ext>
    </p:extLst>
  </p:cSld>
  <p:clrMapOvr>
    <a:masterClrMapping/>
  </p:clrMapOvr>
  <p:extLst>
    <p:ext uri="{DCECCB84-F9BA-43D5-87BE-67443E8EF086}">
      <p15:sldGuideLst xmlns:p15="http://schemas.microsoft.com/office/powerpoint/2012/main">
        <p15:guide id="1" orient="horz" pos="1162">
          <p15:clr>
            <a:srgbClr val="FBAE40"/>
          </p15:clr>
        </p15:guide>
      </p15:sldGuideLst>
    </p:ext>
  </p:extLst>
</p:sldLayout>
</file>

<file path=ppt/slideLayouts/slideLayout81.xml><?xml version="1.0" encoding="utf-8"?>
<p:sldLayout xmlns:a="http://schemas.openxmlformats.org/drawingml/2006/main" xmlns:r="http://schemas.openxmlformats.org/officeDocument/2006/relationships" xmlns:p="http://schemas.openxmlformats.org/presentationml/2006/main" userDrawn="1">
  <p:cSld name="12_Executive Summary_Dark BG_Lens Corner">
    <p:bg>
      <p:bgPr>
        <a:solidFill>
          <a:schemeClr val="bg1"/>
        </a:solidFill>
        <a:effectLst/>
      </p:bgPr>
    </p:bg>
    <p:spTree>
      <p:nvGrpSpPr>
        <p:cNvPr id="1" name=""/>
        <p:cNvGrpSpPr/>
        <p:nvPr/>
      </p:nvGrpSpPr>
      <p:grpSpPr>
        <a:xfrm>
          <a:off x="0" y="0"/>
          <a:ext cx="0" cy="0"/>
          <a:chOff x="0" y="0"/>
          <a:chExt cx="0" cy="0"/>
        </a:xfrm>
      </p:grpSpPr>
      <p:sp>
        <p:nvSpPr>
          <p:cNvPr id="8" name="Title 2">
            <a:extLst>
              <a:ext uri="{FF2B5EF4-FFF2-40B4-BE49-F238E27FC236}">
                <a16:creationId xmlns:a16="http://schemas.microsoft.com/office/drawing/2014/main" id="{F8DAB994-8CE7-4603-A60F-3622D4140ADF}"/>
              </a:ext>
            </a:extLst>
          </p:cNvPr>
          <p:cNvSpPr>
            <a:spLocks noGrp="1"/>
          </p:cNvSpPr>
          <p:nvPr>
            <p:ph type="title" hasCustomPrompt="1"/>
          </p:nvPr>
        </p:nvSpPr>
        <p:spPr>
          <a:xfrm>
            <a:off x="628650" y="440416"/>
            <a:ext cx="6372225" cy="342900"/>
          </a:xfrm>
          <a:prstGeom prst="rect">
            <a:avLst/>
          </a:prstGeom>
        </p:spPr>
        <p:txBody>
          <a:bodyPr wrap="square" lIns="0" tIns="0" rIns="0" bIns="0">
            <a:noAutofit/>
          </a:bodyPr>
          <a:lstStyle>
            <a:lvl1pPr>
              <a:defRPr lang="en-US" sz="1706" b="1" kern="2400" spc="-37" baseline="0" dirty="0">
                <a:solidFill>
                  <a:schemeClr val="accent1"/>
                </a:solidFill>
                <a:latin typeface="+mj-lt"/>
                <a:ea typeface="+mj-ea"/>
                <a:cs typeface="+mj-cs"/>
              </a:defRPr>
            </a:lvl1pPr>
          </a:lstStyle>
          <a:p>
            <a:r>
              <a:rPr lang="en-US"/>
              <a:t>Click to Add Title</a:t>
            </a:r>
            <a:endParaRPr lang="en-US" sz="1097" spc="0"/>
          </a:p>
        </p:txBody>
      </p:sp>
      <p:sp>
        <p:nvSpPr>
          <p:cNvPr id="28" name="Slide Number Placeholder 4">
            <a:extLst>
              <a:ext uri="{FF2B5EF4-FFF2-40B4-BE49-F238E27FC236}">
                <a16:creationId xmlns:a16="http://schemas.microsoft.com/office/drawing/2014/main" id="{C3B2801A-0DC6-00FA-9872-F9C266ECF4F9}"/>
              </a:ext>
            </a:extLst>
          </p:cNvPr>
          <p:cNvSpPr>
            <a:spLocks noGrp="1"/>
          </p:cNvSpPr>
          <p:nvPr>
            <p:ph type="sldNum" sz="quarter" idx="4"/>
          </p:nvPr>
        </p:nvSpPr>
        <p:spPr>
          <a:xfrm>
            <a:off x="8861253" y="4923230"/>
            <a:ext cx="180116" cy="75020"/>
          </a:xfrm>
          <a:prstGeom prst="rect">
            <a:avLst/>
          </a:prstGeom>
        </p:spPr>
        <p:txBody>
          <a:bodyPr lIns="0" tIns="0" rIns="0" bIns="0" anchor="b" anchorCtr="0">
            <a:spAutoFit/>
          </a:bodyPr>
          <a:lstStyle>
            <a:lvl1pPr algn="l">
              <a:defRPr sz="488">
                <a:solidFill>
                  <a:schemeClr val="tx1"/>
                </a:solidFill>
              </a:defRPr>
            </a:lvl1pPr>
          </a:lstStyle>
          <a:p>
            <a:fld id="{CB7FE98A-78B1-495F-8A5C-53E48422F91F}" type="slidenum">
              <a:rPr lang="en-US" smtClean="0"/>
              <a:pPr/>
              <a:t>‹#›</a:t>
            </a:fld>
            <a:endParaRPr lang="en-US"/>
          </a:p>
        </p:txBody>
      </p:sp>
      <p:sp>
        <p:nvSpPr>
          <p:cNvPr id="6" name="Text Placeholder 3">
            <a:extLst>
              <a:ext uri="{FF2B5EF4-FFF2-40B4-BE49-F238E27FC236}">
                <a16:creationId xmlns:a16="http://schemas.microsoft.com/office/drawing/2014/main" id="{52AD9C15-1AE6-3464-3DE4-FB74A2E6959D}"/>
              </a:ext>
            </a:extLst>
          </p:cNvPr>
          <p:cNvSpPr>
            <a:spLocks noGrp="1"/>
          </p:cNvSpPr>
          <p:nvPr>
            <p:ph type="body" sz="quarter" idx="13" hasCustomPrompt="1"/>
          </p:nvPr>
        </p:nvSpPr>
        <p:spPr>
          <a:xfrm>
            <a:off x="628651" y="842413"/>
            <a:ext cx="7886700" cy="150041"/>
          </a:xfrm>
          <a:prstGeom prst="rect">
            <a:avLst/>
          </a:prstGeom>
        </p:spPr>
        <p:txBody>
          <a:bodyPr wrap="square" lIns="0" tIns="0" rIns="0" bIns="0">
            <a:spAutoFit/>
          </a:bodyPr>
          <a:lstStyle>
            <a:lvl1pPr marL="0" indent="0" algn="l" defTabSz="557240" rtl="0" eaLnBrk="1" latinLnBrk="0" hangingPunct="1">
              <a:lnSpc>
                <a:spcPct val="100000"/>
              </a:lnSpc>
              <a:spcBef>
                <a:spcPts val="610"/>
              </a:spcBef>
              <a:buFont typeface="Arial" panose="020B0604020202020204" pitchFamily="34" charset="0"/>
              <a:buNone/>
              <a:defRPr lang="en-US" sz="975" kern="1200" dirty="0">
                <a:solidFill>
                  <a:schemeClr val="tx1"/>
                </a:solidFill>
                <a:latin typeface="+mn-lt"/>
                <a:ea typeface="+mn-ea"/>
                <a:cs typeface="+mn-cs"/>
              </a:defRPr>
            </a:lvl1pPr>
          </a:lstStyle>
          <a:p>
            <a:r>
              <a:rPr lang="en-US" err="1"/>
              <a:t>Subheader</a:t>
            </a:r>
            <a:endParaRPr lang="en-US"/>
          </a:p>
        </p:txBody>
      </p:sp>
      <p:pic>
        <p:nvPicPr>
          <p:cNvPr id="18" name="Graphic 17">
            <a:extLst>
              <a:ext uri="{FF2B5EF4-FFF2-40B4-BE49-F238E27FC236}">
                <a16:creationId xmlns:a16="http://schemas.microsoft.com/office/drawing/2014/main" id="{6769EC14-F786-CB9D-C4B5-E16B6C6E883C}"/>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8255988" y="4868302"/>
            <a:ext cx="477217" cy="110675"/>
          </a:xfrm>
          <a:prstGeom prst="rect">
            <a:avLst/>
          </a:prstGeom>
        </p:spPr>
      </p:pic>
    </p:spTree>
    <p:extLst>
      <p:ext uri="{BB962C8B-B14F-4D97-AF65-F5344CB8AC3E}">
        <p14:creationId xmlns:p14="http://schemas.microsoft.com/office/powerpoint/2010/main" val="363464052"/>
      </p:ext>
    </p:extLst>
  </p:cSld>
  <p:clrMapOvr>
    <a:masterClrMapping/>
  </p:clrMapOvr>
  <p:extLst>
    <p:ext uri="{DCECCB84-F9BA-43D5-87BE-67443E8EF086}">
      <p15:sldGuideLst xmlns:p15="http://schemas.microsoft.com/office/powerpoint/2012/main">
        <p15:guide id="1" orient="horz" pos="1185">
          <p15:clr>
            <a:srgbClr val="FBAE40"/>
          </p15:clr>
        </p15:guide>
      </p15:sldGuideLst>
    </p:ext>
  </p:extLst>
</p:sldLayout>
</file>

<file path=ppt/slideLayouts/slideLayout82.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685800" y="1594485"/>
            <a:ext cx="7772400" cy="300082"/>
          </a:xfrm>
          <a:prstGeom prst="rect">
            <a:avLst/>
          </a:prstGeom>
        </p:spPr>
        <p:txBody>
          <a:bodyPr wrap="square" lIns="0" tIns="0" rIns="0" bIns="0">
            <a:spAutoFit/>
          </a:bodyPr>
          <a:lstStyle>
            <a:lvl1pPr>
              <a:defRPr sz="1950" b="0" i="0">
                <a:solidFill>
                  <a:srgbClr val="5B5C63"/>
                </a:solidFill>
                <a:latin typeface="Times New Roman"/>
                <a:cs typeface="Times New Roman"/>
              </a:defRPr>
            </a:lvl1pPr>
          </a:lstStyle>
          <a:p>
            <a:endParaRPr/>
          </a:p>
        </p:txBody>
      </p:sp>
      <p:sp>
        <p:nvSpPr>
          <p:cNvPr id="3" name="Holder 3"/>
          <p:cNvSpPr>
            <a:spLocks noGrp="1"/>
          </p:cNvSpPr>
          <p:nvPr>
            <p:ph type="subTitle" idx="4"/>
          </p:nvPr>
        </p:nvSpPr>
        <p:spPr>
          <a:xfrm>
            <a:off x="1371600" y="2880360"/>
            <a:ext cx="6400800" cy="276999"/>
          </a:xfrm>
          <a:prstGeom prst="rect">
            <a:avLst/>
          </a:prstGeom>
        </p:spPr>
        <p:txBody>
          <a:bodyPr wrap="square" lIns="0" tIns="0" rIns="0" bIns="0">
            <a:spAutoFit/>
          </a:bodyPr>
          <a:lstStyle>
            <a:lvl1pPr>
              <a:defRPr sz="1800" b="0" i="0">
                <a:solidFill>
                  <a:srgbClr val="5B5C63"/>
                </a:solidFill>
                <a:latin typeface="Arial"/>
                <a:cs typeface="Aria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10/21/26</a:t>
            </a:fld>
            <a:endParaRPr lang="en-US"/>
          </a:p>
        </p:txBody>
      </p:sp>
      <p:sp>
        <p:nvSpPr>
          <p:cNvPr id="6" name="Holder 6"/>
          <p:cNvSpPr>
            <a:spLocks noGrp="1"/>
          </p:cNvSpPr>
          <p:nvPr>
            <p:ph type="sldNum" sz="quarter" idx="7"/>
          </p:nvPr>
        </p:nvSpPr>
        <p:spPr/>
        <p:txBody>
          <a:bodyPr lIns="0" tIns="0" rIns="0" bIns="0"/>
          <a:lstStyle>
            <a:lvl1pPr>
              <a:defRPr sz="600" b="0" i="0">
                <a:solidFill>
                  <a:srgbClr val="5B5C63"/>
                </a:solidFill>
                <a:latin typeface="Arial"/>
                <a:cs typeface="Arial"/>
              </a:defRPr>
            </a:lvl1pPr>
          </a:lstStyle>
          <a:p>
            <a:pPr marL="51435">
              <a:spcBef>
                <a:spcPts val="19"/>
              </a:spcBef>
            </a:pPr>
            <a:fld id="{81D60167-4931-47E6-BA6A-407CBD079E47}" type="slidenum">
              <a:rPr lang="en-GB" spc="-38" smtClean="0"/>
              <a:pPr marL="51435">
                <a:spcBef>
                  <a:spcPts val="19"/>
                </a:spcBef>
              </a:pPr>
              <a:t>‹#›</a:t>
            </a:fld>
            <a:endParaRPr lang="en-GB" spc="-38" dirty="0"/>
          </a:p>
        </p:txBody>
      </p:sp>
    </p:spTree>
    <p:extLst>
      <p:ext uri="{BB962C8B-B14F-4D97-AF65-F5344CB8AC3E}">
        <p14:creationId xmlns:p14="http://schemas.microsoft.com/office/powerpoint/2010/main" val="4280928845"/>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a:xfrm>
            <a:off x="296113" y="225932"/>
            <a:ext cx="6563678" cy="300082"/>
          </a:xfrm>
        </p:spPr>
        <p:txBody>
          <a:bodyPr lIns="0" tIns="0" rIns="0" bIns="0"/>
          <a:lstStyle>
            <a:lvl1pPr>
              <a:defRPr sz="1950" b="0" i="0">
                <a:solidFill>
                  <a:srgbClr val="5B5C63"/>
                </a:solidFill>
                <a:latin typeface="Times New Roman"/>
                <a:cs typeface="Times New Roman"/>
              </a:defRPr>
            </a:lvl1pPr>
          </a:lstStyle>
          <a:p>
            <a:endParaRPr/>
          </a:p>
        </p:txBody>
      </p:sp>
      <p:sp>
        <p:nvSpPr>
          <p:cNvPr id="3" name="Holder 3"/>
          <p:cNvSpPr>
            <a:spLocks noGrp="1"/>
          </p:cNvSpPr>
          <p:nvPr>
            <p:ph type="body" idx="1"/>
          </p:nvPr>
        </p:nvSpPr>
        <p:spPr>
          <a:xfrm>
            <a:off x="4247960" y="1459668"/>
            <a:ext cx="4094321" cy="276999"/>
          </a:xfrm>
        </p:spPr>
        <p:txBody>
          <a:bodyPr lIns="0" tIns="0" rIns="0" bIns="0"/>
          <a:lstStyle>
            <a:lvl1pPr>
              <a:defRPr sz="1800" b="0" i="0">
                <a:solidFill>
                  <a:srgbClr val="5B5C63"/>
                </a:solidFill>
                <a:latin typeface="Arial"/>
                <a:cs typeface="Aria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10/21/26</a:t>
            </a:fld>
            <a:endParaRPr lang="en-US"/>
          </a:p>
        </p:txBody>
      </p:sp>
      <p:sp>
        <p:nvSpPr>
          <p:cNvPr id="6" name="Holder 6"/>
          <p:cNvSpPr>
            <a:spLocks noGrp="1"/>
          </p:cNvSpPr>
          <p:nvPr>
            <p:ph type="sldNum" sz="quarter" idx="7"/>
          </p:nvPr>
        </p:nvSpPr>
        <p:spPr/>
        <p:txBody>
          <a:bodyPr lIns="0" tIns="0" rIns="0" bIns="0"/>
          <a:lstStyle>
            <a:lvl1pPr>
              <a:defRPr sz="600" b="0" i="0">
                <a:solidFill>
                  <a:srgbClr val="5B5C63"/>
                </a:solidFill>
                <a:latin typeface="Arial"/>
                <a:cs typeface="Arial"/>
              </a:defRPr>
            </a:lvl1pPr>
          </a:lstStyle>
          <a:p>
            <a:pPr marL="51435">
              <a:spcBef>
                <a:spcPts val="19"/>
              </a:spcBef>
            </a:pPr>
            <a:fld id="{81D60167-4931-47E6-BA6A-407CBD079E47}" type="slidenum">
              <a:rPr lang="en-GB" spc="-38" smtClean="0"/>
              <a:pPr marL="51435">
                <a:spcBef>
                  <a:spcPts val="19"/>
                </a:spcBef>
              </a:pPr>
              <a:t>‹#›</a:t>
            </a:fld>
            <a:endParaRPr lang="en-GB" spc="-38" dirty="0"/>
          </a:p>
        </p:txBody>
      </p:sp>
    </p:spTree>
    <p:extLst>
      <p:ext uri="{BB962C8B-B14F-4D97-AF65-F5344CB8AC3E}">
        <p14:creationId xmlns:p14="http://schemas.microsoft.com/office/powerpoint/2010/main" val="4035890594"/>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a:xfrm>
            <a:off x="296113" y="225932"/>
            <a:ext cx="6563678" cy="300082"/>
          </a:xfrm>
        </p:spPr>
        <p:txBody>
          <a:bodyPr lIns="0" tIns="0" rIns="0" bIns="0"/>
          <a:lstStyle>
            <a:lvl1pPr>
              <a:defRPr sz="1950" b="0" i="0">
                <a:solidFill>
                  <a:srgbClr val="5B5C63"/>
                </a:solidFill>
                <a:latin typeface="Times New Roman"/>
                <a:cs typeface="Times New Roman"/>
              </a:defRPr>
            </a:lvl1pPr>
          </a:lstStyle>
          <a:p>
            <a:endParaRPr/>
          </a:p>
        </p:txBody>
      </p:sp>
      <p:sp>
        <p:nvSpPr>
          <p:cNvPr id="3" name="Holder 3"/>
          <p:cNvSpPr>
            <a:spLocks noGrp="1"/>
          </p:cNvSpPr>
          <p:nvPr>
            <p:ph sz="half" idx="2"/>
          </p:nvPr>
        </p:nvSpPr>
        <p:spPr>
          <a:xfrm>
            <a:off x="457200" y="1183005"/>
            <a:ext cx="3977640" cy="369332"/>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4709160" y="1183005"/>
            <a:ext cx="3977640" cy="369332"/>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10/21/26</a:t>
            </a:fld>
            <a:endParaRPr lang="en-US"/>
          </a:p>
        </p:txBody>
      </p:sp>
      <p:sp>
        <p:nvSpPr>
          <p:cNvPr id="7" name="Holder 7"/>
          <p:cNvSpPr>
            <a:spLocks noGrp="1"/>
          </p:cNvSpPr>
          <p:nvPr>
            <p:ph type="sldNum" sz="quarter" idx="7"/>
          </p:nvPr>
        </p:nvSpPr>
        <p:spPr/>
        <p:txBody>
          <a:bodyPr lIns="0" tIns="0" rIns="0" bIns="0"/>
          <a:lstStyle>
            <a:lvl1pPr>
              <a:defRPr sz="600" b="0" i="0">
                <a:solidFill>
                  <a:srgbClr val="5B5C63"/>
                </a:solidFill>
                <a:latin typeface="Arial"/>
                <a:cs typeface="Arial"/>
              </a:defRPr>
            </a:lvl1pPr>
          </a:lstStyle>
          <a:p>
            <a:pPr marL="51435">
              <a:spcBef>
                <a:spcPts val="19"/>
              </a:spcBef>
            </a:pPr>
            <a:fld id="{81D60167-4931-47E6-BA6A-407CBD079E47}" type="slidenum">
              <a:rPr lang="en-GB" spc="-38" smtClean="0"/>
              <a:pPr marL="51435">
                <a:spcBef>
                  <a:spcPts val="19"/>
                </a:spcBef>
              </a:pPr>
              <a:t>‹#›</a:t>
            </a:fld>
            <a:endParaRPr lang="en-GB" spc="-38" dirty="0"/>
          </a:p>
        </p:txBody>
      </p:sp>
    </p:spTree>
    <p:extLst>
      <p:ext uri="{BB962C8B-B14F-4D97-AF65-F5344CB8AC3E}">
        <p14:creationId xmlns:p14="http://schemas.microsoft.com/office/powerpoint/2010/main" val="3321241568"/>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a:xfrm>
            <a:off x="296113" y="225932"/>
            <a:ext cx="6563678" cy="300082"/>
          </a:xfrm>
        </p:spPr>
        <p:txBody>
          <a:bodyPr lIns="0" tIns="0" rIns="0" bIns="0"/>
          <a:lstStyle>
            <a:lvl1pPr>
              <a:defRPr sz="1950" b="0" i="0">
                <a:solidFill>
                  <a:srgbClr val="5B5C63"/>
                </a:solidFill>
                <a:latin typeface="Times New Roman"/>
                <a:cs typeface="Times New Roman"/>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10/21/26</a:t>
            </a:fld>
            <a:endParaRPr lang="en-US"/>
          </a:p>
        </p:txBody>
      </p:sp>
      <p:sp>
        <p:nvSpPr>
          <p:cNvPr id="5" name="Holder 5"/>
          <p:cNvSpPr>
            <a:spLocks noGrp="1"/>
          </p:cNvSpPr>
          <p:nvPr>
            <p:ph type="sldNum" sz="quarter" idx="7"/>
          </p:nvPr>
        </p:nvSpPr>
        <p:spPr/>
        <p:txBody>
          <a:bodyPr lIns="0" tIns="0" rIns="0" bIns="0"/>
          <a:lstStyle>
            <a:lvl1pPr>
              <a:defRPr sz="600" b="0" i="0">
                <a:solidFill>
                  <a:srgbClr val="5B5C63"/>
                </a:solidFill>
                <a:latin typeface="Arial"/>
                <a:cs typeface="Arial"/>
              </a:defRPr>
            </a:lvl1pPr>
          </a:lstStyle>
          <a:p>
            <a:pPr marL="51435">
              <a:spcBef>
                <a:spcPts val="19"/>
              </a:spcBef>
            </a:pPr>
            <a:fld id="{81D60167-4931-47E6-BA6A-407CBD079E47}" type="slidenum">
              <a:rPr lang="en-GB" spc="-38" smtClean="0"/>
              <a:pPr marL="51435">
                <a:spcBef>
                  <a:spcPts val="19"/>
                </a:spcBef>
              </a:pPr>
              <a:t>‹#›</a:t>
            </a:fld>
            <a:endParaRPr lang="en-GB" spc="-38" dirty="0"/>
          </a:p>
        </p:txBody>
      </p:sp>
    </p:spTree>
    <p:extLst>
      <p:ext uri="{BB962C8B-B14F-4D97-AF65-F5344CB8AC3E}">
        <p14:creationId xmlns:p14="http://schemas.microsoft.com/office/powerpoint/2010/main" val="3928492063"/>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10/21/26</a:t>
            </a:fld>
            <a:endParaRPr lang="en-US"/>
          </a:p>
        </p:txBody>
      </p:sp>
      <p:sp>
        <p:nvSpPr>
          <p:cNvPr id="4" name="Holder 4"/>
          <p:cNvSpPr>
            <a:spLocks noGrp="1"/>
          </p:cNvSpPr>
          <p:nvPr>
            <p:ph type="sldNum" sz="quarter" idx="7"/>
          </p:nvPr>
        </p:nvSpPr>
        <p:spPr/>
        <p:txBody>
          <a:bodyPr lIns="0" tIns="0" rIns="0" bIns="0"/>
          <a:lstStyle>
            <a:lvl1pPr>
              <a:defRPr sz="600" b="0" i="0">
                <a:solidFill>
                  <a:srgbClr val="5B5C63"/>
                </a:solidFill>
                <a:latin typeface="Arial"/>
                <a:cs typeface="Arial"/>
              </a:defRPr>
            </a:lvl1pPr>
          </a:lstStyle>
          <a:p>
            <a:pPr marL="51435">
              <a:spcBef>
                <a:spcPts val="19"/>
              </a:spcBef>
            </a:pPr>
            <a:fld id="{81D60167-4931-47E6-BA6A-407CBD079E47}" type="slidenum">
              <a:rPr lang="en-GB" spc="-38" smtClean="0"/>
              <a:pPr marL="51435">
                <a:spcBef>
                  <a:spcPts val="19"/>
                </a:spcBef>
              </a:pPr>
              <a:t>‹#›</a:t>
            </a:fld>
            <a:endParaRPr lang="en-GB" spc="-38" dirty="0"/>
          </a:p>
        </p:txBody>
      </p:sp>
    </p:spTree>
    <p:extLst>
      <p:ext uri="{BB962C8B-B14F-4D97-AF65-F5344CB8AC3E}">
        <p14:creationId xmlns:p14="http://schemas.microsoft.com/office/powerpoint/2010/main" val="215358829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1"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3.jpg"/><Relationship Id="rId3" Type="http://schemas.openxmlformats.org/officeDocument/2006/relationships/slideLayout" Target="../slideLayouts/slideLayout5.xml"/><Relationship Id="rId7" Type="http://schemas.openxmlformats.org/officeDocument/2006/relationships/image" Target="../media/image2.png"/><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theme" Target="../theme/theme3.xml"/><Relationship Id="rId5" Type="http://schemas.openxmlformats.org/officeDocument/2006/relationships/slideLayout" Target="../slideLayouts/slideLayout7.xml"/><Relationship Id="rId4" Type="http://schemas.openxmlformats.org/officeDocument/2006/relationships/slideLayout" Target="../slideLayouts/slideLayout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15.xml"/><Relationship Id="rId3" Type="http://schemas.openxmlformats.org/officeDocument/2006/relationships/slideLayout" Target="../slideLayouts/slideLayout10.xml"/><Relationship Id="rId7" Type="http://schemas.openxmlformats.org/officeDocument/2006/relationships/slideLayout" Target="../slideLayouts/slideLayout14.xml"/><Relationship Id="rId12" Type="http://schemas.openxmlformats.org/officeDocument/2006/relationships/theme" Target="../theme/theme4.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slideLayout" Target="../slideLayouts/slideLayout13.xml"/><Relationship Id="rId11" Type="http://schemas.openxmlformats.org/officeDocument/2006/relationships/slideLayout" Target="../slideLayouts/slideLayout18.xml"/><Relationship Id="rId5" Type="http://schemas.openxmlformats.org/officeDocument/2006/relationships/slideLayout" Target="../slideLayouts/slideLayout12.xml"/><Relationship Id="rId10" Type="http://schemas.openxmlformats.org/officeDocument/2006/relationships/slideLayout" Target="../slideLayouts/slideLayout17.xml"/><Relationship Id="rId4" Type="http://schemas.openxmlformats.org/officeDocument/2006/relationships/slideLayout" Target="../slideLayouts/slideLayout11.xml"/><Relationship Id="rId9" Type="http://schemas.openxmlformats.org/officeDocument/2006/relationships/slideLayout" Target="../slideLayouts/slideLayout16.xml"/></Relationships>
</file>

<file path=ppt/slideMasters/_rels/slideMaster5.xml.rels><?xml version="1.0" encoding="UTF-8" standalone="yes"?>
<Relationships xmlns="http://schemas.openxmlformats.org/package/2006/relationships"><Relationship Id="rId3" Type="http://schemas.openxmlformats.org/officeDocument/2006/relationships/theme" Target="../theme/theme5.xml"/><Relationship Id="rId2" Type="http://schemas.openxmlformats.org/officeDocument/2006/relationships/slideLayout" Target="../slideLayouts/slideLayout20.xml"/><Relationship Id="rId1" Type="http://schemas.openxmlformats.org/officeDocument/2006/relationships/slideLayout" Target="../slideLayouts/slideLayout19.xml"/><Relationship Id="rId4" Type="http://schemas.openxmlformats.org/officeDocument/2006/relationships/image" Target="../media/image4.emf"/></Relationships>
</file>

<file path=ppt/slideMasters/_rels/slideMaster6.xml.rels><?xml version="1.0" encoding="UTF-8" standalone="yes"?>
<Relationships xmlns="http://schemas.openxmlformats.org/package/2006/relationships"><Relationship Id="rId3" Type="http://schemas.openxmlformats.org/officeDocument/2006/relationships/theme" Target="../theme/theme6.xml"/><Relationship Id="rId2" Type="http://schemas.openxmlformats.org/officeDocument/2006/relationships/slideLayout" Target="../slideLayouts/slideLayout22.xml"/><Relationship Id="rId1" Type="http://schemas.openxmlformats.org/officeDocument/2006/relationships/slideLayout" Target="../slideLayouts/slideLayout21.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slideLayout" Target="../slideLayouts/slideLayout35.xml"/><Relationship Id="rId18" Type="http://schemas.openxmlformats.org/officeDocument/2006/relationships/theme" Target="../theme/theme7.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17" Type="http://schemas.openxmlformats.org/officeDocument/2006/relationships/slideLayout" Target="../slideLayouts/slideLayout39.xml"/><Relationship Id="rId2" Type="http://schemas.openxmlformats.org/officeDocument/2006/relationships/slideLayout" Target="../slideLayouts/slideLayout24.xml"/><Relationship Id="rId16" Type="http://schemas.openxmlformats.org/officeDocument/2006/relationships/slideLayout" Target="../slideLayouts/slideLayout38.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slideLayout" Target="../slideLayouts/slideLayout3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slideLayout" Target="../slideLayouts/slideLayout36.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47.xml"/><Relationship Id="rId3" Type="http://schemas.openxmlformats.org/officeDocument/2006/relationships/slideLayout" Target="../slideLayouts/slideLayout42.xml"/><Relationship Id="rId7" Type="http://schemas.openxmlformats.org/officeDocument/2006/relationships/slideLayout" Target="../slideLayouts/slideLayout46.xml"/><Relationship Id="rId12" Type="http://schemas.openxmlformats.org/officeDocument/2006/relationships/theme" Target="../theme/theme8.xml"/><Relationship Id="rId2" Type="http://schemas.openxmlformats.org/officeDocument/2006/relationships/slideLayout" Target="../slideLayouts/slideLayout41.xml"/><Relationship Id="rId1" Type="http://schemas.openxmlformats.org/officeDocument/2006/relationships/slideLayout" Target="../slideLayouts/slideLayout40.xml"/><Relationship Id="rId6" Type="http://schemas.openxmlformats.org/officeDocument/2006/relationships/slideLayout" Target="../slideLayouts/slideLayout45.xml"/><Relationship Id="rId11" Type="http://schemas.openxmlformats.org/officeDocument/2006/relationships/slideLayout" Target="../slideLayouts/slideLayout50.xml"/><Relationship Id="rId5" Type="http://schemas.openxmlformats.org/officeDocument/2006/relationships/slideLayout" Target="../slideLayouts/slideLayout44.xml"/><Relationship Id="rId10" Type="http://schemas.openxmlformats.org/officeDocument/2006/relationships/slideLayout" Target="../slideLayouts/slideLayout49.xml"/><Relationship Id="rId4" Type="http://schemas.openxmlformats.org/officeDocument/2006/relationships/slideLayout" Target="../slideLayouts/slideLayout43.xml"/><Relationship Id="rId9" Type="http://schemas.openxmlformats.org/officeDocument/2006/relationships/slideLayout" Target="../slideLayouts/slideLayout48.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58.xml"/><Relationship Id="rId13" Type="http://schemas.openxmlformats.org/officeDocument/2006/relationships/slideLayout" Target="../slideLayouts/slideLayout63.xml"/><Relationship Id="rId3" Type="http://schemas.openxmlformats.org/officeDocument/2006/relationships/slideLayout" Target="../slideLayouts/slideLayout53.xml"/><Relationship Id="rId7" Type="http://schemas.openxmlformats.org/officeDocument/2006/relationships/slideLayout" Target="../slideLayouts/slideLayout57.xml"/><Relationship Id="rId12" Type="http://schemas.openxmlformats.org/officeDocument/2006/relationships/slideLayout" Target="../slideLayouts/slideLayout62.xml"/><Relationship Id="rId2" Type="http://schemas.openxmlformats.org/officeDocument/2006/relationships/slideLayout" Target="../slideLayouts/slideLayout52.xml"/><Relationship Id="rId1" Type="http://schemas.openxmlformats.org/officeDocument/2006/relationships/slideLayout" Target="../slideLayouts/slideLayout51.xml"/><Relationship Id="rId6" Type="http://schemas.openxmlformats.org/officeDocument/2006/relationships/slideLayout" Target="../slideLayouts/slideLayout56.xml"/><Relationship Id="rId11" Type="http://schemas.openxmlformats.org/officeDocument/2006/relationships/slideLayout" Target="../slideLayouts/slideLayout61.xml"/><Relationship Id="rId5" Type="http://schemas.openxmlformats.org/officeDocument/2006/relationships/slideLayout" Target="../slideLayouts/slideLayout55.xml"/><Relationship Id="rId15" Type="http://schemas.openxmlformats.org/officeDocument/2006/relationships/theme" Target="../theme/theme9.xml"/><Relationship Id="rId10" Type="http://schemas.openxmlformats.org/officeDocument/2006/relationships/slideLayout" Target="../slideLayouts/slideLayout60.xml"/><Relationship Id="rId4" Type="http://schemas.openxmlformats.org/officeDocument/2006/relationships/slideLayout" Target="../slideLayouts/slideLayout54.xml"/><Relationship Id="rId9" Type="http://schemas.openxmlformats.org/officeDocument/2006/relationships/slideLayout" Target="../slideLayouts/slideLayout59.xml"/><Relationship Id="rId14" Type="http://schemas.openxmlformats.org/officeDocument/2006/relationships/slideLayout" Target="../slideLayouts/slideLayout64.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72.xml"/><Relationship Id="rId13" Type="http://schemas.openxmlformats.org/officeDocument/2006/relationships/slideLayout" Target="../slideLayouts/slideLayout77.xml"/><Relationship Id="rId18" Type="http://schemas.openxmlformats.org/officeDocument/2006/relationships/theme" Target="../theme/theme10.xml"/><Relationship Id="rId3" Type="http://schemas.openxmlformats.org/officeDocument/2006/relationships/slideLayout" Target="../slideLayouts/slideLayout67.xml"/><Relationship Id="rId21" Type="http://schemas.openxmlformats.org/officeDocument/2006/relationships/image" Target="../media/image11.emf"/><Relationship Id="rId7" Type="http://schemas.openxmlformats.org/officeDocument/2006/relationships/slideLayout" Target="../slideLayouts/slideLayout71.xml"/><Relationship Id="rId12" Type="http://schemas.openxmlformats.org/officeDocument/2006/relationships/slideLayout" Target="../slideLayouts/slideLayout76.xml"/><Relationship Id="rId17" Type="http://schemas.openxmlformats.org/officeDocument/2006/relationships/slideLayout" Target="../slideLayouts/slideLayout81.xml"/><Relationship Id="rId2" Type="http://schemas.openxmlformats.org/officeDocument/2006/relationships/slideLayout" Target="../slideLayouts/slideLayout66.xml"/><Relationship Id="rId16" Type="http://schemas.openxmlformats.org/officeDocument/2006/relationships/slideLayout" Target="../slideLayouts/slideLayout80.xml"/><Relationship Id="rId20" Type="http://schemas.openxmlformats.org/officeDocument/2006/relationships/oleObject" Target="../embeddings/oleObject1.bin"/><Relationship Id="rId1" Type="http://schemas.openxmlformats.org/officeDocument/2006/relationships/slideLayout" Target="../slideLayouts/slideLayout65.xml"/><Relationship Id="rId6" Type="http://schemas.openxmlformats.org/officeDocument/2006/relationships/slideLayout" Target="../slideLayouts/slideLayout70.xml"/><Relationship Id="rId11" Type="http://schemas.openxmlformats.org/officeDocument/2006/relationships/slideLayout" Target="../slideLayouts/slideLayout75.xml"/><Relationship Id="rId5" Type="http://schemas.openxmlformats.org/officeDocument/2006/relationships/slideLayout" Target="../slideLayouts/slideLayout69.xml"/><Relationship Id="rId15" Type="http://schemas.openxmlformats.org/officeDocument/2006/relationships/slideLayout" Target="../slideLayouts/slideLayout79.xml"/><Relationship Id="rId10" Type="http://schemas.openxmlformats.org/officeDocument/2006/relationships/slideLayout" Target="../slideLayouts/slideLayout74.xml"/><Relationship Id="rId19" Type="http://schemas.openxmlformats.org/officeDocument/2006/relationships/tags" Target="../tags/tag1.xml"/><Relationship Id="rId4" Type="http://schemas.openxmlformats.org/officeDocument/2006/relationships/slideLayout" Target="../slideLayouts/slideLayout68.xml"/><Relationship Id="rId9" Type="http://schemas.openxmlformats.org/officeDocument/2006/relationships/slideLayout" Target="../slideLayouts/slideLayout73.xml"/><Relationship Id="rId14" Type="http://schemas.openxmlformats.org/officeDocument/2006/relationships/slideLayout" Target="../slideLayouts/slideLayout78.xml"/></Relationships>
</file>

<file path=ppt/slideMasters/_rels/slideMaster11.xml.rels><?xml version="1.0" encoding="UTF-8" standalone="yes"?>
<Relationships xmlns="http://schemas.openxmlformats.org/package/2006/relationships"><Relationship Id="rId3" Type="http://schemas.openxmlformats.org/officeDocument/2006/relationships/slideLayout" Target="../slideLayouts/slideLayout84.xml"/><Relationship Id="rId2" Type="http://schemas.openxmlformats.org/officeDocument/2006/relationships/slideLayout" Target="../slideLayouts/slideLayout83.xml"/><Relationship Id="rId1" Type="http://schemas.openxmlformats.org/officeDocument/2006/relationships/slideLayout" Target="../slideLayouts/slideLayout82.xml"/><Relationship Id="rId6" Type="http://schemas.openxmlformats.org/officeDocument/2006/relationships/theme" Target="../theme/theme11.xml"/><Relationship Id="rId5" Type="http://schemas.openxmlformats.org/officeDocument/2006/relationships/slideLayout" Target="../slideLayouts/slideLayout86.xml"/><Relationship Id="rId4" Type="http://schemas.openxmlformats.org/officeDocument/2006/relationships/slideLayout" Target="../slideLayouts/slideLayout8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276696"/>
            <a:ext cx="8229600" cy="857250"/>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p:cNvSpPr>
            <a:spLocks noGrp="1"/>
          </p:cNvSpPr>
          <p:nvPr>
            <p:ph type="body" idx="1"/>
          </p:nvPr>
        </p:nvSpPr>
        <p:spPr>
          <a:xfrm>
            <a:off x="457200" y="2270868"/>
            <a:ext cx="8229600" cy="2363516"/>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6" name="Picture 5">
            <a:extLst>
              <a:ext uri="{FF2B5EF4-FFF2-40B4-BE49-F238E27FC236}">
                <a16:creationId xmlns:a16="http://schemas.microsoft.com/office/drawing/2014/main" id="{0258D0B8-E9BF-E8DD-4D71-A88005BA4B86}"/>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0" y="9426"/>
            <a:ext cx="9144000" cy="108204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ctr" defTabSz="3429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40458227"/>
      </p:ext>
    </p:extLst>
  </p:cSld>
  <p:clrMap bg1="lt1" tx1="dk1" bg2="lt2" tx2="dk2" accent1="accent1" accent2="accent2" accent3="accent3" accent4="accent4" accent5="accent5" accent6="accent6" hlink="hlink" folHlink="folHlink"/>
  <p:txStyles>
    <p:titleStyle>
      <a:lvl1pPr algn="ctr" defTabSz="3429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7" cstate="print"/>
          <a:stretch>
            <a:fillRect/>
          </a:stretch>
        </p:blipFill>
        <p:spPr>
          <a:xfrm>
            <a:off x="0" y="0"/>
            <a:ext cx="9144000" cy="1419403"/>
          </a:xfrm>
          <a:prstGeom prst="rect">
            <a:avLst/>
          </a:prstGeom>
        </p:spPr>
      </p:pic>
      <p:pic>
        <p:nvPicPr>
          <p:cNvPr id="17" name="bg object 17"/>
          <p:cNvPicPr/>
          <p:nvPr/>
        </p:nvPicPr>
        <p:blipFill>
          <a:blip r:embed="rId8" cstate="print"/>
          <a:stretch>
            <a:fillRect/>
          </a:stretch>
        </p:blipFill>
        <p:spPr>
          <a:xfrm>
            <a:off x="0" y="0"/>
            <a:ext cx="9137599" cy="1075809"/>
          </a:xfrm>
          <a:prstGeom prst="rect">
            <a:avLst/>
          </a:prstGeom>
        </p:spPr>
      </p:pic>
      <p:sp>
        <p:nvSpPr>
          <p:cNvPr id="2" name="Holder 2"/>
          <p:cNvSpPr>
            <a:spLocks noGrp="1"/>
          </p:cNvSpPr>
          <p:nvPr>
            <p:ph type="title"/>
          </p:nvPr>
        </p:nvSpPr>
        <p:spPr>
          <a:xfrm>
            <a:off x="539902" y="1546682"/>
            <a:ext cx="7259320" cy="872489"/>
          </a:xfrm>
          <a:prstGeom prst="rect">
            <a:avLst/>
          </a:prstGeom>
        </p:spPr>
        <p:txBody>
          <a:bodyPr wrap="square" lIns="0" tIns="0" rIns="0" bIns="0">
            <a:spAutoFit/>
          </a:bodyPr>
          <a:lstStyle>
            <a:lvl1pPr>
              <a:defRPr sz="3200" b="1" i="0">
                <a:solidFill>
                  <a:srgbClr val="1F395A"/>
                </a:solidFill>
                <a:latin typeface="Calibri"/>
                <a:cs typeface="Calibri"/>
              </a:defRPr>
            </a:lvl1pPr>
          </a:lstStyle>
          <a:p>
            <a:endParaRPr/>
          </a:p>
        </p:txBody>
      </p:sp>
      <p:sp>
        <p:nvSpPr>
          <p:cNvPr id="3" name="Holder 3"/>
          <p:cNvSpPr>
            <a:spLocks noGrp="1"/>
          </p:cNvSpPr>
          <p:nvPr>
            <p:ph type="body" idx="1"/>
          </p:nvPr>
        </p:nvSpPr>
        <p:spPr>
          <a:xfrm>
            <a:off x="2056638" y="2360802"/>
            <a:ext cx="5773420" cy="1151254"/>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a:xfrm>
            <a:off x="3108960" y="4783455"/>
            <a:ext cx="2926080" cy="257175"/>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457200" y="4783455"/>
            <a:ext cx="2103120" cy="257175"/>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10/21/26</a:t>
            </a:fld>
            <a:endParaRPr lang="en-US"/>
          </a:p>
        </p:txBody>
      </p:sp>
      <p:sp>
        <p:nvSpPr>
          <p:cNvPr id="6" name="Holder 6"/>
          <p:cNvSpPr>
            <a:spLocks noGrp="1"/>
          </p:cNvSpPr>
          <p:nvPr>
            <p:ph type="sldNum" sz="quarter" idx="7"/>
          </p:nvPr>
        </p:nvSpPr>
        <p:spPr>
          <a:xfrm>
            <a:off x="6583680" y="4783455"/>
            <a:ext cx="2103120" cy="257175"/>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1282821290"/>
      </p:ext>
    </p:extLst>
  </p:cSld>
  <p:clrMap bg1="lt1" tx1="dk1" bg2="lt2" tx2="dk2" accent1="accent1" accent2="accent2" accent3="accent3" accent4="accent4" accent5="accent5" accent6="accent6" hlink="hlink" folHlink="folHlink"/>
  <p:sldLayoutIdLst>
    <p:sldLayoutId id="2147483654" r:id="rId1"/>
    <p:sldLayoutId id="2147483655" r:id="rId2"/>
    <p:sldLayoutId id="2147483656" r:id="rId3"/>
    <p:sldLayoutId id="2147483657" r:id="rId4"/>
    <p:sldLayoutId id="2147483658"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8600" y="137319"/>
            <a:ext cx="4114800" cy="5715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228600" y="800100"/>
            <a:ext cx="4114800" cy="226298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228600" y="3178175"/>
            <a:ext cx="1066800" cy="182563"/>
          </a:xfrm>
          <a:prstGeom prst="rect">
            <a:avLst/>
          </a:prstGeom>
        </p:spPr>
        <p:txBody>
          <a:bodyPr vert="horz" lIns="91440" tIns="45720" rIns="91440" bIns="45720" rtlCol="0" anchor="ctr"/>
          <a:lstStyle>
            <a:lvl1pPr algn="l">
              <a:defRPr sz="600">
                <a:solidFill>
                  <a:schemeClr val="tx1">
                    <a:tint val="75000"/>
                  </a:schemeClr>
                </a:solidFill>
              </a:defRPr>
            </a:lvl1pPr>
          </a:lstStyle>
          <a:p>
            <a:fld id="{1D8BD707-D9CF-40AE-B4C6-C98DA3205C09}" type="datetimeFigureOut">
              <a:rPr lang="en-US" smtClean="0"/>
              <a:pPr/>
              <a:t>10/21/26</a:t>
            </a:fld>
            <a:endParaRPr lang="en-US"/>
          </a:p>
        </p:txBody>
      </p:sp>
      <p:sp>
        <p:nvSpPr>
          <p:cNvPr id="5" name="Footer Placeholder 4"/>
          <p:cNvSpPr>
            <a:spLocks noGrp="1"/>
          </p:cNvSpPr>
          <p:nvPr>
            <p:ph type="ftr" sz="quarter" idx="3"/>
          </p:nvPr>
        </p:nvSpPr>
        <p:spPr>
          <a:xfrm>
            <a:off x="1562100" y="3178175"/>
            <a:ext cx="1447800" cy="182563"/>
          </a:xfrm>
          <a:prstGeom prst="rect">
            <a:avLst/>
          </a:prstGeom>
        </p:spPr>
        <p:txBody>
          <a:bodyPr vert="horz" lIns="91440" tIns="45720" rIns="91440" bIns="45720" rtlCol="0" anchor="ctr"/>
          <a:lstStyle>
            <a:lvl1pPr algn="ctr">
              <a:defRPr sz="6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276600" y="3178175"/>
            <a:ext cx="1066800" cy="182563"/>
          </a:xfrm>
          <a:prstGeom prst="rect">
            <a:avLst/>
          </a:prstGeom>
        </p:spPr>
        <p:txBody>
          <a:bodyPr vert="horz" lIns="91440" tIns="45720" rIns="91440" bIns="45720" rtlCol="0" anchor="ctr"/>
          <a:lstStyle>
            <a:lvl1pPr algn="r">
              <a:defRPr sz="600">
                <a:solidFill>
                  <a:schemeClr val="tx1">
                    <a:tint val="75000"/>
                  </a:schemeClr>
                </a:solidFill>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105068386"/>
      </p:ext>
    </p:extLst>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p:txStyles>
    <p:titleStyle>
      <a:lvl1pPr algn="ctr" defTabSz="457200" rtl="0" eaLnBrk="1" latinLnBrk="0" hangingPunct="1">
        <a:spcBef>
          <a:spcPct val="0"/>
        </a:spcBef>
        <a:buNone/>
        <a:defRPr sz="2200" kern="1200">
          <a:solidFill>
            <a:schemeClr val="tx1"/>
          </a:solidFill>
          <a:latin typeface="+mj-lt"/>
          <a:ea typeface="+mj-ea"/>
          <a:cs typeface="+mj-cs"/>
        </a:defRPr>
      </a:lvl1pPr>
    </p:titleStyle>
    <p:bodyStyle>
      <a:lvl1pPr marL="171450" indent="-171450" algn="l" defTabSz="4572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371475" indent="-142875" algn="l" defTabSz="4572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571500" indent="-114300" algn="l" defTabSz="4572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800100" indent="-114300" algn="l" defTabSz="457200" rtl="0" eaLnBrk="1" latinLnBrk="0" hangingPunct="1">
        <a:spcBef>
          <a:spcPct val="20000"/>
        </a:spcBef>
        <a:buFont typeface="Arial" pitchFamily="34" charset="0"/>
        <a:buChar char="–"/>
        <a:defRPr sz="1000" kern="1200">
          <a:solidFill>
            <a:schemeClr val="tx1"/>
          </a:solidFill>
          <a:latin typeface="+mn-lt"/>
          <a:ea typeface="+mn-ea"/>
          <a:cs typeface="+mn-cs"/>
        </a:defRPr>
      </a:lvl4pPr>
      <a:lvl5pPr marL="1028700" indent="-114300" algn="l" defTabSz="457200" rtl="0" eaLnBrk="1" latinLnBrk="0" hangingPunct="1">
        <a:spcBef>
          <a:spcPct val="20000"/>
        </a:spcBef>
        <a:buFont typeface="Arial" pitchFamily="34" charset="0"/>
        <a:buChar char="»"/>
        <a:defRPr sz="1000" kern="1200">
          <a:solidFill>
            <a:schemeClr val="tx1"/>
          </a:solidFill>
          <a:latin typeface="+mn-lt"/>
          <a:ea typeface="+mn-ea"/>
          <a:cs typeface="+mn-cs"/>
        </a:defRPr>
      </a:lvl5pPr>
      <a:lvl6pPr marL="1257300" indent="-114300" algn="l" defTabSz="457200" rtl="0" eaLnBrk="1" latinLnBrk="0" hangingPunct="1">
        <a:spcBef>
          <a:spcPct val="20000"/>
        </a:spcBef>
        <a:buFont typeface="Arial" pitchFamily="34" charset="0"/>
        <a:buChar char="•"/>
        <a:defRPr sz="1000" kern="1200">
          <a:solidFill>
            <a:schemeClr val="tx1"/>
          </a:solidFill>
          <a:latin typeface="+mn-lt"/>
          <a:ea typeface="+mn-ea"/>
          <a:cs typeface="+mn-cs"/>
        </a:defRPr>
      </a:lvl6pPr>
      <a:lvl7pPr marL="1485900" indent="-114300" algn="l" defTabSz="457200" rtl="0" eaLnBrk="1" latinLnBrk="0" hangingPunct="1">
        <a:spcBef>
          <a:spcPct val="20000"/>
        </a:spcBef>
        <a:buFont typeface="Arial" pitchFamily="34" charset="0"/>
        <a:buChar char="•"/>
        <a:defRPr sz="1000" kern="1200">
          <a:solidFill>
            <a:schemeClr val="tx1"/>
          </a:solidFill>
          <a:latin typeface="+mn-lt"/>
          <a:ea typeface="+mn-ea"/>
          <a:cs typeface="+mn-cs"/>
        </a:defRPr>
      </a:lvl7pPr>
      <a:lvl8pPr marL="1714500" indent="-114300" algn="l" defTabSz="457200" rtl="0" eaLnBrk="1" latinLnBrk="0" hangingPunct="1">
        <a:spcBef>
          <a:spcPct val="20000"/>
        </a:spcBef>
        <a:buFont typeface="Arial" pitchFamily="34" charset="0"/>
        <a:buChar char="•"/>
        <a:defRPr sz="1000" kern="1200">
          <a:solidFill>
            <a:schemeClr val="tx1"/>
          </a:solidFill>
          <a:latin typeface="+mn-lt"/>
          <a:ea typeface="+mn-ea"/>
          <a:cs typeface="+mn-cs"/>
        </a:defRPr>
      </a:lvl8pPr>
      <a:lvl9pPr marL="1943100" indent="-114300" algn="l" defTabSz="457200" rtl="0" eaLnBrk="1" latinLnBrk="0" hangingPunct="1">
        <a:spcBef>
          <a:spcPct val="20000"/>
        </a:spcBef>
        <a:buFont typeface="Arial" pitchFamily="34" charset="0"/>
        <a:buChar char="•"/>
        <a:defRPr sz="1000" kern="1200">
          <a:solidFill>
            <a:schemeClr val="tx1"/>
          </a:solidFill>
          <a:latin typeface="+mn-lt"/>
          <a:ea typeface="+mn-ea"/>
          <a:cs typeface="+mn-cs"/>
        </a:defRPr>
      </a:lvl9pPr>
    </p:bodyStyle>
    <p:otherStyle>
      <a:defPPr>
        <a:defRPr lang="en-US"/>
      </a:defPPr>
      <a:lvl1pPr marL="0" algn="l" defTabSz="457200" rtl="0" eaLnBrk="1" latinLnBrk="0" hangingPunct="1">
        <a:defRPr sz="900" kern="1200">
          <a:solidFill>
            <a:schemeClr val="tx1"/>
          </a:solidFill>
          <a:latin typeface="+mn-lt"/>
          <a:ea typeface="+mn-ea"/>
          <a:cs typeface="+mn-cs"/>
        </a:defRPr>
      </a:lvl1pPr>
      <a:lvl2pPr marL="228600" algn="l" defTabSz="457200" rtl="0" eaLnBrk="1" latinLnBrk="0" hangingPunct="1">
        <a:defRPr sz="900" kern="1200">
          <a:solidFill>
            <a:schemeClr val="tx1"/>
          </a:solidFill>
          <a:latin typeface="+mn-lt"/>
          <a:ea typeface="+mn-ea"/>
          <a:cs typeface="+mn-cs"/>
        </a:defRPr>
      </a:lvl2pPr>
      <a:lvl3pPr marL="457200" algn="l" defTabSz="457200" rtl="0" eaLnBrk="1" latinLnBrk="0" hangingPunct="1">
        <a:defRPr sz="900" kern="1200">
          <a:solidFill>
            <a:schemeClr val="tx1"/>
          </a:solidFill>
          <a:latin typeface="+mn-lt"/>
          <a:ea typeface="+mn-ea"/>
          <a:cs typeface="+mn-cs"/>
        </a:defRPr>
      </a:lvl3pPr>
      <a:lvl4pPr marL="685800" algn="l" defTabSz="457200" rtl="0" eaLnBrk="1" latinLnBrk="0" hangingPunct="1">
        <a:defRPr sz="900" kern="1200">
          <a:solidFill>
            <a:schemeClr val="tx1"/>
          </a:solidFill>
          <a:latin typeface="+mn-lt"/>
          <a:ea typeface="+mn-ea"/>
          <a:cs typeface="+mn-cs"/>
        </a:defRPr>
      </a:lvl4pPr>
      <a:lvl5pPr marL="914400" algn="l" defTabSz="457200" rtl="0" eaLnBrk="1" latinLnBrk="0" hangingPunct="1">
        <a:defRPr sz="900" kern="1200">
          <a:solidFill>
            <a:schemeClr val="tx1"/>
          </a:solidFill>
          <a:latin typeface="+mn-lt"/>
          <a:ea typeface="+mn-ea"/>
          <a:cs typeface="+mn-cs"/>
        </a:defRPr>
      </a:lvl5pPr>
      <a:lvl6pPr marL="1143000" algn="l" defTabSz="457200" rtl="0" eaLnBrk="1" latinLnBrk="0" hangingPunct="1">
        <a:defRPr sz="900" kern="1200">
          <a:solidFill>
            <a:schemeClr val="tx1"/>
          </a:solidFill>
          <a:latin typeface="+mn-lt"/>
          <a:ea typeface="+mn-ea"/>
          <a:cs typeface="+mn-cs"/>
        </a:defRPr>
      </a:lvl6pPr>
      <a:lvl7pPr marL="1371600" algn="l" defTabSz="457200" rtl="0" eaLnBrk="1" latinLnBrk="0" hangingPunct="1">
        <a:defRPr sz="900" kern="1200">
          <a:solidFill>
            <a:schemeClr val="tx1"/>
          </a:solidFill>
          <a:latin typeface="+mn-lt"/>
          <a:ea typeface="+mn-ea"/>
          <a:cs typeface="+mn-cs"/>
        </a:defRPr>
      </a:lvl7pPr>
      <a:lvl8pPr marL="1600200" algn="l" defTabSz="457200" rtl="0" eaLnBrk="1" latinLnBrk="0" hangingPunct="1">
        <a:defRPr sz="900" kern="1200">
          <a:solidFill>
            <a:schemeClr val="tx1"/>
          </a:solidFill>
          <a:latin typeface="+mn-lt"/>
          <a:ea typeface="+mn-ea"/>
          <a:cs typeface="+mn-cs"/>
        </a:defRPr>
      </a:lvl8pPr>
      <a:lvl9pPr marL="1828800" algn="l" defTabSz="457200" rtl="0" eaLnBrk="1" latinLnBrk="0" hangingPunct="1">
        <a:defRPr sz="9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276696"/>
            <a:ext cx="8229600" cy="857250"/>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p:cNvSpPr>
            <a:spLocks noGrp="1"/>
          </p:cNvSpPr>
          <p:nvPr>
            <p:ph type="body" idx="1"/>
          </p:nvPr>
        </p:nvSpPr>
        <p:spPr>
          <a:xfrm>
            <a:off x="457200" y="2270868"/>
            <a:ext cx="8229600" cy="2363516"/>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6" name="Picture 5">
            <a:extLst>
              <a:ext uri="{FF2B5EF4-FFF2-40B4-BE49-F238E27FC236}">
                <a16:creationId xmlns:a16="http://schemas.microsoft.com/office/drawing/2014/main" id="{2BFA51E6-4EF8-1B0C-397B-8E03C9E06B4D}"/>
              </a:ext>
            </a:extLst>
          </p:cNvPr>
          <p:cNvPicPr>
            <a:picLocks noChangeAspect="1"/>
          </p:cNvPicPr>
          <p:nvPr userDrawn="1"/>
        </p:nvPicPr>
        <p:blipFill>
          <a:blip r:embed="rId4"/>
          <a:stretch>
            <a:fillRect/>
          </a:stretch>
        </p:blipFill>
        <p:spPr>
          <a:xfrm>
            <a:off x="0" y="0"/>
            <a:ext cx="9144000" cy="10795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663374347"/>
      </p:ext>
    </p:extLst>
  </p:cSld>
  <p:clrMap bg1="lt1" tx1="dk1" bg2="lt2" tx2="dk2" accent1="accent1" accent2="accent2" accent3="accent3" accent4="accent4" accent5="accent5" accent6="accent6" hlink="hlink" folHlink="folHlink"/>
  <p:sldLayoutIdLst>
    <p:sldLayoutId id="2147483690" r:id="rId1"/>
    <p:sldLayoutId id="2147483691" r:id="rId2"/>
  </p:sldLayoutIdLst>
  <p:txStyles>
    <p:titleStyle>
      <a:lvl1pPr algn="ctr" defTabSz="3429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ceHolder 1"/>
          <p:cNvSpPr>
            <a:spLocks noGrp="1"/>
          </p:cNvSpPr>
          <p:nvPr>
            <p:ph type="title"/>
          </p:nvPr>
        </p:nvSpPr>
        <p:spPr>
          <a:xfrm>
            <a:off x="457172" y="205067"/>
            <a:ext cx="8228763" cy="858473"/>
          </a:xfrm>
          <a:prstGeom prst="rect">
            <a:avLst/>
          </a:prstGeom>
          <a:noFill/>
          <a:ln w="0">
            <a:noFill/>
          </a:ln>
        </p:spPr>
        <p:txBody>
          <a:bodyPr lIns="0" tIns="0" rIns="0" bIns="0" anchor="ctr">
            <a:noAutofit/>
          </a:bodyPr>
          <a:lstStyle>
            <a:lvl1pPr indent="0" algn="ctr">
              <a:buNone/>
              <a:defRPr lang="pt-PT" sz="4400" b="0" u="none" strike="noStrike">
                <a:solidFill>
                  <a:srgbClr val="000000"/>
                </a:solidFill>
                <a:effectLst/>
                <a:uFillTx/>
                <a:latin typeface="Arial"/>
              </a:defRPr>
            </a:lvl1pPr>
          </a:lstStyle>
          <a:p>
            <a:pPr indent="0" algn="ctr">
              <a:buNone/>
            </a:pPr>
            <a:r>
              <a:rPr lang="pt-PT" sz="3991" b="0" u="none" strike="noStrike">
                <a:solidFill>
                  <a:srgbClr val="000000"/>
                </a:solidFill>
                <a:effectLst/>
                <a:uFillTx/>
                <a:latin typeface="Arial"/>
              </a:rPr>
              <a:t>Clique para editar o formato do título</a:t>
            </a:r>
          </a:p>
        </p:txBody>
      </p:sp>
      <p:sp>
        <p:nvSpPr>
          <p:cNvPr id="3" name="PlaceHolder 2"/>
          <p:cNvSpPr>
            <a:spLocks noGrp="1"/>
          </p:cNvSpPr>
          <p:nvPr>
            <p:ph type="body"/>
          </p:nvPr>
        </p:nvSpPr>
        <p:spPr>
          <a:xfrm>
            <a:off x="457172" y="1203299"/>
            <a:ext cx="8228763" cy="2982614"/>
          </a:xfrm>
          <a:prstGeom prst="rect">
            <a:avLst/>
          </a:prstGeom>
          <a:noFill/>
          <a:ln w="0">
            <a:noFill/>
          </a:ln>
        </p:spPr>
        <p:txBody>
          <a:bodyPr lIns="0" tIns="0" rIns="0" bIns="0" anchor="t">
            <a:normAutofit/>
          </a:bodyPr>
          <a:lstStyle>
            <a:lvl1pPr algn="l">
              <a:spcBef>
                <a:spcPts val="1417"/>
              </a:spcBef>
              <a:buClr>
                <a:srgbClr val="000000"/>
              </a:buClr>
              <a:buSzPct val="45000"/>
              <a:buFont typeface="Wingdings" charset="2"/>
              <a:buChar char=""/>
              <a:defRPr lang="pt-PT" sz="3200" b="0" u="none" strike="noStrike">
                <a:solidFill>
                  <a:srgbClr val="000000"/>
                </a:solidFill>
                <a:effectLst/>
                <a:uFillTx/>
                <a:latin typeface="Arial"/>
              </a:defRPr>
            </a:lvl1pPr>
            <a:lvl2pPr lvl="1" algn="l">
              <a:spcBef>
                <a:spcPts val="1134"/>
              </a:spcBef>
              <a:buClr>
                <a:srgbClr val="000000"/>
              </a:buClr>
              <a:buSzPct val="75000"/>
              <a:buFont typeface="Symbol" charset="2"/>
              <a:buChar char=""/>
              <a:defRPr lang="pt-PT" sz="2800" b="0" u="none" strike="noStrike">
                <a:solidFill>
                  <a:srgbClr val="000000"/>
                </a:solidFill>
                <a:effectLst/>
                <a:uFillTx/>
                <a:latin typeface="Arial"/>
              </a:defRPr>
            </a:lvl2pPr>
            <a:lvl3pPr lvl="2" algn="l">
              <a:spcBef>
                <a:spcPts val="850"/>
              </a:spcBef>
              <a:buClr>
                <a:srgbClr val="000000"/>
              </a:buClr>
              <a:buSzPct val="45000"/>
              <a:buFont typeface="Wingdings" charset="2"/>
              <a:buChar char=""/>
              <a:defRPr lang="pt-PT" sz="2400" b="0" u="none" strike="noStrike">
                <a:solidFill>
                  <a:srgbClr val="000000"/>
                </a:solidFill>
                <a:effectLst/>
                <a:uFillTx/>
                <a:latin typeface="Arial"/>
              </a:defRPr>
            </a:lvl3pPr>
            <a:lvl4pPr lvl="3" algn="l">
              <a:spcBef>
                <a:spcPts val="567"/>
              </a:spcBef>
              <a:buClr>
                <a:srgbClr val="000000"/>
              </a:buClr>
              <a:buSzPct val="75000"/>
              <a:buFont typeface="Symbol" charset="2"/>
              <a:buChar char=""/>
              <a:defRPr lang="pt-PT" sz="2000" b="0" u="none" strike="noStrike">
                <a:solidFill>
                  <a:srgbClr val="000000"/>
                </a:solidFill>
                <a:effectLst/>
                <a:uFillTx/>
                <a:latin typeface="Arial"/>
              </a:defRPr>
            </a:lvl4pPr>
            <a:lvl5pPr lvl="4" algn="l">
              <a:spcBef>
                <a:spcPts val="283"/>
              </a:spcBef>
              <a:buClr>
                <a:srgbClr val="000000"/>
              </a:buClr>
              <a:buSzPct val="45000"/>
              <a:buFont typeface="Wingdings" charset="2"/>
              <a:buChar char=""/>
              <a:defRPr lang="pt-PT" sz="2000" b="0" u="none" strike="noStrike">
                <a:solidFill>
                  <a:srgbClr val="000000"/>
                </a:solidFill>
                <a:effectLst/>
                <a:uFillTx/>
                <a:latin typeface="Arial"/>
              </a:defRPr>
            </a:lvl5pPr>
            <a:lvl6pPr lvl="5" algn="l">
              <a:spcBef>
                <a:spcPts val="283"/>
              </a:spcBef>
              <a:buClr>
                <a:srgbClr val="000000"/>
              </a:buClr>
              <a:buSzPct val="45000"/>
              <a:buFont typeface="Wingdings" charset="2"/>
              <a:buChar char=""/>
              <a:defRPr lang="pt-PT" sz="2000" b="0" u="none" strike="noStrike">
                <a:solidFill>
                  <a:srgbClr val="000000"/>
                </a:solidFill>
                <a:effectLst/>
                <a:uFillTx/>
                <a:latin typeface="Arial"/>
              </a:defRPr>
            </a:lvl6pPr>
            <a:lvl7pPr lvl="6" algn="l">
              <a:spcBef>
                <a:spcPts val="283"/>
              </a:spcBef>
              <a:buClr>
                <a:srgbClr val="000000"/>
              </a:buClr>
              <a:buSzPct val="45000"/>
              <a:buFont typeface="Wingdings" charset="2"/>
              <a:buChar char=""/>
              <a:defRPr lang="pt-PT" sz="2000" b="0" u="none" strike="noStrike">
                <a:solidFill>
                  <a:srgbClr val="000000"/>
                </a:solidFill>
                <a:effectLst/>
                <a:uFillTx/>
                <a:latin typeface="Arial"/>
              </a:defRPr>
            </a:lvl7pPr>
          </a:lstStyle>
          <a:p>
            <a:pPr marL="432000" indent="-324000" algn="l">
              <a:spcBef>
                <a:spcPts val="1417"/>
              </a:spcBef>
              <a:buClr>
                <a:srgbClr val="000000"/>
              </a:buClr>
              <a:buSzPct val="45000"/>
              <a:buFont typeface="Wingdings" charset="2"/>
              <a:buChar char=""/>
            </a:pPr>
            <a:r>
              <a:rPr lang="pt-PT" sz="2903" b="0" u="none" strike="noStrike">
                <a:solidFill>
                  <a:srgbClr val="000000"/>
                </a:solidFill>
                <a:effectLst/>
                <a:uFillTx/>
                <a:latin typeface="Arial"/>
              </a:rPr>
              <a:t>Clique para editar o formato de texto dos tópicos</a:t>
            </a:r>
          </a:p>
          <a:p>
            <a:pPr marL="783734" lvl="1" indent="-293900" algn="l">
              <a:spcBef>
                <a:spcPts val="1029"/>
              </a:spcBef>
              <a:buClr>
                <a:srgbClr val="000000"/>
              </a:buClr>
              <a:buSzPct val="75000"/>
              <a:buFont typeface="Symbol" charset="2"/>
              <a:buChar char=""/>
            </a:pPr>
            <a:r>
              <a:rPr lang="pt-PT" sz="2540" b="0" u="none" strike="noStrike">
                <a:solidFill>
                  <a:srgbClr val="000000"/>
                </a:solidFill>
                <a:effectLst/>
                <a:uFillTx/>
                <a:latin typeface="Arial"/>
              </a:rPr>
              <a:t>Segundo nível de tópicos</a:t>
            </a:r>
          </a:p>
          <a:p>
            <a:pPr marL="1175602" lvl="2" indent="-261245" algn="l">
              <a:spcBef>
                <a:spcPts val="771"/>
              </a:spcBef>
              <a:buClr>
                <a:srgbClr val="000000"/>
              </a:buClr>
              <a:buSzPct val="45000"/>
              <a:buFont typeface="Wingdings" charset="2"/>
              <a:buChar char=""/>
            </a:pPr>
            <a:r>
              <a:rPr lang="pt-PT" sz="2177" b="0" u="none" strike="noStrike">
                <a:solidFill>
                  <a:srgbClr val="000000"/>
                </a:solidFill>
                <a:effectLst/>
                <a:uFillTx/>
                <a:latin typeface="Arial"/>
              </a:rPr>
              <a:t>Terceiro nível de tópicos</a:t>
            </a:r>
          </a:p>
          <a:p>
            <a:pPr marL="1567469" lvl="3" indent="-195934" algn="l">
              <a:spcBef>
                <a:spcPts val="514"/>
              </a:spcBef>
              <a:buClr>
                <a:srgbClr val="000000"/>
              </a:buClr>
              <a:buSzPct val="75000"/>
              <a:buFont typeface="Symbol" charset="2"/>
              <a:buChar char=""/>
            </a:pPr>
            <a:r>
              <a:rPr lang="pt-PT" sz="1814" b="0" u="none" strike="noStrike">
                <a:solidFill>
                  <a:srgbClr val="000000"/>
                </a:solidFill>
                <a:effectLst/>
                <a:uFillTx/>
                <a:latin typeface="Arial"/>
              </a:rPr>
              <a:t>Quarto nível de tópicos</a:t>
            </a:r>
          </a:p>
          <a:p>
            <a:pPr marL="1959336" lvl="4" indent="-195934" algn="l">
              <a:spcBef>
                <a:spcPts val="257"/>
              </a:spcBef>
              <a:buClr>
                <a:srgbClr val="000000"/>
              </a:buClr>
              <a:buSzPct val="45000"/>
              <a:buFont typeface="Wingdings" charset="2"/>
              <a:buChar char=""/>
            </a:pPr>
            <a:r>
              <a:rPr lang="pt-PT" sz="1814" b="0" u="none" strike="noStrike">
                <a:solidFill>
                  <a:srgbClr val="000000"/>
                </a:solidFill>
                <a:effectLst/>
                <a:uFillTx/>
                <a:latin typeface="Arial"/>
              </a:rPr>
              <a:t>Quinto nível de tópicos</a:t>
            </a:r>
          </a:p>
          <a:p>
            <a:pPr marL="2351203" lvl="5" indent="-195934" algn="l">
              <a:spcBef>
                <a:spcPts val="257"/>
              </a:spcBef>
              <a:buClr>
                <a:srgbClr val="000000"/>
              </a:buClr>
              <a:buSzPct val="45000"/>
              <a:buFont typeface="Wingdings" charset="2"/>
              <a:buChar char=""/>
            </a:pPr>
            <a:r>
              <a:rPr lang="pt-PT" sz="1814" b="0" u="none" strike="noStrike">
                <a:solidFill>
                  <a:srgbClr val="000000"/>
                </a:solidFill>
                <a:effectLst/>
                <a:uFillTx/>
                <a:latin typeface="Arial"/>
              </a:rPr>
              <a:t>Sexto nível de tópicos</a:t>
            </a:r>
          </a:p>
          <a:p>
            <a:pPr marL="2743070" lvl="6" indent="-195934" algn="l">
              <a:spcBef>
                <a:spcPts val="257"/>
              </a:spcBef>
              <a:buClr>
                <a:srgbClr val="000000"/>
              </a:buClr>
              <a:buSzPct val="45000"/>
              <a:buFont typeface="Wingdings" charset="2"/>
              <a:buChar char=""/>
            </a:pPr>
            <a:r>
              <a:rPr lang="pt-PT" sz="1814" b="0" u="none" strike="noStrike">
                <a:solidFill>
                  <a:srgbClr val="000000"/>
                </a:solidFill>
                <a:effectLst/>
                <a:uFillTx/>
                <a:latin typeface="Arial"/>
              </a:rPr>
              <a:t>Sétimo nível de tópicos</a:t>
            </a:r>
          </a:p>
        </p:txBody>
      </p:sp>
      <p:sp>
        <p:nvSpPr>
          <p:cNvPr id="4" name="PlaceHolder 3"/>
          <p:cNvSpPr>
            <a:spLocks noGrp="1"/>
          </p:cNvSpPr>
          <p:nvPr>
            <p:ph type="dt" idx="1"/>
          </p:nvPr>
        </p:nvSpPr>
        <p:spPr>
          <a:xfrm>
            <a:off x="457172" y="4685192"/>
            <a:ext cx="2130093" cy="354296"/>
          </a:xfrm>
          <a:prstGeom prst="rect">
            <a:avLst/>
          </a:prstGeom>
          <a:noFill/>
          <a:ln w="0">
            <a:noFill/>
          </a:ln>
        </p:spPr>
        <p:txBody>
          <a:bodyPr lIns="0" tIns="0" rIns="0" bIns="0" anchor="t">
            <a:noAutofit/>
          </a:bodyPr>
          <a:lstStyle>
            <a:lvl1pPr indent="0" algn="l">
              <a:buNone/>
              <a:defRPr lang="pt-PT" sz="1270" b="0" u="none" strike="noStrike">
                <a:solidFill>
                  <a:srgbClr val="000000"/>
                </a:solidFill>
                <a:effectLst/>
                <a:uFillTx/>
                <a:latin typeface="Times New Roman"/>
              </a:defRPr>
            </a:lvl1pPr>
          </a:lstStyle>
          <a:p>
            <a:r>
              <a:rPr lang="en-GB"/>
              <a:t>&lt;data/hora&gt;</a:t>
            </a:r>
          </a:p>
        </p:txBody>
      </p:sp>
      <p:sp>
        <p:nvSpPr>
          <p:cNvPr id="5" name="PlaceHolder 4"/>
          <p:cNvSpPr>
            <a:spLocks noGrp="1"/>
          </p:cNvSpPr>
          <p:nvPr>
            <p:ph type="ftr" idx="2"/>
          </p:nvPr>
        </p:nvSpPr>
        <p:spPr>
          <a:xfrm>
            <a:off x="3127054" y="4685192"/>
            <a:ext cx="2898142" cy="354296"/>
          </a:xfrm>
          <a:prstGeom prst="rect">
            <a:avLst/>
          </a:prstGeom>
          <a:noFill/>
          <a:ln w="0">
            <a:noFill/>
          </a:ln>
        </p:spPr>
        <p:txBody>
          <a:bodyPr lIns="0" tIns="0" rIns="0" bIns="0" anchor="t">
            <a:noAutofit/>
          </a:bodyPr>
          <a:lstStyle>
            <a:lvl1pPr indent="0" algn="ctr">
              <a:buNone/>
              <a:defRPr lang="pt-PT" sz="1270" b="0" u="none" strike="noStrike">
                <a:solidFill>
                  <a:srgbClr val="000000"/>
                </a:solidFill>
                <a:effectLst/>
                <a:uFillTx/>
                <a:latin typeface="Times New Roman"/>
              </a:defRPr>
            </a:lvl1pPr>
          </a:lstStyle>
          <a:p>
            <a:r>
              <a:rPr lang="en-GB"/>
              <a:t>&lt;rodapé&gt;</a:t>
            </a:r>
          </a:p>
        </p:txBody>
      </p:sp>
      <p:sp>
        <p:nvSpPr>
          <p:cNvPr id="6" name="PlaceHolder 5"/>
          <p:cNvSpPr>
            <a:spLocks noGrp="1"/>
          </p:cNvSpPr>
          <p:nvPr>
            <p:ph type="sldNum" idx="3"/>
          </p:nvPr>
        </p:nvSpPr>
        <p:spPr>
          <a:xfrm>
            <a:off x="6555842" y="4685192"/>
            <a:ext cx="2130093" cy="354296"/>
          </a:xfrm>
          <a:prstGeom prst="rect">
            <a:avLst/>
          </a:prstGeom>
          <a:noFill/>
          <a:ln w="0">
            <a:noFill/>
          </a:ln>
        </p:spPr>
        <p:txBody>
          <a:bodyPr lIns="0" tIns="0" rIns="0" bIns="0" anchor="t">
            <a:noAutofit/>
          </a:bodyPr>
          <a:lstStyle>
            <a:lvl1pPr indent="0" algn="r">
              <a:buNone/>
              <a:defRPr lang="pt-PT" sz="1270" b="0" u="none" strike="noStrike">
                <a:solidFill>
                  <a:srgbClr val="000000"/>
                </a:solidFill>
                <a:effectLst/>
                <a:uFillTx/>
                <a:latin typeface="Times New Roman"/>
              </a:defRPr>
            </a:lvl1pPr>
          </a:lstStyle>
          <a:p>
            <a:fld id="{B0E2CD6B-79BD-4544-A962-D0362CF7F5CF}" type="slidenum">
              <a:rPr lang="en-GB" smtClean="0"/>
              <a:pPr/>
              <a:t>‹#›</a:t>
            </a:fld>
            <a:endParaRPr lang="en-GB"/>
          </a:p>
        </p:txBody>
      </p:sp>
    </p:spTree>
    <p:extLst>
      <p:ext uri="{BB962C8B-B14F-4D97-AF65-F5344CB8AC3E}">
        <p14:creationId xmlns:p14="http://schemas.microsoft.com/office/powerpoint/2010/main" val="711749202"/>
      </p:ext>
    </p:extLst>
  </p:cSld>
  <p:clrMap bg1="lt1" tx1="dk1" bg2="lt2" tx2="dk2" accent1="accent1" accent2="accent2" accent3="accent3" accent4="accent4" accent5="accent5" accent6="accent6" hlink="hlink" folHlink="folHlink"/>
  <p:sldLayoutIdLst>
    <p:sldLayoutId id="2147483694" r:id="rId1"/>
    <p:sldLayoutId id="2147483695" r:id="rId2"/>
  </p:sldLayoutIdLst>
  <p:txStyles>
    <p:titleStyle>
      <a:lvl1pPr indent="0" algn="ctr" defTabSz="829452" rtl="0" eaLnBrk="1" latinLnBrk="0" hangingPunct="1">
        <a:lnSpc>
          <a:spcPct val="90000"/>
        </a:lnSpc>
        <a:spcBef>
          <a:spcPct val="0"/>
        </a:spcBef>
        <a:buNone/>
        <a:defRPr sz="3991" kern="1200">
          <a:solidFill>
            <a:schemeClr val="tx1"/>
          </a:solidFill>
          <a:latin typeface="+mj-lt"/>
          <a:ea typeface="+mj-ea"/>
          <a:cs typeface="+mj-cs"/>
        </a:defRPr>
      </a:lvl1pPr>
    </p:titleStyle>
    <p:bodyStyle>
      <a:lvl1pPr marL="391867" indent="-293900" algn="l" defTabSz="829452" rtl="0" eaLnBrk="1" latinLnBrk="0" hangingPunct="1">
        <a:lnSpc>
          <a:spcPct val="90000"/>
        </a:lnSpc>
        <a:spcBef>
          <a:spcPts val="1285"/>
        </a:spcBef>
        <a:buClr>
          <a:srgbClr val="000000"/>
        </a:buClr>
        <a:buSzPct val="45000"/>
        <a:buFont typeface="Wingdings" charset="2"/>
        <a:buChar char=""/>
        <a:defRPr sz="2540" kern="1200">
          <a:solidFill>
            <a:schemeClr val="tx1"/>
          </a:solidFill>
          <a:latin typeface="+mn-lt"/>
          <a:ea typeface="+mn-ea"/>
          <a:cs typeface="+mn-cs"/>
        </a:defRPr>
      </a:lvl1pPr>
      <a:lvl2pPr marL="622089" indent="-207363" algn="l" defTabSz="829452" rtl="0" eaLnBrk="1" latinLnBrk="0" hangingPunct="1">
        <a:lnSpc>
          <a:spcPct val="90000"/>
        </a:lnSpc>
        <a:spcBef>
          <a:spcPts val="454"/>
        </a:spcBef>
        <a:buFont typeface="Arial" panose="020B0604020202020204" pitchFamily="34" charset="0"/>
        <a:buChar char="•"/>
        <a:defRPr sz="2177" kern="1200">
          <a:solidFill>
            <a:schemeClr val="tx1"/>
          </a:solidFill>
          <a:latin typeface="+mn-lt"/>
          <a:ea typeface="+mn-ea"/>
          <a:cs typeface="+mn-cs"/>
        </a:defRPr>
      </a:lvl2pPr>
      <a:lvl3pPr marL="1036815" indent="-207363" algn="l" defTabSz="829452" rtl="0" eaLnBrk="1" latinLnBrk="0" hangingPunct="1">
        <a:lnSpc>
          <a:spcPct val="90000"/>
        </a:lnSpc>
        <a:spcBef>
          <a:spcPts val="454"/>
        </a:spcBef>
        <a:buFont typeface="Arial" panose="020B0604020202020204" pitchFamily="34" charset="0"/>
        <a:buChar char="•"/>
        <a:defRPr sz="1814" kern="1200">
          <a:solidFill>
            <a:schemeClr val="tx1"/>
          </a:solidFill>
          <a:latin typeface="+mn-lt"/>
          <a:ea typeface="+mn-ea"/>
          <a:cs typeface="+mn-cs"/>
        </a:defRPr>
      </a:lvl3pPr>
      <a:lvl4pPr marL="1451541" indent="-207363" algn="l" defTabSz="829452" rtl="0" eaLnBrk="1" latinLnBrk="0" hangingPunct="1">
        <a:lnSpc>
          <a:spcPct val="90000"/>
        </a:lnSpc>
        <a:spcBef>
          <a:spcPts val="454"/>
        </a:spcBef>
        <a:buFont typeface="Arial" panose="020B0604020202020204" pitchFamily="34" charset="0"/>
        <a:buChar char="•"/>
        <a:defRPr sz="1633" kern="1200">
          <a:solidFill>
            <a:schemeClr val="tx1"/>
          </a:solidFill>
          <a:latin typeface="+mn-lt"/>
          <a:ea typeface="+mn-ea"/>
          <a:cs typeface="+mn-cs"/>
        </a:defRPr>
      </a:lvl4pPr>
      <a:lvl5pPr marL="1866268" indent="-207363" algn="l" defTabSz="829452" rtl="0" eaLnBrk="1" latinLnBrk="0" hangingPunct="1">
        <a:lnSpc>
          <a:spcPct val="90000"/>
        </a:lnSpc>
        <a:spcBef>
          <a:spcPts val="454"/>
        </a:spcBef>
        <a:buFont typeface="Arial" panose="020B0604020202020204" pitchFamily="34" charset="0"/>
        <a:buChar char="•"/>
        <a:defRPr sz="1633" kern="1200">
          <a:solidFill>
            <a:schemeClr val="tx1"/>
          </a:solidFill>
          <a:latin typeface="+mn-lt"/>
          <a:ea typeface="+mn-ea"/>
          <a:cs typeface="+mn-cs"/>
        </a:defRPr>
      </a:lvl5pPr>
      <a:lvl6pPr marL="2280994" indent="-207363" algn="l" defTabSz="829452" rtl="0" eaLnBrk="1" latinLnBrk="0" hangingPunct="1">
        <a:lnSpc>
          <a:spcPct val="90000"/>
        </a:lnSpc>
        <a:spcBef>
          <a:spcPts val="454"/>
        </a:spcBef>
        <a:buFont typeface="Arial" panose="020B0604020202020204" pitchFamily="34" charset="0"/>
        <a:buChar char="•"/>
        <a:defRPr sz="1633" kern="1200">
          <a:solidFill>
            <a:schemeClr val="tx1"/>
          </a:solidFill>
          <a:latin typeface="+mn-lt"/>
          <a:ea typeface="+mn-ea"/>
          <a:cs typeface="+mn-cs"/>
        </a:defRPr>
      </a:lvl6pPr>
      <a:lvl7pPr marL="2695720" indent="-207363" algn="l" defTabSz="829452" rtl="0" eaLnBrk="1" latinLnBrk="0" hangingPunct="1">
        <a:lnSpc>
          <a:spcPct val="90000"/>
        </a:lnSpc>
        <a:spcBef>
          <a:spcPts val="454"/>
        </a:spcBef>
        <a:buFont typeface="Arial" panose="020B0604020202020204" pitchFamily="34" charset="0"/>
        <a:buChar char="•"/>
        <a:defRPr sz="1633" kern="1200">
          <a:solidFill>
            <a:schemeClr val="tx1"/>
          </a:solidFill>
          <a:latin typeface="+mn-lt"/>
          <a:ea typeface="+mn-ea"/>
          <a:cs typeface="+mn-cs"/>
        </a:defRPr>
      </a:lvl7pPr>
      <a:lvl8pPr marL="3110446" indent="-207363" algn="l" defTabSz="829452" rtl="0" eaLnBrk="1" latinLnBrk="0" hangingPunct="1">
        <a:lnSpc>
          <a:spcPct val="90000"/>
        </a:lnSpc>
        <a:spcBef>
          <a:spcPts val="454"/>
        </a:spcBef>
        <a:buFont typeface="Arial" panose="020B0604020202020204" pitchFamily="34" charset="0"/>
        <a:buChar char="•"/>
        <a:defRPr sz="1633" kern="1200">
          <a:solidFill>
            <a:schemeClr val="tx1"/>
          </a:solidFill>
          <a:latin typeface="+mn-lt"/>
          <a:ea typeface="+mn-ea"/>
          <a:cs typeface="+mn-cs"/>
        </a:defRPr>
      </a:lvl8pPr>
      <a:lvl9pPr marL="3525172" indent="-207363" algn="l" defTabSz="829452" rtl="0" eaLnBrk="1" latinLnBrk="0" hangingPunct="1">
        <a:lnSpc>
          <a:spcPct val="90000"/>
        </a:lnSpc>
        <a:spcBef>
          <a:spcPts val="454"/>
        </a:spcBef>
        <a:buFont typeface="Arial" panose="020B0604020202020204" pitchFamily="34" charset="0"/>
        <a:buChar char="•"/>
        <a:defRPr sz="1633" kern="1200">
          <a:solidFill>
            <a:schemeClr val="tx1"/>
          </a:solidFill>
          <a:latin typeface="+mn-lt"/>
          <a:ea typeface="+mn-ea"/>
          <a:cs typeface="+mn-cs"/>
        </a:defRPr>
      </a:lvl9pPr>
    </p:bodyStyle>
    <p:otherStyle>
      <a:defPPr>
        <a:defRPr lang="en-US"/>
      </a:defPPr>
      <a:lvl1pPr marL="0" algn="l" defTabSz="829452" rtl="0" eaLnBrk="1" latinLnBrk="0" hangingPunct="1">
        <a:defRPr sz="1633" kern="1200">
          <a:solidFill>
            <a:schemeClr val="tx1"/>
          </a:solidFill>
          <a:latin typeface="+mn-lt"/>
          <a:ea typeface="+mn-ea"/>
          <a:cs typeface="+mn-cs"/>
        </a:defRPr>
      </a:lvl1pPr>
      <a:lvl2pPr marL="414726" algn="l" defTabSz="829452" rtl="0" eaLnBrk="1" latinLnBrk="0" hangingPunct="1">
        <a:defRPr sz="1633" kern="1200">
          <a:solidFill>
            <a:schemeClr val="tx1"/>
          </a:solidFill>
          <a:latin typeface="+mn-lt"/>
          <a:ea typeface="+mn-ea"/>
          <a:cs typeface="+mn-cs"/>
        </a:defRPr>
      </a:lvl2pPr>
      <a:lvl3pPr marL="829452" algn="l" defTabSz="829452" rtl="0" eaLnBrk="1" latinLnBrk="0" hangingPunct="1">
        <a:defRPr sz="1633" kern="1200">
          <a:solidFill>
            <a:schemeClr val="tx1"/>
          </a:solidFill>
          <a:latin typeface="+mn-lt"/>
          <a:ea typeface="+mn-ea"/>
          <a:cs typeface="+mn-cs"/>
        </a:defRPr>
      </a:lvl3pPr>
      <a:lvl4pPr marL="1244178" algn="l" defTabSz="829452" rtl="0" eaLnBrk="1" latinLnBrk="0" hangingPunct="1">
        <a:defRPr sz="1633" kern="1200">
          <a:solidFill>
            <a:schemeClr val="tx1"/>
          </a:solidFill>
          <a:latin typeface="+mn-lt"/>
          <a:ea typeface="+mn-ea"/>
          <a:cs typeface="+mn-cs"/>
        </a:defRPr>
      </a:lvl4pPr>
      <a:lvl5pPr marL="1658904" algn="l" defTabSz="829452" rtl="0" eaLnBrk="1" latinLnBrk="0" hangingPunct="1">
        <a:defRPr sz="1633" kern="1200">
          <a:solidFill>
            <a:schemeClr val="tx1"/>
          </a:solidFill>
          <a:latin typeface="+mn-lt"/>
          <a:ea typeface="+mn-ea"/>
          <a:cs typeface="+mn-cs"/>
        </a:defRPr>
      </a:lvl5pPr>
      <a:lvl6pPr marL="2073631" algn="l" defTabSz="829452" rtl="0" eaLnBrk="1" latinLnBrk="0" hangingPunct="1">
        <a:defRPr sz="1633" kern="1200">
          <a:solidFill>
            <a:schemeClr val="tx1"/>
          </a:solidFill>
          <a:latin typeface="+mn-lt"/>
          <a:ea typeface="+mn-ea"/>
          <a:cs typeface="+mn-cs"/>
        </a:defRPr>
      </a:lvl6pPr>
      <a:lvl7pPr marL="2488357" algn="l" defTabSz="829452" rtl="0" eaLnBrk="1" latinLnBrk="0" hangingPunct="1">
        <a:defRPr sz="1633" kern="1200">
          <a:solidFill>
            <a:schemeClr val="tx1"/>
          </a:solidFill>
          <a:latin typeface="+mn-lt"/>
          <a:ea typeface="+mn-ea"/>
          <a:cs typeface="+mn-cs"/>
        </a:defRPr>
      </a:lvl7pPr>
      <a:lvl8pPr marL="2903083" algn="l" defTabSz="829452" rtl="0" eaLnBrk="1" latinLnBrk="0" hangingPunct="1">
        <a:defRPr sz="1633" kern="1200">
          <a:solidFill>
            <a:schemeClr val="tx1"/>
          </a:solidFill>
          <a:latin typeface="+mn-lt"/>
          <a:ea typeface="+mn-ea"/>
          <a:cs typeface="+mn-cs"/>
        </a:defRPr>
      </a:lvl8pPr>
      <a:lvl9pPr marL="3317809" algn="l" defTabSz="829452" rtl="0" eaLnBrk="1" latinLnBrk="0" hangingPunct="1">
        <a:defRPr sz="1633"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ijdelijke aanduiding voor tekst 2"/>
          <p:cNvSpPr>
            <a:spLocks noGrp="1"/>
          </p:cNvSpPr>
          <p:nvPr>
            <p:ph type="body" idx="1"/>
          </p:nvPr>
        </p:nvSpPr>
        <p:spPr>
          <a:xfrm>
            <a:off x="782873" y="1318381"/>
            <a:ext cx="7576903" cy="2994983"/>
          </a:xfrm>
          <a:prstGeom prst="rect">
            <a:avLst/>
          </a:prstGeom>
        </p:spPr>
        <p:txBody>
          <a:bodyPr vert="horz" lIns="91440" tIns="45720" rIns="91440" bIns="45720" rtlCol="0">
            <a:noAutofit/>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dianummer 5"/>
          <p:cNvSpPr>
            <a:spLocks noGrp="1"/>
          </p:cNvSpPr>
          <p:nvPr>
            <p:ph type="sldNum" sz="quarter" idx="4"/>
          </p:nvPr>
        </p:nvSpPr>
        <p:spPr>
          <a:xfrm>
            <a:off x="8476984" y="4778017"/>
            <a:ext cx="403412" cy="215444"/>
          </a:xfrm>
          <a:prstGeom prst="rect">
            <a:avLst/>
          </a:prstGeom>
        </p:spPr>
        <p:txBody>
          <a:bodyPr vert="horz" wrap="square" lIns="91440" tIns="45720" rIns="91440" bIns="45720" rtlCol="0" anchor="ctr">
            <a:spAutoFit/>
          </a:bodyPr>
          <a:lstStyle>
            <a:lvl1pPr algn="r">
              <a:defRPr sz="800">
                <a:solidFill>
                  <a:schemeClr val="tx1">
                    <a:tint val="75000"/>
                  </a:schemeClr>
                </a:solidFill>
              </a:defRPr>
            </a:lvl1pPr>
          </a:lstStyle>
          <a:p>
            <a:fld id="{B86DE904-C121-477E-B2B0-923493BF220C}" type="slidenum">
              <a:rPr lang="nl-NL" smtClean="0"/>
              <a:t>‹#›</a:t>
            </a:fld>
            <a:endParaRPr lang="nl-NL"/>
          </a:p>
        </p:txBody>
      </p:sp>
      <p:sp>
        <p:nvSpPr>
          <p:cNvPr id="5" name="Round Same-side Corner of Rectangle 4">
            <a:extLst>
              <a:ext uri="{FF2B5EF4-FFF2-40B4-BE49-F238E27FC236}">
                <a16:creationId xmlns:a16="http://schemas.microsoft.com/office/drawing/2014/main" id="{6C443C38-324B-FBE4-B09E-2ED87B16834E}"/>
              </a:ext>
            </a:extLst>
          </p:cNvPr>
          <p:cNvSpPr/>
          <p:nvPr userDrawn="1"/>
        </p:nvSpPr>
        <p:spPr>
          <a:xfrm rot="5400000">
            <a:off x="-2207231" y="2439949"/>
            <a:ext cx="4678063" cy="263602"/>
          </a:xfrm>
          <a:prstGeom prst="round2SameRect">
            <a:avLst>
              <a:gd name="adj1" fmla="val 22302"/>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7" name="Title Placeholder 6">
            <a:extLst>
              <a:ext uri="{FF2B5EF4-FFF2-40B4-BE49-F238E27FC236}">
                <a16:creationId xmlns:a16="http://schemas.microsoft.com/office/drawing/2014/main" id="{79647671-09AC-6CF6-60F2-DD9F367DF073}"/>
              </a:ext>
            </a:extLst>
          </p:cNvPr>
          <p:cNvSpPr>
            <a:spLocks noGrp="1"/>
          </p:cNvSpPr>
          <p:nvPr>
            <p:ph type="title"/>
          </p:nvPr>
        </p:nvSpPr>
        <p:spPr>
          <a:xfrm>
            <a:off x="628650" y="274638"/>
            <a:ext cx="7886700" cy="993775"/>
          </a:xfrm>
          <a:prstGeom prst="rect">
            <a:avLst/>
          </a:prstGeom>
        </p:spPr>
        <p:txBody>
          <a:bodyPr vert="horz" lIns="91440" tIns="45720" rIns="91440" bIns="45720" rtlCol="0" anchor="b" anchorCtr="0">
            <a:noAutofit/>
          </a:bodyPr>
          <a:lstStyle/>
          <a:p>
            <a:r>
              <a:rPr lang="en-US"/>
              <a:t>Click to edit Master title style</a:t>
            </a:r>
            <a:endParaRPr lang="en-NL"/>
          </a:p>
        </p:txBody>
      </p:sp>
    </p:spTree>
    <p:extLst>
      <p:ext uri="{BB962C8B-B14F-4D97-AF65-F5344CB8AC3E}">
        <p14:creationId xmlns:p14="http://schemas.microsoft.com/office/powerpoint/2010/main" val="3830986929"/>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p:transition/>
  <p:hf hdr="0" dt="0"/>
  <p:txStyles>
    <p:titleStyle>
      <a:lvl1pPr algn="l" defTabSz="914400" rtl="0" eaLnBrk="1" latinLnBrk="0" hangingPunct="1">
        <a:lnSpc>
          <a:spcPct val="100000"/>
        </a:lnSpc>
        <a:spcBef>
          <a:spcPct val="0"/>
        </a:spcBef>
        <a:buNone/>
        <a:defRPr sz="2800" b="0" i="0" kern="1200">
          <a:solidFill>
            <a:schemeClr val="tx2"/>
          </a:solidFill>
          <a:latin typeface="Cambria" panose="02040503050406030204" pitchFamily="18" charset="0"/>
          <a:ea typeface="+mj-ea"/>
          <a:cs typeface="+mj-cs"/>
        </a:defRPr>
      </a:lvl1pPr>
    </p:titleStyle>
    <p:bodyStyle>
      <a:lvl1pPr marL="180975" indent="-180975" algn="l" defTabSz="914400" rtl="0" eaLnBrk="1" latinLnBrk="0" hangingPunct="1">
        <a:spcBef>
          <a:spcPct val="0"/>
        </a:spcBef>
        <a:buFont typeface="Arial" pitchFamily="34" charset="0"/>
        <a:buChar char="-"/>
        <a:defRPr sz="1600" kern="1200">
          <a:solidFill>
            <a:schemeClr val="tx1"/>
          </a:solidFill>
          <a:latin typeface="+mn-lt"/>
          <a:ea typeface="+mn-ea"/>
          <a:cs typeface="+mn-cs"/>
        </a:defRPr>
      </a:lvl1pPr>
      <a:lvl2pPr marL="355600" indent="-174625"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538163" indent="-182563"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719138" indent="-180975" algn="l" defTabSz="914400" rtl="0" eaLnBrk="1" latinLnBrk="0" hangingPunct="1">
        <a:spcBef>
          <a:spcPct val="20000"/>
        </a:spcBef>
        <a:buFont typeface="Arial" pitchFamily="34" charset="0"/>
        <a:buChar char="-"/>
        <a:defRPr sz="1000" kern="1200">
          <a:solidFill>
            <a:schemeClr val="tx1"/>
          </a:solidFill>
          <a:latin typeface="+mn-lt"/>
          <a:ea typeface="+mn-ea"/>
          <a:cs typeface="+mn-cs"/>
        </a:defRPr>
      </a:lvl4pPr>
      <a:lvl5pPr marL="893763" indent="-174625" algn="l" defTabSz="914400" rtl="0" eaLnBrk="1" latinLnBrk="0" hangingPunct="1">
        <a:spcBef>
          <a:spcPct val="20000"/>
        </a:spcBef>
        <a:buFont typeface="Arial" pitchFamily="34" charset="0"/>
        <a:buChar char="-"/>
        <a:defRPr sz="1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205979"/>
            <a:ext cx="61722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342900" y="1200151"/>
            <a:ext cx="61722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342900" y="4767263"/>
            <a:ext cx="16002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5BCAD085-E8A6-8845-BD4E-CB4CCA059FC4}" type="datetimeFigureOut">
              <a:rPr lang="en-US" smtClean="0"/>
              <a:t>10/21/26</a:t>
            </a:fld>
            <a:endParaRPr lang="en-US"/>
          </a:p>
        </p:txBody>
      </p:sp>
      <p:sp>
        <p:nvSpPr>
          <p:cNvPr id="5" name="Footer Placeholder 4"/>
          <p:cNvSpPr>
            <a:spLocks noGrp="1"/>
          </p:cNvSpPr>
          <p:nvPr>
            <p:ph type="ftr" sz="quarter" idx="3"/>
          </p:nvPr>
        </p:nvSpPr>
        <p:spPr>
          <a:xfrm>
            <a:off x="2343150" y="4767263"/>
            <a:ext cx="21717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914900" y="4767263"/>
            <a:ext cx="16002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1022809119"/>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Lst>
  <p:txStyles>
    <p:titleStyle>
      <a:lvl1pPr algn="ctr" defTabSz="3429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D8E8470-177E-BF87-86A1-BE9957C34A5C}"/>
              </a:ext>
            </a:extLst>
          </p:cNvPr>
          <p:cNvSpPr>
            <a:spLocks noGrp="1"/>
          </p:cNvSpPr>
          <p:nvPr>
            <p:ph type="title"/>
          </p:nvPr>
        </p:nvSpPr>
        <p:spPr>
          <a:xfrm>
            <a:off x="628651" y="273847"/>
            <a:ext cx="7886700" cy="99417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3AC8ED9-7147-A22E-D554-C50600D55BBB}"/>
              </a:ext>
            </a:extLst>
          </p:cNvPr>
          <p:cNvSpPr>
            <a:spLocks noGrp="1"/>
          </p:cNvSpPr>
          <p:nvPr>
            <p:ph type="body" idx="1"/>
          </p:nvPr>
        </p:nvSpPr>
        <p:spPr>
          <a:xfrm>
            <a:off x="628651" y="1369219"/>
            <a:ext cx="7886700" cy="326350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C5E30C6-D0D1-0045-BA2F-1357173DAE4B}"/>
              </a:ext>
            </a:extLst>
          </p:cNvPr>
          <p:cNvSpPr>
            <a:spLocks noGrp="1"/>
          </p:cNvSpPr>
          <p:nvPr>
            <p:ph type="dt" sz="half" idx="2"/>
          </p:nvPr>
        </p:nvSpPr>
        <p:spPr>
          <a:xfrm>
            <a:off x="628651" y="4767267"/>
            <a:ext cx="2057400" cy="273844"/>
          </a:xfrm>
          <a:prstGeom prst="rect">
            <a:avLst/>
          </a:prstGeom>
        </p:spPr>
        <p:txBody>
          <a:bodyPr vert="horz" lIns="91440" tIns="45720" rIns="91440" bIns="45720" rtlCol="0" anchor="ctr"/>
          <a:lstStyle>
            <a:lvl1pPr algn="l">
              <a:defRPr sz="731">
                <a:solidFill>
                  <a:schemeClr val="tx1">
                    <a:tint val="82000"/>
                  </a:schemeClr>
                </a:solidFill>
              </a:defRPr>
            </a:lvl1pPr>
          </a:lstStyle>
          <a:p>
            <a:fld id="{49E9EDBE-5738-4F15-B12B-7B59A0AA1AEA}" type="datetimeFigureOut">
              <a:rPr lang="en-US" smtClean="0"/>
              <a:t>10/21/26</a:t>
            </a:fld>
            <a:endParaRPr lang="en-US"/>
          </a:p>
        </p:txBody>
      </p:sp>
      <p:sp>
        <p:nvSpPr>
          <p:cNvPr id="5" name="Footer Placeholder 4">
            <a:extLst>
              <a:ext uri="{FF2B5EF4-FFF2-40B4-BE49-F238E27FC236}">
                <a16:creationId xmlns:a16="http://schemas.microsoft.com/office/drawing/2014/main" id="{E34C168A-79A8-4A2A-8ABC-C0B0BF2D525B}"/>
              </a:ext>
            </a:extLst>
          </p:cNvPr>
          <p:cNvSpPr>
            <a:spLocks noGrp="1"/>
          </p:cNvSpPr>
          <p:nvPr>
            <p:ph type="ftr" sz="quarter" idx="3"/>
          </p:nvPr>
        </p:nvSpPr>
        <p:spPr>
          <a:xfrm>
            <a:off x="3028951" y="4767267"/>
            <a:ext cx="3086100" cy="273844"/>
          </a:xfrm>
          <a:prstGeom prst="rect">
            <a:avLst/>
          </a:prstGeom>
        </p:spPr>
        <p:txBody>
          <a:bodyPr vert="horz" lIns="91440" tIns="45720" rIns="91440" bIns="45720" rtlCol="0" anchor="ctr"/>
          <a:lstStyle>
            <a:lvl1pPr algn="ctr">
              <a:defRPr sz="731">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59ADC3D4-6B8B-C14B-B2BA-CAC0FF42853A}"/>
              </a:ext>
            </a:extLst>
          </p:cNvPr>
          <p:cNvSpPr>
            <a:spLocks noGrp="1"/>
          </p:cNvSpPr>
          <p:nvPr>
            <p:ph type="sldNum" sz="quarter" idx="4"/>
          </p:nvPr>
        </p:nvSpPr>
        <p:spPr>
          <a:xfrm>
            <a:off x="6457951" y="4767267"/>
            <a:ext cx="2057400" cy="273844"/>
          </a:xfrm>
          <a:prstGeom prst="rect">
            <a:avLst/>
          </a:prstGeom>
        </p:spPr>
        <p:txBody>
          <a:bodyPr vert="horz" lIns="91440" tIns="45720" rIns="91440" bIns="45720" rtlCol="0" anchor="ctr"/>
          <a:lstStyle>
            <a:lvl1pPr algn="r">
              <a:defRPr sz="731">
                <a:solidFill>
                  <a:schemeClr val="tx1">
                    <a:tint val="82000"/>
                  </a:schemeClr>
                </a:solidFill>
              </a:defRPr>
            </a:lvl1pPr>
          </a:lstStyle>
          <a:p>
            <a:fld id="{3453727F-FDC3-4791-A45C-92350BD4085D}" type="slidenum">
              <a:rPr lang="en-US" smtClean="0"/>
              <a:t>‹#›</a:t>
            </a:fld>
            <a:endParaRPr lang="en-US"/>
          </a:p>
        </p:txBody>
      </p:sp>
    </p:spTree>
    <p:extLst>
      <p:ext uri="{BB962C8B-B14F-4D97-AF65-F5344CB8AC3E}">
        <p14:creationId xmlns:p14="http://schemas.microsoft.com/office/powerpoint/2010/main" val="2553602953"/>
      </p:ext>
    </p:extLst>
  </p:cSld>
  <p:clrMap bg1="dk1" tx1="lt1" bg2="dk2" tx2="lt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 id="2147483739" r:id="rId13"/>
    <p:sldLayoutId id="2147483740" r:id="rId14"/>
  </p:sldLayoutIdLst>
  <p:hf sldNum="0" hdr="0" ftr="0" dt="0"/>
  <p:txStyles>
    <p:titleStyle>
      <a:lvl1pPr algn="l" defTabSz="557227" rtl="0" eaLnBrk="1" latinLnBrk="0" hangingPunct="1">
        <a:lnSpc>
          <a:spcPct val="90000"/>
        </a:lnSpc>
        <a:spcBef>
          <a:spcPct val="0"/>
        </a:spcBef>
        <a:buNone/>
        <a:defRPr sz="2681"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139307" indent="-139307" algn="l" defTabSz="557227" rtl="0" eaLnBrk="1" latinLnBrk="0" hangingPunct="1">
        <a:lnSpc>
          <a:spcPct val="90000"/>
        </a:lnSpc>
        <a:spcBef>
          <a:spcPts val="610"/>
        </a:spcBef>
        <a:buFont typeface="Arial" panose="020B0604020202020204" pitchFamily="34" charset="0"/>
        <a:buChar char="•"/>
        <a:defRPr sz="1706" kern="1200">
          <a:solidFill>
            <a:schemeClr val="tx1"/>
          </a:solidFill>
          <a:latin typeface="+mn-lt"/>
          <a:ea typeface="+mn-ea"/>
          <a:cs typeface="+mn-cs"/>
        </a:defRPr>
      </a:lvl1pPr>
      <a:lvl2pPr marL="417920" indent="-139307" algn="l" defTabSz="557227" rtl="0" eaLnBrk="1" latinLnBrk="0" hangingPunct="1">
        <a:lnSpc>
          <a:spcPct val="90000"/>
        </a:lnSpc>
        <a:spcBef>
          <a:spcPts val="304"/>
        </a:spcBef>
        <a:buFont typeface="Arial" panose="020B0604020202020204" pitchFamily="34" charset="0"/>
        <a:buChar char="•"/>
        <a:defRPr sz="1463" kern="1200">
          <a:solidFill>
            <a:schemeClr val="tx1"/>
          </a:solidFill>
          <a:latin typeface="+mn-lt"/>
          <a:ea typeface="+mn-ea"/>
          <a:cs typeface="+mn-cs"/>
        </a:defRPr>
      </a:lvl2pPr>
      <a:lvl3pPr marL="696533" indent="-139307" algn="l" defTabSz="557227" rtl="0" eaLnBrk="1" latinLnBrk="0" hangingPunct="1">
        <a:lnSpc>
          <a:spcPct val="90000"/>
        </a:lnSpc>
        <a:spcBef>
          <a:spcPts val="304"/>
        </a:spcBef>
        <a:buFont typeface="Arial" panose="020B0604020202020204" pitchFamily="34" charset="0"/>
        <a:buChar char="•"/>
        <a:defRPr sz="1219" kern="1200">
          <a:solidFill>
            <a:schemeClr val="tx1"/>
          </a:solidFill>
          <a:latin typeface="+mn-lt"/>
          <a:ea typeface="+mn-ea"/>
          <a:cs typeface="+mn-cs"/>
        </a:defRPr>
      </a:lvl3pPr>
      <a:lvl4pPr marL="975147" indent="-139307" algn="l" defTabSz="557227" rtl="0" eaLnBrk="1" latinLnBrk="0" hangingPunct="1">
        <a:lnSpc>
          <a:spcPct val="90000"/>
        </a:lnSpc>
        <a:spcBef>
          <a:spcPts val="304"/>
        </a:spcBef>
        <a:buFont typeface="Arial" panose="020B0604020202020204" pitchFamily="34" charset="0"/>
        <a:buChar char="•"/>
        <a:defRPr sz="1097" kern="1200">
          <a:solidFill>
            <a:schemeClr val="tx1"/>
          </a:solidFill>
          <a:latin typeface="+mn-lt"/>
          <a:ea typeface="+mn-ea"/>
          <a:cs typeface="+mn-cs"/>
        </a:defRPr>
      </a:lvl4pPr>
      <a:lvl5pPr marL="1253760" indent="-139307" algn="l" defTabSz="557227" rtl="0" eaLnBrk="1" latinLnBrk="0" hangingPunct="1">
        <a:lnSpc>
          <a:spcPct val="90000"/>
        </a:lnSpc>
        <a:spcBef>
          <a:spcPts val="304"/>
        </a:spcBef>
        <a:buFont typeface="Arial" panose="020B0604020202020204" pitchFamily="34" charset="0"/>
        <a:buChar char="•"/>
        <a:defRPr sz="1097" kern="1200">
          <a:solidFill>
            <a:schemeClr val="tx1"/>
          </a:solidFill>
          <a:latin typeface="+mn-lt"/>
          <a:ea typeface="+mn-ea"/>
          <a:cs typeface="+mn-cs"/>
        </a:defRPr>
      </a:lvl5pPr>
      <a:lvl6pPr marL="1532373" indent="-139307" algn="l" defTabSz="557227" rtl="0" eaLnBrk="1" latinLnBrk="0" hangingPunct="1">
        <a:lnSpc>
          <a:spcPct val="90000"/>
        </a:lnSpc>
        <a:spcBef>
          <a:spcPts val="304"/>
        </a:spcBef>
        <a:buFont typeface="Arial" panose="020B0604020202020204" pitchFamily="34" charset="0"/>
        <a:buChar char="•"/>
        <a:defRPr sz="1097" kern="1200">
          <a:solidFill>
            <a:schemeClr val="tx1"/>
          </a:solidFill>
          <a:latin typeface="+mn-lt"/>
          <a:ea typeface="+mn-ea"/>
          <a:cs typeface="+mn-cs"/>
        </a:defRPr>
      </a:lvl6pPr>
      <a:lvl7pPr marL="1810986" indent="-139307" algn="l" defTabSz="557227" rtl="0" eaLnBrk="1" latinLnBrk="0" hangingPunct="1">
        <a:lnSpc>
          <a:spcPct val="90000"/>
        </a:lnSpc>
        <a:spcBef>
          <a:spcPts val="304"/>
        </a:spcBef>
        <a:buFont typeface="Arial" panose="020B0604020202020204" pitchFamily="34" charset="0"/>
        <a:buChar char="•"/>
        <a:defRPr sz="1097" kern="1200">
          <a:solidFill>
            <a:schemeClr val="tx1"/>
          </a:solidFill>
          <a:latin typeface="+mn-lt"/>
          <a:ea typeface="+mn-ea"/>
          <a:cs typeface="+mn-cs"/>
        </a:defRPr>
      </a:lvl7pPr>
      <a:lvl8pPr marL="2089599" indent="-139307" algn="l" defTabSz="557227" rtl="0" eaLnBrk="1" latinLnBrk="0" hangingPunct="1">
        <a:lnSpc>
          <a:spcPct val="90000"/>
        </a:lnSpc>
        <a:spcBef>
          <a:spcPts val="304"/>
        </a:spcBef>
        <a:buFont typeface="Arial" panose="020B0604020202020204" pitchFamily="34" charset="0"/>
        <a:buChar char="•"/>
        <a:defRPr sz="1097" kern="1200">
          <a:solidFill>
            <a:schemeClr val="tx1"/>
          </a:solidFill>
          <a:latin typeface="+mn-lt"/>
          <a:ea typeface="+mn-ea"/>
          <a:cs typeface="+mn-cs"/>
        </a:defRPr>
      </a:lvl8pPr>
      <a:lvl9pPr marL="2368213" indent="-139307" algn="l" defTabSz="557227" rtl="0" eaLnBrk="1" latinLnBrk="0" hangingPunct="1">
        <a:lnSpc>
          <a:spcPct val="90000"/>
        </a:lnSpc>
        <a:spcBef>
          <a:spcPts val="304"/>
        </a:spcBef>
        <a:buFont typeface="Arial" panose="020B0604020202020204" pitchFamily="34" charset="0"/>
        <a:buChar char="•"/>
        <a:defRPr sz="1097" kern="1200">
          <a:solidFill>
            <a:schemeClr val="tx1"/>
          </a:solidFill>
          <a:latin typeface="+mn-lt"/>
          <a:ea typeface="+mn-ea"/>
          <a:cs typeface="+mn-cs"/>
        </a:defRPr>
      </a:lvl9pPr>
    </p:bodyStyle>
    <p:otherStyle>
      <a:defPPr>
        <a:defRPr lang="en-US"/>
      </a:defPPr>
      <a:lvl1pPr marL="0" algn="l" defTabSz="557227" rtl="0" eaLnBrk="1" latinLnBrk="0" hangingPunct="1">
        <a:defRPr sz="1097" kern="1200">
          <a:solidFill>
            <a:schemeClr val="tx1"/>
          </a:solidFill>
          <a:latin typeface="+mn-lt"/>
          <a:ea typeface="+mn-ea"/>
          <a:cs typeface="+mn-cs"/>
        </a:defRPr>
      </a:lvl1pPr>
      <a:lvl2pPr marL="278613" algn="l" defTabSz="557227" rtl="0" eaLnBrk="1" latinLnBrk="0" hangingPunct="1">
        <a:defRPr sz="1097" kern="1200">
          <a:solidFill>
            <a:schemeClr val="tx1"/>
          </a:solidFill>
          <a:latin typeface="+mn-lt"/>
          <a:ea typeface="+mn-ea"/>
          <a:cs typeface="+mn-cs"/>
        </a:defRPr>
      </a:lvl2pPr>
      <a:lvl3pPr marL="557227" algn="l" defTabSz="557227" rtl="0" eaLnBrk="1" latinLnBrk="0" hangingPunct="1">
        <a:defRPr sz="1097" kern="1200">
          <a:solidFill>
            <a:schemeClr val="tx1"/>
          </a:solidFill>
          <a:latin typeface="+mn-lt"/>
          <a:ea typeface="+mn-ea"/>
          <a:cs typeface="+mn-cs"/>
        </a:defRPr>
      </a:lvl3pPr>
      <a:lvl4pPr marL="835840" algn="l" defTabSz="557227" rtl="0" eaLnBrk="1" latinLnBrk="0" hangingPunct="1">
        <a:defRPr sz="1097" kern="1200">
          <a:solidFill>
            <a:schemeClr val="tx1"/>
          </a:solidFill>
          <a:latin typeface="+mn-lt"/>
          <a:ea typeface="+mn-ea"/>
          <a:cs typeface="+mn-cs"/>
        </a:defRPr>
      </a:lvl4pPr>
      <a:lvl5pPr marL="1114453" algn="l" defTabSz="557227" rtl="0" eaLnBrk="1" latinLnBrk="0" hangingPunct="1">
        <a:defRPr sz="1097" kern="1200">
          <a:solidFill>
            <a:schemeClr val="tx1"/>
          </a:solidFill>
          <a:latin typeface="+mn-lt"/>
          <a:ea typeface="+mn-ea"/>
          <a:cs typeface="+mn-cs"/>
        </a:defRPr>
      </a:lvl5pPr>
      <a:lvl6pPr marL="1393066" algn="l" defTabSz="557227" rtl="0" eaLnBrk="1" latinLnBrk="0" hangingPunct="1">
        <a:defRPr sz="1097" kern="1200">
          <a:solidFill>
            <a:schemeClr val="tx1"/>
          </a:solidFill>
          <a:latin typeface="+mn-lt"/>
          <a:ea typeface="+mn-ea"/>
          <a:cs typeface="+mn-cs"/>
        </a:defRPr>
      </a:lvl6pPr>
      <a:lvl7pPr marL="1671680" algn="l" defTabSz="557227" rtl="0" eaLnBrk="1" latinLnBrk="0" hangingPunct="1">
        <a:defRPr sz="1097" kern="1200">
          <a:solidFill>
            <a:schemeClr val="tx1"/>
          </a:solidFill>
          <a:latin typeface="+mn-lt"/>
          <a:ea typeface="+mn-ea"/>
          <a:cs typeface="+mn-cs"/>
        </a:defRPr>
      </a:lvl7pPr>
      <a:lvl8pPr marL="1950293" algn="l" defTabSz="557227" rtl="0" eaLnBrk="1" latinLnBrk="0" hangingPunct="1">
        <a:defRPr sz="1097" kern="1200">
          <a:solidFill>
            <a:schemeClr val="tx1"/>
          </a:solidFill>
          <a:latin typeface="+mn-lt"/>
          <a:ea typeface="+mn-ea"/>
          <a:cs typeface="+mn-cs"/>
        </a:defRPr>
      </a:lvl8pPr>
      <a:lvl9pPr marL="2228906" algn="l" defTabSz="557227" rtl="0" eaLnBrk="1" latinLnBrk="0" hangingPunct="1">
        <a:defRPr sz="1097"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64A7C72F-D7F7-4B5A-BF06-D5AD947BE146}"/>
              </a:ext>
            </a:extLst>
          </p:cNvPr>
          <p:cNvGraphicFramePr>
            <a:graphicFrameLocks noChangeAspect="1"/>
          </p:cNvGraphicFramePr>
          <p:nvPr>
            <p:custDataLst>
              <p:tags r:id="rId19"/>
            </p:custDataLst>
            <p:extLst>
              <p:ext uri="{D42A27DB-BD31-4B8C-83A1-F6EECF244321}">
                <p14:modId xmlns:p14="http://schemas.microsoft.com/office/powerpoint/2010/main" val="157645147"/>
              </p:ext>
            </p:extLst>
          </p:nvPr>
        </p:nvGraphicFramePr>
        <p:xfrm>
          <a:off x="1191" y="1191"/>
          <a:ext cx="1191" cy="1191"/>
        </p:xfrm>
        <a:graphic>
          <a:graphicData uri="http://schemas.openxmlformats.org/presentationml/2006/ole">
            <mc:AlternateContent xmlns:mc="http://schemas.openxmlformats.org/markup-compatibility/2006">
              <mc:Choice xmlns:v="urn:schemas-microsoft-com:vml" Requires="v">
                <p:oleObj name="think-cell Slide" r:id="rId20" imgW="324" imgH="324" progId="TCLayout.ActiveDocument.1">
                  <p:embed/>
                </p:oleObj>
              </mc:Choice>
              <mc:Fallback>
                <p:oleObj name="think-cell Slide" r:id="rId20" imgW="324" imgH="324" progId="TCLayout.ActiveDocument.1">
                  <p:embed/>
                  <p:pic>
                    <p:nvPicPr>
                      <p:cNvPr id="4" name="Object 3" hidden="1">
                        <a:extLst>
                          <a:ext uri="{FF2B5EF4-FFF2-40B4-BE49-F238E27FC236}">
                            <a16:creationId xmlns:a16="http://schemas.microsoft.com/office/drawing/2014/main" id="{64A7C72F-D7F7-4B5A-BF06-D5AD947BE146}"/>
                          </a:ext>
                        </a:extLst>
                      </p:cNvPr>
                      <p:cNvPicPr/>
                      <p:nvPr/>
                    </p:nvPicPr>
                    <p:blipFill>
                      <a:blip r:embed="rId21"/>
                      <a:stretch>
                        <a:fillRect/>
                      </a:stretch>
                    </p:blipFill>
                    <p:spPr>
                      <a:xfrm>
                        <a:off x="1191" y="1191"/>
                        <a:ext cx="1191" cy="1191"/>
                      </a:xfrm>
                      <a:prstGeom prst="rect">
                        <a:avLst/>
                      </a:prstGeom>
                    </p:spPr>
                  </p:pic>
                </p:oleObj>
              </mc:Fallback>
            </mc:AlternateContent>
          </a:graphicData>
        </a:graphic>
      </p:graphicFrame>
      <p:sp>
        <p:nvSpPr>
          <p:cNvPr id="6" name="Title Placeholder 5">
            <a:extLst>
              <a:ext uri="{FF2B5EF4-FFF2-40B4-BE49-F238E27FC236}">
                <a16:creationId xmlns:a16="http://schemas.microsoft.com/office/drawing/2014/main" id="{CDF99032-A3C5-924A-BE5E-B5558BAA5CB6}"/>
              </a:ext>
            </a:extLst>
          </p:cNvPr>
          <p:cNvSpPr>
            <a:spLocks noGrp="1"/>
          </p:cNvSpPr>
          <p:nvPr>
            <p:ph type="title"/>
          </p:nvPr>
        </p:nvSpPr>
        <p:spPr>
          <a:xfrm>
            <a:off x="628651" y="440876"/>
            <a:ext cx="7886700" cy="308834"/>
          </a:xfrm>
          <a:prstGeom prst="rect">
            <a:avLst/>
          </a:prstGeom>
        </p:spPr>
        <p:txBody>
          <a:bodyPr vert="horz" lIns="0" tIns="0" rIns="0" bIns="0" rtlCol="0" anchor="t" anchorCtr="0">
            <a:spAutoFit/>
          </a:bodyPr>
          <a:lstStyle/>
          <a:p>
            <a:r>
              <a:rPr lang="en-US"/>
              <a:t>Click to edit Master title style</a:t>
            </a:r>
          </a:p>
        </p:txBody>
      </p:sp>
      <p:sp>
        <p:nvSpPr>
          <p:cNvPr id="3" name="Text Placeholder 2">
            <a:extLst>
              <a:ext uri="{FF2B5EF4-FFF2-40B4-BE49-F238E27FC236}">
                <a16:creationId xmlns:a16="http://schemas.microsoft.com/office/drawing/2014/main" id="{5FF3B92C-F576-F64E-90CB-338DE73734D8}"/>
              </a:ext>
            </a:extLst>
          </p:cNvPr>
          <p:cNvSpPr>
            <a:spLocks noGrp="1"/>
          </p:cNvSpPr>
          <p:nvPr>
            <p:ph type="body" idx="1"/>
          </p:nvPr>
        </p:nvSpPr>
        <p:spPr>
          <a:xfrm>
            <a:off x="628651" y="1057275"/>
            <a:ext cx="7886700" cy="3406379"/>
          </a:xfrm>
          <a:prstGeom prst="rect">
            <a:avLst/>
          </a:prstGeom>
        </p:spPr>
        <p:txBody>
          <a:bodyPr vert="horz" lIns="0" tIns="0" rIns="0" bIns="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4">
            <a:extLst>
              <a:ext uri="{FF2B5EF4-FFF2-40B4-BE49-F238E27FC236}">
                <a16:creationId xmlns:a16="http://schemas.microsoft.com/office/drawing/2014/main" id="{6F132DE8-4455-4A38-A3D4-3423AC6A66D1}"/>
              </a:ext>
            </a:extLst>
          </p:cNvPr>
          <p:cNvSpPr>
            <a:spLocks noGrp="1"/>
          </p:cNvSpPr>
          <p:nvPr>
            <p:ph type="sldNum" sz="quarter" idx="4"/>
          </p:nvPr>
        </p:nvSpPr>
        <p:spPr>
          <a:xfrm>
            <a:off x="8861253" y="4923230"/>
            <a:ext cx="180116" cy="75020"/>
          </a:xfrm>
          <a:prstGeom prst="rect">
            <a:avLst/>
          </a:prstGeom>
        </p:spPr>
        <p:txBody>
          <a:bodyPr lIns="0" tIns="0" rIns="0" bIns="0" anchor="b" anchorCtr="0">
            <a:spAutoFit/>
          </a:bodyPr>
          <a:lstStyle>
            <a:lvl1pPr algn="l">
              <a:defRPr sz="488">
                <a:solidFill>
                  <a:schemeClr val="tx1"/>
                </a:solidFill>
              </a:defRPr>
            </a:lvl1pPr>
          </a:lstStyle>
          <a:p>
            <a:fld id="{DD985B41-F647-419F-BC25-1D97108A27CC}" type="slidenum">
              <a:rPr lang="en-US" smtClean="0"/>
              <a:t>‹#›</a:t>
            </a:fld>
            <a:endParaRPr lang="en-US"/>
          </a:p>
        </p:txBody>
      </p:sp>
      <p:sp>
        <p:nvSpPr>
          <p:cNvPr id="9" name="Footer Placeholder 1">
            <a:extLst>
              <a:ext uri="{FF2B5EF4-FFF2-40B4-BE49-F238E27FC236}">
                <a16:creationId xmlns:a16="http://schemas.microsoft.com/office/drawing/2014/main" id="{2975F469-70AC-4E50-A427-517FF8D80DE7}"/>
              </a:ext>
            </a:extLst>
          </p:cNvPr>
          <p:cNvSpPr>
            <a:spLocks noGrp="1"/>
          </p:cNvSpPr>
          <p:nvPr>
            <p:ph type="ftr" sz="quarter" idx="3"/>
          </p:nvPr>
        </p:nvSpPr>
        <p:spPr>
          <a:xfrm>
            <a:off x="628651" y="4501753"/>
            <a:ext cx="7886700" cy="127397"/>
          </a:xfrm>
          <a:prstGeom prst="rect">
            <a:avLst/>
          </a:prstGeom>
        </p:spPr>
        <p:txBody>
          <a:bodyPr vert="horz" lIns="0" tIns="0" rIns="0" bIns="0" rtlCol="0" anchor="t"/>
          <a:lstStyle>
            <a:lvl1pPr marL="0" algn="l" defTabSz="557240" rtl="0" eaLnBrk="1" latinLnBrk="0" hangingPunct="1">
              <a:defRPr lang="en-US" sz="610" i="1" kern="1200" dirty="0">
                <a:solidFill>
                  <a:schemeClr val="bg2">
                    <a:lumMod val="50000"/>
                  </a:schemeClr>
                </a:solidFill>
                <a:latin typeface="+mn-lt"/>
                <a:ea typeface="+mn-ea"/>
                <a:cs typeface="+mn-cs"/>
              </a:defRPr>
            </a:lvl1pPr>
          </a:lstStyle>
          <a:p>
            <a:endParaRPr lang="en-US"/>
          </a:p>
        </p:txBody>
      </p:sp>
      <p:sp>
        <p:nvSpPr>
          <p:cNvPr id="2" name="TextBox 1">
            <a:extLst>
              <a:ext uri="{FF2B5EF4-FFF2-40B4-BE49-F238E27FC236}">
                <a16:creationId xmlns:a16="http://schemas.microsoft.com/office/drawing/2014/main" id="{5989BEB9-FFA2-FF7F-A54F-6DB69EFFB963}"/>
              </a:ext>
            </a:extLst>
          </p:cNvPr>
          <p:cNvSpPr txBox="1"/>
          <p:nvPr/>
        </p:nvSpPr>
        <p:spPr>
          <a:xfrm>
            <a:off x="628653" y="4905917"/>
            <a:ext cx="1605395" cy="75085"/>
          </a:xfrm>
          <a:prstGeom prst="rect">
            <a:avLst/>
          </a:prstGeom>
          <a:noFill/>
        </p:spPr>
        <p:txBody>
          <a:bodyPr wrap="square" lIns="0" tIns="0" rIns="0" bIns="0" rtlCol="0">
            <a:spAutoFit/>
          </a:bodyPr>
          <a:lstStyle/>
          <a:p>
            <a:pPr marL="0" algn="l" defTabSz="557240" rtl="0" eaLnBrk="1" latinLnBrk="0" hangingPunct="1"/>
            <a:r>
              <a:rPr lang="en-US" sz="488" kern="1200">
                <a:solidFill>
                  <a:schemeClr val="tx1"/>
                </a:solidFill>
                <a:latin typeface="+mn-lt"/>
                <a:ea typeface="+mn-ea"/>
                <a:cs typeface="+mn-cs"/>
              </a:rPr>
              <a:t>kroll.com</a:t>
            </a:r>
            <a:endParaRPr lang="en-PH" sz="488" kern="1200">
              <a:solidFill>
                <a:schemeClr val="tx1"/>
              </a:solidFill>
              <a:latin typeface="+mn-lt"/>
              <a:ea typeface="+mn-ea"/>
              <a:cs typeface="+mn-cs"/>
            </a:endParaRPr>
          </a:p>
        </p:txBody>
      </p:sp>
    </p:spTree>
    <p:extLst>
      <p:ext uri="{BB962C8B-B14F-4D97-AF65-F5344CB8AC3E}">
        <p14:creationId xmlns:p14="http://schemas.microsoft.com/office/powerpoint/2010/main" val="4265036960"/>
      </p:ext>
    </p:extLst>
  </p:cSld>
  <p:clrMap bg1="lt1" tx1="dk1" bg2="lt2" tx2="dk2" accent1="accent1" accent2="accent2" accent3="accent3" accent4="accent4" accent5="accent5" accent6="accent6" hlink="hlink" folHlink="folHlink"/>
  <p:sldLayoutIdLst>
    <p:sldLayoutId id="2147483742" r:id="rId1"/>
    <p:sldLayoutId id="2147483743" r:id="rId2"/>
    <p:sldLayoutId id="2147483744" r:id="rId3"/>
    <p:sldLayoutId id="2147483745" r:id="rId4"/>
    <p:sldLayoutId id="2147483746" r:id="rId5"/>
    <p:sldLayoutId id="2147483747" r:id="rId6"/>
    <p:sldLayoutId id="2147483748" r:id="rId7"/>
    <p:sldLayoutId id="2147483749" r:id="rId8"/>
    <p:sldLayoutId id="2147483750" r:id="rId9"/>
    <p:sldLayoutId id="2147483751" r:id="rId10"/>
    <p:sldLayoutId id="2147483752" r:id="rId11"/>
    <p:sldLayoutId id="2147483753" r:id="rId12"/>
    <p:sldLayoutId id="2147483754" r:id="rId13"/>
    <p:sldLayoutId id="2147483755" r:id="rId14"/>
    <p:sldLayoutId id="2147483756" r:id="rId15"/>
    <p:sldLayoutId id="2147483757" r:id="rId16"/>
    <p:sldLayoutId id="2147483758" r:id="rId17"/>
  </p:sldLayoutIdLst>
  <p:txStyles>
    <p:titleStyle>
      <a:lvl1pPr algn="l" defTabSz="557240" rtl="0" eaLnBrk="1" latinLnBrk="0" hangingPunct="1">
        <a:lnSpc>
          <a:spcPct val="113000"/>
        </a:lnSpc>
        <a:spcBef>
          <a:spcPct val="0"/>
        </a:spcBef>
        <a:buNone/>
        <a:defRPr sz="1829" kern="2400" spc="-37" baseline="0">
          <a:solidFill>
            <a:schemeClr val="tx2"/>
          </a:solidFill>
          <a:latin typeface="+mj-lt"/>
          <a:ea typeface="+mj-ea"/>
          <a:cs typeface="+mj-cs"/>
        </a:defRPr>
      </a:lvl1pPr>
    </p:titleStyle>
    <p:bodyStyle>
      <a:lvl1pPr marL="0" indent="0" algn="l" defTabSz="557240" rtl="0" eaLnBrk="1" latinLnBrk="0" hangingPunct="1">
        <a:lnSpc>
          <a:spcPct val="100000"/>
        </a:lnSpc>
        <a:spcBef>
          <a:spcPts val="610"/>
        </a:spcBef>
        <a:buFont typeface="Arial" panose="020B0604020202020204" pitchFamily="34" charset="0"/>
        <a:buNone/>
        <a:defRPr sz="975" kern="1200">
          <a:solidFill>
            <a:schemeClr val="tx1"/>
          </a:solidFill>
          <a:latin typeface="+mn-lt"/>
          <a:ea typeface="+mn-ea"/>
          <a:cs typeface="+mn-cs"/>
        </a:defRPr>
      </a:lvl1pPr>
      <a:lvl2pPr marL="108353" indent="-108353" algn="l" defTabSz="557240" rtl="0" eaLnBrk="1" latinLnBrk="0" hangingPunct="1">
        <a:lnSpc>
          <a:spcPct val="100000"/>
        </a:lnSpc>
        <a:spcBef>
          <a:spcPts val="304"/>
        </a:spcBef>
        <a:buClr>
          <a:schemeClr val="accent2"/>
        </a:buClr>
        <a:buFont typeface="Arial" panose="020B0604020202020204" pitchFamily="34" charset="0"/>
        <a:buChar char="•"/>
        <a:tabLst/>
        <a:defRPr sz="975" kern="1200">
          <a:solidFill>
            <a:schemeClr val="tx1"/>
          </a:solidFill>
          <a:latin typeface="+mn-lt"/>
          <a:ea typeface="+mn-ea"/>
          <a:cs typeface="+mn-cs"/>
        </a:defRPr>
      </a:lvl2pPr>
      <a:lvl3pPr marL="281523" indent="-140279" algn="l" defTabSz="557240" rtl="0" eaLnBrk="1" latinLnBrk="0" hangingPunct="1">
        <a:lnSpc>
          <a:spcPct val="100000"/>
        </a:lnSpc>
        <a:spcBef>
          <a:spcPts val="304"/>
        </a:spcBef>
        <a:buClr>
          <a:schemeClr val="accent2"/>
        </a:buClr>
        <a:buFont typeface="System Font Regular"/>
        <a:buChar char="—"/>
        <a:tabLst/>
        <a:defRPr sz="854" kern="1200">
          <a:solidFill>
            <a:schemeClr val="tx1"/>
          </a:solidFill>
          <a:latin typeface="+mn-lt"/>
          <a:ea typeface="+mn-ea"/>
          <a:cs typeface="+mn-cs"/>
        </a:defRPr>
      </a:lvl3pPr>
      <a:lvl4pPr marL="350210" indent="-137376" algn="l" defTabSz="557240" rtl="0" eaLnBrk="1" latinLnBrk="0" hangingPunct="1">
        <a:lnSpc>
          <a:spcPct val="100000"/>
        </a:lnSpc>
        <a:spcBef>
          <a:spcPts val="304"/>
        </a:spcBef>
        <a:buClr>
          <a:schemeClr val="accent2"/>
        </a:buClr>
        <a:buFont typeface="Courier New" panose="02070309020205020404" pitchFamily="49" charset="0"/>
        <a:buChar char="o"/>
        <a:tabLst/>
        <a:defRPr sz="854" kern="1200">
          <a:solidFill>
            <a:schemeClr val="tx1"/>
          </a:solidFill>
          <a:latin typeface="+mn-lt"/>
          <a:ea typeface="+mn-ea"/>
          <a:cs typeface="+mn-cs"/>
        </a:defRPr>
      </a:lvl4pPr>
      <a:lvl5pPr marL="417931" indent="-134474" algn="l" defTabSz="557240" rtl="0" eaLnBrk="1" latinLnBrk="0" hangingPunct="1">
        <a:lnSpc>
          <a:spcPct val="100000"/>
        </a:lnSpc>
        <a:spcBef>
          <a:spcPts val="304"/>
        </a:spcBef>
        <a:buClr>
          <a:schemeClr val="accent2"/>
        </a:buClr>
        <a:buFont typeface="System Font Regular"/>
        <a:buChar char="–"/>
        <a:tabLst/>
        <a:defRPr sz="854" kern="1200">
          <a:solidFill>
            <a:schemeClr val="tx1"/>
          </a:solidFill>
          <a:latin typeface="+mn-lt"/>
          <a:ea typeface="+mn-ea"/>
          <a:cs typeface="+mn-cs"/>
        </a:defRPr>
      </a:lvl5pPr>
      <a:lvl6pPr marL="1532411" indent="-139310" algn="l" defTabSz="557240" rtl="0" eaLnBrk="1" latinLnBrk="0" hangingPunct="1">
        <a:lnSpc>
          <a:spcPct val="90000"/>
        </a:lnSpc>
        <a:spcBef>
          <a:spcPts val="304"/>
        </a:spcBef>
        <a:buFont typeface="Arial" panose="020B0604020202020204" pitchFamily="34" charset="0"/>
        <a:buChar char="•"/>
        <a:defRPr sz="1097" kern="1200">
          <a:solidFill>
            <a:schemeClr val="tx1"/>
          </a:solidFill>
          <a:latin typeface="+mn-lt"/>
          <a:ea typeface="+mn-ea"/>
          <a:cs typeface="+mn-cs"/>
        </a:defRPr>
      </a:lvl6pPr>
      <a:lvl7pPr marL="1811032" indent="-139310" algn="l" defTabSz="557240" rtl="0" eaLnBrk="1" latinLnBrk="0" hangingPunct="1">
        <a:lnSpc>
          <a:spcPct val="90000"/>
        </a:lnSpc>
        <a:spcBef>
          <a:spcPts val="304"/>
        </a:spcBef>
        <a:buFont typeface="Arial" panose="020B0604020202020204" pitchFamily="34" charset="0"/>
        <a:buChar char="•"/>
        <a:defRPr sz="1097" kern="1200">
          <a:solidFill>
            <a:schemeClr val="tx1"/>
          </a:solidFill>
          <a:latin typeface="+mn-lt"/>
          <a:ea typeface="+mn-ea"/>
          <a:cs typeface="+mn-cs"/>
        </a:defRPr>
      </a:lvl7pPr>
      <a:lvl8pPr marL="2089651" indent="-139310" algn="l" defTabSz="557240" rtl="0" eaLnBrk="1" latinLnBrk="0" hangingPunct="1">
        <a:lnSpc>
          <a:spcPct val="90000"/>
        </a:lnSpc>
        <a:spcBef>
          <a:spcPts val="304"/>
        </a:spcBef>
        <a:buFont typeface="Arial" panose="020B0604020202020204" pitchFamily="34" charset="0"/>
        <a:buChar char="•"/>
        <a:defRPr sz="1097" kern="1200">
          <a:solidFill>
            <a:schemeClr val="tx1"/>
          </a:solidFill>
          <a:latin typeface="+mn-lt"/>
          <a:ea typeface="+mn-ea"/>
          <a:cs typeface="+mn-cs"/>
        </a:defRPr>
      </a:lvl8pPr>
      <a:lvl9pPr marL="2368272" indent="-139310" algn="l" defTabSz="557240" rtl="0" eaLnBrk="1" latinLnBrk="0" hangingPunct="1">
        <a:lnSpc>
          <a:spcPct val="90000"/>
        </a:lnSpc>
        <a:spcBef>
          <a:spcPts val="304"/>
        </a:spcBef>
        <a:buFont typeface="Arial" panose="020B0604020202020204" pitchFamily="34" charset="0"/>
        <a:buChar char="•"/>
        <a:defRPr sz="1097" kern="1200">
          <a:solidFill>
            <a:schemeClr val="tx1"/>
          </a:solidFill>
          <a:latin typeface="+mn-lt"/>
          <a:ea typeface="+mn-ea"/>
          <a:cs typeface="+mn-cs"/>
        </a:defRPr>
      </a:lvl9pPr>
    </p:bodyStyle>
    <p:otherStyle>
      <a:defPPr>
        <a:defRPr lang="en-US"/>
      </a:defPPr>
      <a:lvl1pPr marL="0" algn="l" defTabSz="557240" rtl="0" eaLnBrk="1" latinLnBrk="0" hangingPunct="1">
        <a:defRPr sz="1097" kern="1200">
          <a:solidFill>
            <a:schemeClr val="tx1"/>
          </a:solidFill>
          <a:latin typeface="+mn-lt"/>
          <a:ea typeface="+mn-ea"/>
          <a:cs typeface="+mn-cs"/>
        </a:defRPr>
      </a:lvl1pPr>
      <a:lvl2pPr marL="278621" algn="l" defTabSz="557240" rtl="0" eaLnBrk="1" latinLnBrk="0" hangingPunct="1">
        <a:defRPr sz="1097" kern="1200">
          <a:solidFill>
            <a:schemeClr val="tx1"/>
          </a:solidFill>
          <a:latin typeface="+mn-lt"/>
          <a:ea typeface="+mn-ea"/>
          <a:cs typeface="+mn-cs"/>
        </a:defRPr>
      </a:lvl2pPr>
      <a:lvl3pPr marL="557240" algn="l" defTabSz="557240" rtl="0" eaLnBrk="1" latinLnBrk="0" hangingPunct="1">
        <a:defRPr sz="1097" kern="1200">
          <a:solidFill>
            <a:schemeClr val="tx1"/>
          </a:solidFill>
          <a:latin typeface="+mn-lt"/>
          <a:ea typeface="+mn-ea"/>
          <a:cs typeface="+mn-cs"/>
        </a:defRPr>
      </a:lvl3pPr>
      <a:lvl4pPr marL="835861" algn="l" defTabSz="557240" rtl="0" eaLnBrk="1" latinLnBrk="0" hangingPunct="1">
        <a:defRPr sz="1097" kern="1200">
          <a:solidFill>
            <a:schemeClr val="tx1"/>
          </a:solidFill>
          <a:latin typeface="+mn-lt"/>
          <a:ea typeface="+mn-ea"/>
          <a:cs typeface="+mn-cs"/>
        </a:defRPr>
      </a:lvl4pPr>
      <a:lvl5pPr marL="1114481" algn="l" defTabSz="557240" rtl="0" eaLnBrk="1" latinLnBrk="0" hangingPunct="1">
        <a:defRPr sz="1097" kern="1200">
          <a:solidFill>
            <a:schemeClr val="tx1"/>
          </a:solidFill>
          <a:latin typeface="+mn-lt"/>
          <a:ea typeface="+mn-ea"/>
          <a:cs typeface="+mn-cs"/>
        </a:defRPr>
      </a:lvl5pPr>
      <a:lvl6pPr marL="1393101" algn="l" defTabSz="557240" rtl="0" eaLnBrk="1" latinLnBrk="0" hangingPunct="1">
        <a:defRPr sz="1097" kern="1200">
          <a:solidFill>
            <a:schemeClr val="tx1"/>
          </a:solidFill>
          <a:latin typeface="+mn-lt"/>
          <a:ea typeface="+mn-ea"/>
          <a:cs typeface="+mn-cs"/>
        </a:defRPr>
      </a:lvl6pPr>
      <a:lvl7pPr marL="1671722" algn="l" defTabSz="557240" rtl="0" eaLnBrk="1" latinLnBrk="0" hangingPunct="1">
        <a:defRPr sz="1097" kern="1200">
          <a:solidFill>
            <a:schemeClr val="tx1"/>
          </a:solidFill>
          <a:latin typeface="+mn-lt"/>
          <a:ea typeface="+mn-ea"/>
          <a:cs typeface="+mn-cs"/>
        </a:defRPr>
      </a:lvl7pPr>
      <a:lvl8pPr marL="1950341" algn="l" defTabSz="557240" rtl="0" eaLnBrk="1" latinLnBrk="0" hangingPunct="1">
        <a:defRPr sz="1097" kern="1200">
          <a:solidFill>
            <a:schemeClr val="tx1"/>
          </a:solidFill>
          <a:latin typeface="+mn-lt"/>
          <a:ea typeface="+mn-ea"/>
          <a:cs typeface="+mn-cs"/>
        </a:defRPr>
      </a:lvl8pPr>
      <a:lvl9pPr marL="2228962" algn="l" defTabSz="557240" rtl="0" eaLnBrk="1" latinLnBrk="0" hangingPunct="1">
        <a:defRPr sz="1097"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888">
          <p15:clr>
            <a:srgbClr val="F26B43"/>
          </p15:clr>
        </p15:guide>
        <p15:guide id="2" pos="650">
          <p15:clr>
            <a:srgbClr val="F26B43"/>
          </p15:clr>
        </p15:guide>
        <p15:guide id="3" pos="8801">
          <p15:clr>
            <a:srgbClr val="F26B43"/>
          </p15:clr>
        </p15:guide>
        <p15:guide id="4" orient="horz" pos="720">
          <p15:clr>
            <a:srgbClr val="F26B43"/>
          </p15:clr>
        </p15:guide>
        <p15:guide id="5" orient="horz" pos="432">
          <p15:clr>
            <a:srgbClr val="F26B43"/>
          </p15:clr>
        </p15:guide>
        <p15:guide id="6" orient="horz" pos="600">
          <p15:clr>
            <a:srgbClr val="F26B43"/>
          </p15:clr>
        </p15:guide>
        <p15:guide id="7" orient="horz" pos="4224">
          <p15:clr>
            <a:srgbClr val="F26B43"/>
          </p15:clr>
        </p15:guide>
        <p15:guide id="8" orient="horz" pos="4176">
          <p15:clr>
            <a:srgbClr val="F26B43"/>
          </p15:clr>
        </p15:guide>
        <p15:guide id="9" pos="4549">
          <p15:clr>
            <a:srgbClr val="F26B43"/>
          </p15:clr>
        </p15:guide>
        <p15:guide id="10" pos="4903">
          <p15:clr>
            <a:srgbClr val="F26B43"/>
          </p15:clr>
        </p15:guide>
        <p15:guide id="11" orient="horz" pos="3748">
          <p15:clr>
            <a:srgbClr val="F26B43"/>
          </p15:clr>
        </p15:guide>
        <p15:guide id="15" pos="4726">
          <p15:clr>
            <a:srgbClr val="F26B43"/>
          </p15:clr>
        </p15:guide>
        <p15:guide id="20" orient="horz" pos="888">
          <p15:clr>
            <a:srgbClr val="F26B43"/>
          </p15:clr>
        </p15:guide>
      </p15:sldGuideLst>
    </p:ext>
  </p:extLst>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8082820" y="304895"/>
            <a:ext cx="753427" cy="753427"/>
          </a:xfrm>
          <a:custGeom>
            <a:avLst/>
            <a:gdLst/>
            <a:ahLst/>
            <a:cxnLst/>
            <a:rect l="l" t="t" r="r" b="b"/>
            <a:pathLst>
              <a:path w="1004570" h="1004569">
                <a:moveTo>
                  <a:pt x="775995" y="508647"/>
                </a:moveTo>
                <a:lnTo>
                  <a:pt x="772922" y="497332"/>
                </a:lnTo>
                <a:lnTo>
                  <a:pt x="768896" y="496493"/>
                </a:lnTo>
                <a:lnTo>
                  <a:pt x="763016" y="499745"/>
                </a:lnTo>
                <a:lnTo>
                  <a:pt x="754265" y="509485"/>
                </a:lnTo>
                <a:lnTo>
                  <a:pt x="741680" y="528066"/>
                </a:lnTo>
                <a:lnTo>
                  <a:pt x="700036" y="590092"/>
                </a:lnTo>
                <a:lnTo>
                  <a:pt x="660260" y="640435"/>
                </a:lnTo>
                <a:lnTo>
                  <a:pt x="622909" y="678535"/>
                </a:lnTo>
                <a:lnTo>
                  <a:pt x="588556" y="703795"/>
                </a:lnTo>
                <a:lnTo>
                  <a:pt x="557784" y="715645"/>
                </a:lnTo>
                <a:lnTo>
                  <a:pt x="546430" y="716470"/>
                </a:lnTo>
                <a:lnTo>
                  <a:pt x="535660" y="714933"/>
                </a:lnTo>
                <a:lnTo>
                  <a:pt x="525538" y="711098"/>
                </a:lnTo>
                <a:lnTo>
                  <a:pt x="516128" y="704977"/>
                </a:lnTo>
                <a:lnTo>
                  <a:pt x="498576" y="679196"/>
                </a:lnTo>
                <a:lnTo>
                  <a:pt x="493471" y="643343"/>
                </a:lnTo>
                <a:lnTo>
                  <a:pt x="498094" y="600557"/>
                </a:lnTo>
                <a:lnTo>
                  <a:pt x="509752" y="553961"/>
                </a:lnTo>
                <a:lnTo>
                  <a:pt x="525741" y="506691"/>
                </a:lnTo>
                <a:lnTo>
                  <a:pt x="543369" y="461886"/>
                </a:lnTo>
                <a:lnTo>
                  <a:pt x="571652" y="394982"/>
                </a:lnTo>
                <a:lnTo>
                  <a:pt x="574548" y="387731"/>
                </a:lnTo>
                <a:lnTo>
                  <a:pt x="579145" y="374548"/>
                </a:lnTo>
                <a:lnTo>
                  <a:pt x="581177" y="365302"/>
                </a:lnTo>
                <a:lnTo>
                  <a:pt x="580682" y="359460"/>
                </a:lnTo>
                <a:lnTo>
                  <a:pt x="577723" y="356489"/>
                </a:lnTo>
                <a:lnTo>
                  <a:pt x="565454" y="362242"/>
                </a:lnTo>
                <a:lnTo>
                  <a:pt x="549503" y="380390"/>
                </a:lnTo>
                <a:lnTo>
                  <a:pt x="534873" y="401408"/>
                </a:lnTo>
                <a:lnTo>
                  <a:pt x="526542" y="415798"/>
                </a:lnTo>
                <a:lnTo>
                  <a:pt x="504151" y="461225"/>
                </a:lnTo>
                <a:lnTo>
                  <a:pt x="477812" y="505891"/>
                </a:lnTo>
                <a:lnTo>
                  <a:pt x="448183" y="548843"/>
                </a:lnTo>
                <a:lnTo>
                  <a:pt x="415899" y="589153"/>
                </a:lnTo>
                <a:lnTo>
                  <a:pt x="381635" y="625856"/>
                </a:lnTo>
                <a:lnTo>
                  <a:pt x="330860" y="665073"/>
                </a:lnTo>
                <a:lnTo>
                  <a:pt x="303834" y="676757"/>
                </a:lnTo>
                <a:lnTo>
                  <a:pt x="281432" y="676275"/>
                </a:lnTo>
                <a:lnTo>
                  <a:pt x="273304" y="669912"/>
                </a:lnTo>
                <a:lnTo>
                  <a:pt x="267804" y="659193"/>
                </a:lnTo>
                <a:lnTo>
                  <a:pt x="264922" y="644207"/>
                </a:lnTo>
                <a:lnTo>
                  <a:pt x="264668" y="624967"/>
                </a:lnTo>
                <a:lnTo>
                  <a:pt x="271907" y="590804"/>
                </a:lnTo>
                <a:lnTo>
                  <a:pt x="290550" y="550087"/>
                </a:lnTo>
                <a:lnTo>
                  <a:pt x="320509" y="502970"/>
                </a:lnTo>
                <a:lnTo>
                  <a:pt x="361696" y="449580"/>
                </a:lnTo>
                <a:lnTo>
                  <a:pt x="395693" y="411022"/>
                </a:lnTo>
                <a:lnTo>
                  <a:pt x="431800" y="374650"/>
                </a:lnTo>
                <a:lnTo>
                  <a:pt x="460070" y="348805"/>
                </a:lnTo>
                <a:lnTo>
                  <a:pt x="490867" y="323557"/>
                </a:lnTo>
                <a:lnTo>
                  <a:pt x="523963" y="300812"/>
                </a:lnTo>
                <a:lnTo>
                  <a:pt x="559181" y="282448"/>
                </a:lnTo>
                <a:lnTo>
                  <a:pt x="601294" y="267931"/>
                </a:lnTo>
                <a:lnTo>
                  <a:pt x="623303" y="266865"/>
                </a:lnTo>
                <a:lnTo>
                  <a:pt x="642747" y="274828"/>
                </a:lnTo>
                <a:lnTo>
                  <a:pt x="660908" y="305041"/>
                </a:lnTo>
                <a:lnTo>
                  <a:pt x="660069" y="345592"/>
                </a:lnTo>
                <a:lnTo>
                  <a:pt x="645769" y="391261"/>
                </a:lnTo>
                <a:lnTo>
                  <a:pt x="623595" y="436816"/>
                </a:lnTo>
                <a:lnTo>
                  <a:pt x="599097" y="477050"/>
                </a:lnTo>
                <a:lnTo>
                  <a:pt x="577850" y="506730"/>
                </a:lnTo>
                <a:lnTo>
                  <a:pt x="567626" y="524967"/>
                </a:lnTo>
                <a:lnTo>
                  <a:pt x="544017" y="583730"/>
                </a:lnTo>
                <a:lnTo>
                  <a:pt x="590727" y="551116"/>
                </a:lnTo>
                <a:lnTo>
                  <a:pt x="617118" y="513270"/>
                </a:lnTo>
                <a:lnTo>
                  <a:pt x="646430" y="468045"/>
                </a:lnTo>
                <a:lnTo>
                  <a:pt x="675792" y="417969"/>
                </a:lnTo>
                <a:lnTo>
                  <a:pt x="702360" y="365544"/>
                </a:lnTo>
                <a:lnTo>
                  <a:pt x="723252" y="313283"/>
                </a:lnTo>
                <a:lnTo>
                  <a:pt x="735622" y="263715"/>
                </a:lnTo>
                <a:lnTo>
                  <a:pt x="736600" y="219329"/>
                </a:lnTo>
                <a:lnTo>
                  <a:pt x="732624" y="201968"/>
                </a:lnTo>
                <a:lnTo>
                  <a:pt x="725868" y="186651"/>
                </a:lnTo>
                <a:lnTo>
                  <a:pt x="716343" y="173456"/>
                </a:lnTo>
                <a:lnTo>
                  <a:pt x="704088" y="162433"/>
                </a:lnTo>
                <a:lnTo>
                  <a:pt x="665746" y="150241"/>
                </a:lnTo>
                <a:lnTo>
                  <a:pt x="622909" y="158991"/>
                </a:lnTo>
                <a:lnTo>
                  <a:pt x="579628" y="181051"/>
                </a:lnTo>
                <a:lnTo>
                  <a:pt x="539927" y="208800"/>
                </a:lnTo>
                <a:lnTo>
                  <a:pt x="503936" y="237744"/>
                </a:lnTo>
                <a:lnTo>
                  <a:pt x="467410" y="269659"/>
                </a:lnTo>
                <a:lnTo>
                  <a:pt x="431965" y="304317"/>
                </a:lnTo>
                <a:lnTo>
                  <a:pt x="397764" y="341541"/>
                </a:lnTo>
                <a:lnTo>
                  <a:pt x="364934" y="381165"/>
                </a:lnTo>
                <a:lnTo>
                  <a:pt x="333641" y="422998"/>
                </a:lnTo>
                <a:lnTo>
                  <a:pt x="304012" y="466852"/>
                </a:lnTo>
                <a:lnTo>
                  <a:pt x="276225" y="512572"/>
                </a:lnTo>
                <a:lnTo>
                  <a:pt x="253987" y="551840"/>
                </a:lnTo>
                <a:lnTo>
                  <a:pt x="231762" y="594944"/>
                </a:lnTo>
                <a:lnTo>
                  <a:pt x="212699" y="640359"/>
                </a:lnTo>
                <a:lnTo>
                  <a:pt x="199923" y="686485"/>
                </a:lnTo>
                <a:lnTo>
                  <a:pt x="196596" y="731774"/>
                </a:lnTo>
                <a:lnTo>
                  <a:pt x="200050" y="754811"/>
                </a:lnTo>
                <a:lnTo>
                  <a:pt x="206654" y="771004"/>
                </a:lnTo>
                <a:lnTo>
                  <a:pt x="215023" y="781558"/>
                </a:lnTo>
                <a:lnTo>
                  <a:pt x="223774" y="787654"/>
                </a:lnTo>
                <a:lnTo>
                  <a:pt x="238747" y="791933"/>
                </a:lnTo>
                <a:lnTo>
                  <a:pt x="256159" y="790930"/>
                </a:lnTo>
                <a:lnTo>
                  <a:pt x="296545" y="773430"/>
                </a:lnTo>
                <a:lnTo>
                  <a:pt x="335330" y="744740"/>
                </a:lnTo>
                <a:lnTo>
                  <a:pt x="373735" y="709028"/>
                </a:lnTo>
                <a:lnTo>
                  <a:pt x="411645" y="666445"/>
                </a:lnTo>
                <a:lnTo>
                  <a:pt x="448945" y="617093"/>
                </a:lnTo>
                <a:lnTo>
                  <a:pt x="432600" y="681075"/>
                </a:lnTo>
                <a:lnTo>
                  <a:pt x="426123" y="733526"/>
                </a:lnTo>
                <a:lnTo>
                  <a:pt x="429488" y="774623"/>
                </a:lnTo>
                <a:lnTo>
                  <a:pt x="442722" y="804545"/>
                </a:lnTo>
                <a:lnTo>
                  <a:pt x="481266" y="828954"/>
                </a:lnTo>
                <a:lnTo>
                  <a:pt x="497078" y="830707"/>
                </a:lnTo>
                <a:lnTo>
                  <a:pt x="533260" y="822883"/>
                </a:lnTo>
                <a:lnTo>
                  <a:pt x="569950" y="801725"/>
                </a:lnTo>
                <a:lnTo>
                  <a:pt x="606171" y="770547"/>
                </a:lnTo>
                <a:lnTo>
                  <a:pt x="640981" y="732701"/>
                </a:lnTo>
                <a:lnTo>
                  <a:pt x="673404" y="691502"/>
                </a:lnTo>
                <a:lnTo>
                  <a:pt x="702513" y="650303"/>
                </a:lnTo>
                <a:lnTo>
                  <a:pt x="727316" y="612406"/>
                </a:lnTo>
                <a:lnTo>
                  <a:pt x="753110" y="571119"/>
                </a:lnTo>
                <a:lnTo>
                  <a:pt x="771766" y="528802"/>
                </a:lnTo>
                <a:lnTo>
                  <a:pt x="775995" y="508647"/>
                </a:lnTo>
                <a:close/>
              </a:path>
              <a:path w="1004570" h="1004569">
                <a:moveTo>
                  <a:pt x="1004316" y="502158"/>
                </a:moveTo>
                <a:lnTo>
                  <a:pt x="1002004" y="453872"/>
                </a:lnTo>
                <a:lnTo>
                  <a:pt x="995248" y="406946"/>
                </a:lnTo>
                <a:lnTo>
                  <a:pt x="984288" y="361645"/>
                </a:lnTo>
                <a:lnTo>
                  <a:pt x="975233" y="335254"/>
                </a:lnTo>
                <a:lnTo>
                  <a:pt x="975233" y="502158"/>
                </a:lnTo>
                <a:lnTo>
                  <a:pt x="972781" y="550468"/>
                </a:lnTo>
                <a:lnTo>
                  <a:pt x="965568" y="597496"/>
                </a:lnTo>
                <a:lnTo>
                  <a:pt x="953922" y="642683"/>
                </a:lnTo>
                <a:lnTo>
                  <a:pt x="937996" y="686130"/>
                </a:lnTo>
                <a:lnTo>
                  <a:pt x="918044" y="727481"/>
                </a:lnTo>
                <a:lnTo>
                  <a:pt x="894321" y="766483"/>
                </a:lnTo>
                <a:lnTo>
                  <a:pt x="867067" y="802906"/>
                </a:lnTo>
                <a:lnTo>
                  <a:pt x="836510" y="836523"/>
                </a:lnTo>
                <a:lnTo>
                  <a:pt x="802894" y="867079"/>
                </a:lnTo>
                <a:lnTo>
                  <a:pt x="766470" y="894334"/>
                </a:lnTo>
                <a:lnTo>
                  <a:pt x="727468" y="918057"/>
                </a:lnTo>
                <a:lnTo>
                  <a:pt x="686117" y="938009"/>
                </a:lnTo>
                <a:lnTo>
                  <a:pt x="642670" y="953935"/>
                </a:lnTo>
                <a:lnTo>
                  <a:pt x="597369" y="965606"/>
                </a:lnTo>
                <a:lnTo>
                  <a:pt x="550456" y="972794"/>
                </a:lnTo>
                <a:lnTo>
                  <a:pt x="502158" y="975233"/>
                </a:lnTo>
                <a:lnTo>
                  <a:pt x="453847" y="972794"/>
                </a:lnTo>
                <a:lnTo>
                  <a:pt x="406933" y="965606"/>
                </a:lnTo>
                <a:lnTo>
                  <a:pt x="361632" y="953935"/>
                </a:lnTo>
                <a:lnTo>
                  <a:pt x="318185" y="938009"/>
                </a:lnTo>
                <a:lnTo>
                  <a:pt x="276834" y="918057"/>
                </a:lnTo>
                <a:lnTo>
                  <a:pt x="237832" y="894334"/>
                </a:lnTo>
                <a:lnTo>
                  <a:pt x="201409" y="867079"/>
                </a:lnTo>
                <a:lnTo>
                  <a:pt x="167792" y="836523"/>
                </a:lnTo>
                <a:lnTo>
                  <a:pt x="137236" y="802906"/>
                </a:lnTo>
                <a:lnTo>
                  <a:pt x="109982" y="766483"/>
                </a:lnTo>
                <a:lnTo>
                  <a:pt x="86258" y="727481"/>
                </a:lnTo>
                <a:lnTo>
                  <a:pt x="66306" y="686130"/>
                </a:lnTo>
                <a:lnTo>
                  <a:pt x="50507" y="643026"/>
                </a:lnTo>
                <a:lnTo>
                  <a:pt x="50380" y="642683"/>
                </a:lnTo>
                <a:lnTo>
                  <a:pt x="38735" y="597496"/>
                </a:lnTo>
                <a:lnTo>
                  <a:pt x="31521" y="550468"/>
                </a:lnTo>
                <a:lnTo>
                  <a:pt x="29083" y="502158"/>
                </a:lnTo>
                <a:lnTo>
                  <a:pt x="31521" y="453872"/>
                </a:lnTo>
                <a:lnTo>
                  <a:pt x="38709" y="406946"/>
                </a:lnTo>
                <a:lnTo>
                  <a:pt x="50380" y="361645"/>
                </a:lnTo>
                <a:lnTo>
                  <a:pt x="66306" y="318198"/>
                </a:lnTo>
                <a:lnTo>
                  <a:pt x="86258" y="276847"/>
                </a:lnTo>
                <a:lnTo>
                  <a:pt x="109982" y="237845"/>
                </a:lnTo>
                <a:lnTo>
                  <a:pt x="137236" y="201422"/>
                </a:lnTo>
                <a:lnTo>
                  <a:pt x="167792" y="167805"/>
                </a:lnTo>
                <a:lnTo>
                  <a:pt x="201409" y="137248"/>
                </a:lnTo>
                <a:lnTo>
                  <a:pt x="237832" y="109994"/>
                </a:lnTo>
                <a:lnTo>
                  <a:pt x="276834" y="86271"/>
                </a:lnTo>
                <a:lnTo>
                  <a:pt x="318185" y="66319"/>
                </a:lnTo>
                <a:lnTo>
                  <a:pt x="361632" y="50393"/>
                </a:lnTo>
                <a:lnTo>
                  <a:pt x="406933" y="38722"/>
                </a:lnTo>
                <a:lnTo>
                  <a:pt x="453847" y="31534"/>
                </a:lnTo>
                <a:lnTo>
                  <a:pt x="502158" y="29083"/>
                </a:lnTo>
                <a:lnTo>
                  <a:pt x="550456" y="31534"/>
                </a:lnTo>
                <a:lnTo>
                  <a:pt x="597369" y="38722"/>
                </a:lnTo>
                <a:lnTo>
                  <a:pt x="642670" y="50393"/>
                </a:lnTo>
                <a:lnTo>
                  <a:pt x="686117" y="66319"/>
                </a:lnTo>
                <a:lnTo>
                  <a:pt x="727468" y="86271"/>
                </a:lnTo>
                <a:lnTo>
                  <a:pt x="766470" y="109994"/>
                </a:lnTo>
                <a:lnTo>
                  <a:pt x="802894" y="137248"/>
                </a:lnTo>
                <a:lnTo>
                  <a:pt x="836510" y="167805"/>
                </a:lnTo>
                <a:lnTo>
                  <a:pt x="867067" y="201422"/>
                </a:lnTo>
                <a:lnTo>
                  <a:pt x="894321" y="237845"/>
                </a:lnTo>
                <a:lnTo>
                  <a:pt x="918044" y="276847"/>
                </a:lnTo>
                <a:lnTo>
                  <a:pt x="937996" y="318198"/>
                </a:lnTo>
                <a:lnTo>
                  <a:pt x="953820" y="361365"/>
                </a:lnTo>
                <a:lnTo>
                  <a:pt x="965593" y="406946"/>
                </a:lnTo>
                <a:lnTo>
                  <a:pt x="972781" y="453872"/>
                </a:lnTo>
                <a:lnTo>
                  <a:pt x="975233" y="502158"/>
                </a:lnTo>
                <a:lnTo>
                  <a:pt x="975233" y="335254"/>
                </a:lnTo>
                <a:lnTo>
                  <a:pt x="950264" y="275678"/>
                </a:lnTo>
                <a:lnTo>
                  <a:pt x="927747" y="235927"/>
                </a:lnTo>
                <a:lnTo>
                  <a:pt x="901839" y="198513"/>
                </a:lnTo>
                <a:lnTo>
                  <a:pt x="872731" y="163664"/>
                </a:lnTo>
                <a:lnTo>
                  <a:pt x="840651" y="131584"/>
                </a:lnTo>
                <a:lnTo>
                  <a:pt x="805802" y="102476"/>
                </a:lnTo>
                <a:lnTo>
                  <a:pt x="768388" y="76568"/>
                </a:lnTo>
                <a:lnTo>
                  <a:pt x="728637" y="54051"/>
                </a:lnTo>
                <a:lnTo>
                  <a:pt x="686752" y="35166"/>
                </a:lnTo>
                <a:lnTo>
                  <a:pt x="642950" y="20104"/>
                </a:lnTo>
                <a:lnTo>
                  <a:pt x="597446" y="9080"/>
                </a:lnTo>
                <a:lnTo>
                  <a:pt x="550443" y="2311"/>
                </a:lnTo>
                <a:lnTo>
                  <a:pt x="502158" y="0"/>
                </a:lnTo>
                <a:lnTo>
                  <a:pt x="453859" y="2311"/>
                </a:lnTo>
                <a:lnTo>
                  <a:pt x="406857" y="9080"/>
                </a:lnTo>
                <a:lnTo>
                  <a:pt x="361353" y="20104"/>
                </a:lnTo>
                <a:lnTo>
                  <a:pt x="317550" y="35166"/>
                </a:lnTo>
                <a:lnTo>
                  <a:pt x="275666" y="54051"/>
                </a:lnTo>
                <a:lnTo>
                  <a:pt x="235915" y="76568"/>
                </a:lnTo>
                <a:lnTo>
                  <a:pt x="198501" y="102476"/>
                </a:lnTo>
                <a:lnTo>
                  <a:pt x="163652" y="131584"/>
                </a:lnTo>
                <a:lnTo>
                  <a:pt x="131572" y="163664"/>
                </a:lnTo>
                <a:lnTo>
                  <a:pt x="102463" y="198513"/>
                </a:lnTo>
                <a:lnTo>
                  <a:pt x="76555" y="235927"/>
                </a:lnTo>
                <a:lnTo>
                  <a:pt x="54038" y="275678"/>
                </a:lnTo>
                <a:lnTo>
                  <a:pt x="35153" y="317563"/>
                </a:lnTo>
                <a:lnTo>
                  <a:pt x="20091" y="361365"/>
                </a:lnTo>
                <a:lnTo>
                  <a:pt x="9055" y="406946"/>
                </a:lnTo>
                <a:lnTo>
                  <a:pt x="2298" y="453872"/>
                </a:lnTo>
                <a:lnTo>
                  <a:pt x="0" y="502158"/>
                </a:lnTo>
                <a:lnTo>
                  <a:pt x="2298" y="550468"/>
                </a:lnTo>
                <a:lnTo>
                  <a:pt x="9067" y="597496"/>
                </a:lnTo>
                <a:lnTo>
                  <a:pt x="20002" y="642683"/>
                </a:lnTo>
                <a:lnTo>
                  <a:pt x="35153" y="686841"/>
                </a:lnTo>
                <a:lnTo>
                  <a:pt x="54038" y="728738"/>
                </a:lnTo>
                <a:lnTo>
                  <a:pt x="76555" y="768489"/>
                </a:lnTo>
                <a:lnTo>
                  <a:pt x="102463" y="805916"/>
                </a:lnTo>
                <a:lnTo>
                  <a:pt x="131572" y="840778"/>
                </a:lnTo>
                <a:lnTo>
                  <a:pt x="163652" y="872858"/>
                </a:lnTo>
                <a:lnTo>
                  <a:pt x="198501" y="901966"/>
                </a:lnTo>
                <a:lnTo>
                  <a:pt x="235915" y="927887"/>
                </a:lnTo>
                <a:lnTo>
                  <a:pt x="275666" y="950391"/>
                </a:lnTo>
                <a:lnTo>
                  <a:pt x="317550" y="969289"/>
                </a:lnTo>
                <a:lnTo>
                  <a:pt x="361353" y="984351"/>
                </a:lnTo>
                <a:lnTo>
                  <a:pt x="406857" y="995375"/>
                </a:lnTo>
                <a:lnTo>
                  <a:pt x="453859" y="1002144"/>
                </a:lnTo>
                <a:lnTo>
                  <a:pt x="502158" y="1004443"/>
                </a:lnTo>
                <a:lnTo>
                  <a:pt x="550443" y="1002144"/>
                </a:lnTo>
                <a:lnTo>
                  <a:pt x="597446" y="995375"/>
                </a:lnTo>
                <a:lnTo>
                  <a:pt x="642950" y="984351"/>
                </a:lnTo>
                <a:lnTo>
                  <a:pt x="669455" y="975233"/>
                </a:lnTo>
                <a:lnTo>
                  <a:pt x="686752" y="969289"/>
                </a:lnTo>
                <a:lnTo>
                  <a:pt x="728637" y="950391"/>
                </a:lnTo>
                <a:lnTo>
                  <a:pt x="768388" y="927887"/>
                </a:lnTo>
                <a:lnTo>
                  <a:pt x="805802" y="901966"/>
                </a:lnTo>
                <a:lnTo>
                  <a:pt x="840651" y="872858"/>
                </a:lnTo>
                <a:lnTo>
                  <a:pt x="872731" y="840778"/>
                </a:lnTo>
                <a:lnTo>
                  <a:pt x="901839" y="805916"/>
                </a:lnTo>
                <a:lnTo>
                  <a:pt x="927747" y="768489"/>
                </a:lnTo>
                <a:lnTo>
                  <a:pt x="950264" y="728738"/>
                </a:lnTo>
                <a:lnTo>
                  <a:pt x="969149" y="686841"/>
                </a:lnTo>
                <a:lnTo>
                  <a:pt x="984211" y="643026"/>
                </a:lnTo>
                <a:lnTo>
                  <a:pt x="995235" y="597496"/>
                </a:lnTo>
                <a:lnTo>
                  <a:pt x="1002004" y="550468"/>
                </a:lnTo>
                <a:lnTo>
                  <a:pt x="1004316" y="502158"/>
                </a:lnTo>
                <a:close/>
              </a:path>
            </a:pathLst>
          </a:custGeom>
          <a:solidFill>
            <a:srgbClr val="5B5C63"/>
          </a:solidFill>
        </p:spPr>
        <p:txBody>
          <a:bodyPr wrap="square" lIns="0" tIns="0" rIns="0" bIns="0" rtlCol="0"/>
          <a:lstStyle/>
          <a:p>
            <a:endParaRPr sz="1350"/>
          </a:p>
        </p:txBody>
      </p:sp>
      <p:sp>
        <p:nvSpPr>
          <p:cNvPr id="2" name="Holder 2"/>
          <p:cNvSpPr>
            <a:spLocks noGrp="1"/>
          </p:cNvSpPr>
          <p:nvPr>
            <p:ph type="title"/>
          </p:nvPr>
        </p:nvSpPr>
        <p:spPr>
          <a:xfrm>
            <a:off x="296113" y="225932"/>
            <a:ext cx="6563678" cy="400110"/>
          </a:xfrm>
          <a:prstGeom prst="rect">
            <a:avLst/>
          </a:prstGeom>
        </p:spPr>
        <p:txBody>
          <a:bodyPr wrap="square" lIns="0" tIns="0" rIns="0" bIns="0">
            <a:spAutoFit/>
          </a:bodyPr>
          <a:lstStyle>
            <a:lvl1pPr>
              <a:defRPr sz="2600" b="0" i="0">
                <a:solidFill>
                  <a:srgbClr val="5B5C63"/>
                </a:solidFill>
                <a:latin typeface="Times New Roman"/>
                <a:cs typeface="Times New Roman"/>
              </a:defRPr>
            </a:lvl1pPr>
          </a:lstStyle>
          <a:p>
            <a:endParaRPr/>
          </a:p>
        </p:txBody>
      </p:sp>
      <p:sp>
        <p:nvSpPr>
          <p:cNvPr id="3" name="Holder 3"/>
          <p:cNvSpPr>
            <a:spLocks noGrp="1"/>
          </p:cNvSpPr>
          <p:nvPr>
            <p:ph type="body" idx="1"/>
          </p:nvPr>
        </p:nvSpPr>
        <p:spPr>
          <a:xfrm>
            <a:off x="4247960" y="1459668"/>
            <a:ext cx="4094321" cy="369332"/>
          </a:xfrm>
          <a:prstGeom prst="rect">
            <a:avLst/>
          </a:prstGeom>
        </p:spPr>
        <p:txBody>
          <a:bodyPr wrap="square" lIns="0" tIns="0" rIns="0" bIns="0">
            <a:spAutoFit/>
          </a:bodyPr>
          <a:lstStyle>
            <a:lvl1pPr>
              <a:defRPr sz="2400" b="0" i="0">
                <a:solidFill>
                  <a:srgbClr val="5B5C63"/>
                </a:solidFill>
                <a:latin typeface="Arial"/>
                <a:cs typeface="Arial"/>
              </a:defRPr>
            </a:lvl1pPr>
          </a:lstStyle>
          <a:p>
            <a:endParaRPr/>
          </a:p>
        </p:txBody>
      </p:sp>
      <p:sp>
        <p:nvSpPr>
          <p:cNvPr id="4" name="Holder 4"/>
          <p:cNvSpPr>
            <a:spLocks noGrp="1"/>
          </p:cNvSpPr>
          <p:nvPr>
            <p:ph type="ftr" sz="quarter" idx="5"/>
          </p:nvPr>
        </p:nvSpPr>
        <p:spPr>
          <a:xfrm>
            <a:off x="3108960" y="4783455"/>
            <a:ext cx="2926080" cy="276999"/>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457200" y="4783455"/>
            <a:ext cx="2103120" cy="276999"/>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10/21/26</a:t>
            </a:fld>
            <a:endParaRPr lang="en-US"/>
          </a:p>
        </p:txBody>
      </p:sp>
      <p:sp>
        <p:nvSpPr>
          <p:cNvPr id="6" name="Holder 6"/>
          <p:cNvSpPr>
            <a:spLocks noGrp="1"/>
          </p:cNvSpPr>
          <p:nvPr>
            <p:ph type="sldNum" sz="quarter" idx="7"/>
          </p:nvPr>
        </p:nvSpPr>
        <p:spPr>
          <a:xfrm>
            <a:off x="8744902" y="4772040"/>
            <a:ext cx="190024" cy="92333"/>
          </a:xfrm>
          <a:prstGeom prst="rect">
            <a:avLst/>
          </a:prstGeom>
        </p:spPr>
        <p:txBody>
          <a:bodyPr wrap="square" lIns="0" tIns="0" rIns="0" bIns="0">
            <a:spAutoFit/>
          </a:bodyPr>
          <a:lstStyle>
            <a:lvl1pPr>
              <a:defRPr sz="600" b="0" i="0">
                <a:solidFill>
                  <a:srgbClr val="5B5C63"/>
                </a:solidFill>
                <a:latin typeface="Arial"/>
                <a:cs typeface="Arial"/>
              </a:defRPr>
            </a:lvl1pPr>
          </a:lstStyle>
          <a:p>
            <a:pPr marL="51435">
              <a:spcBef>
                <a:spcPts val="19"/>
              </a:spcBef>
            </a:pPr>
            <a:fld id="{81D60167-4931-47E6-BA6A-407CBD079E47}" type="slidenum">
              <a:rPr lang="en-GB" spc="-38" smtClean="0"/>
              <a:pPr marL="51435">
                <a:spcBef>
                  <a:spcPts val="19"/>
                </a:spcBef>
              </a:pPr>
              <a:t>‹#›</a:t>
            </a:fld>
            <a:endParaRPr lang="en-GB" spc="-38" dirty="0"/>
          </a:p>
        </p:txBody>
      </p:sp>
    </p:spTree>
    <p:extLst>
      <p:ext uri="{BB962C8B-B14F-4D97-AF65-F5344CB8AC3E}">
        <p14:creationId xmlns:p14="http://schemas.microsoft.com/office/powerpoint/2010/main" val="95526416"/>
      </p:ext>
    </p:extLst>
  </p:cSld>
  <p:clrMap bg1="lt1" tx1="dk1" bg2="lt2" tx2="dk2" accent1="accent1" accent2="accent2" accent3="accent3" accent4="accent4" accent5="accent5" accent6="accent6" hlink="hlink" folHlink="folHlink"/>
  <p:sldLayoutIdLst>
    <p:sldLayoutId id="2147483760" r:id="rId1"/>
    <p:sldLayoutId id="2147483761" r:id="rId2"/>
    <p:sldLayoutId id="2147483762" r:id="rId3"/>
    <p:sldLayoutId id="2147483763" r:id="rId4"/>
    <p:sldLayoutId id="2147483764" r:id="rId5"/>
  </p:sldLayoutIdLst>
  <p:txStyles>
    <p:titleStyle>
      <a:lvl1pPr>
        <a:defRPr>
          <a:latin typeface="+mj-lt"/>
          <a:ea typeface="+mj-ea"/>
          <a:cs typeface="+mj-cs"/>
        </a:defRPr>
      </a:lvl1pPr>
    </p:titleStyle>
    <p:bodyStyle>
      <a:lvl1pPr marL="0">
        <a:defRPr>
          <a:latin typeface="+mn-lt"/>
          <a:ea typeface="+mn-ea"/>
          <a:cs typeface="+mn-cs"/>
        </a:defRPr>
      </a:lvl1pPr>
      <a:lvl2pPr marL="342900">
        <a:defRPr>
          <a:latin typeface="+mn-lt"/>
          <a:ea typeface="+mn-ea"/>
          <a:cs typeface="+mn-cs"/>
        </a:defRPr>
      </a:lvl2pPr>
      <a:lvl3pPr marL="685800">
        <a:defRPr>
          <a:latin typeface="+mn-lt"/>
          <a:ea typeface="+mn-ea"/>
          <a:cs typeface="+mn-cs"/>
        </a:defRPr>
      </a:lvl3pPr>
      <a:lvl4pPr marL="1028700">
        <a:defRPr>
          <a:latin typeface="+mn-lt"/>
          <a:ea typeface="+mn-ea"/>
          <a:cs typeface="+mn-cs"/>
        </a:defRPr>
      </a:lvl4pPr>
      <a:lvl5pPr marL="1371600">
        <a:defRPr>
          <a:latin typeface="+mn-lt"/>
          <a:ea typeface="+mn-ea"/>
          <a:cs typeface="+mn-cs"/>
        </a:defRPr>
      </a:lvl5pPr>
      <a:lvl6pPr marL="1714500">
        <a:defRPr>
          <a:latin typeface="+mn-lt"/>
          <a:ea typeface="+mn-ea"/>
          <a:cs typeface="+mn-cs"/>
        </a:defRPr>
      </a:lvl6pPr>
      <a:lvl7pPr marL="2057400">
        <a:defRPr>
          <a:latin typeface="+mn-lt"/>
          <a:ea typeface="+mn-ea"/>
          <a:cs typeface="+mn-cs"/>
        </a:defRPr>
      </a:lvl7pPr>
      <a:lvl8pPr marL="2400300">
        <a:defRPr>
          <a:latin typeface="+mn-lt"/>
          <a:ea typeface="+mn-ea"/>
          <a:cs typeface="+mn-cs"/>
        </a:defRPr>
      </a:lvl8pPr>
      <a:lvl9pPr marL="2743200">
        <a:defRPr>
          <a:latin typeface="+mn-lt"/>
          <a:ea typeface="+mn-ea"/>
          <a:cs typeface="+mn-cs"/>
        </a:defRPr>
      </a:lvl9pPr>
    </p:bodyStyle>
    <p:otherStyle>
      <a:lvl1pPr marL="0">
        <a:defRPr>
          <a:latin typeface="+mn-lt"/>
          <a:ea typeface="+mn-ea"/>
          <a:cs typeface="+mn-cs"/>
        </a:defRPr>
      </a:lvl1pPr>
      <a:lvl2pPr marL="342900">
        <a:defRPr>
          <a:latin typeface="+mn-lt"/>
          <a:ea typeface="+mn-ea"/>
          <a:cs typeface="+mn-cs"/>
        </a:defRPr>
      </a:lvl2pPr>
      <a:lvl3pPr marL="685800">
        <a:defRPr>
          <a:latin typeface="+mn-lt"/>
          <a:ea typeface="+mn-ea"/>
          <a:cs typeface="+mn-cs"/>
        </a:defRPr>
      </a:lvl3pPr>
      <a:lvl4pPr marL="1028700">
        <a:defRPr>
          <a:latin typeface="+mn-lt"/>
          <a:ea typeface="+mn-ea"/>
          <a:cs typeface="+mn-cs"/>
        </a:defRPr>
      </a:lvl4pPr>
      <a:lvl5pPr marL="1371600">
        <a:defRPr>
          <a:latin typeface="+mn-lt"/>
          <a:ea typeface="+mn-ea"/>
          <a:cs typeface="+mn-cs"/>
        </a:defRPr>
      </a:lvl5pPr>
      <a:lvl6pPr marL="1714500">
        <a:defRPr>
          <a:latin typeface="+mn-lt"/>
          <a:ea typeface="+mn-ea"/>
          <a:cs typeface="+mn-cs"/>
        </a:defRPr>
      </a:lvl6pPr>
      <a:lvl7pPr marL="2057400">
        <a:defRPr>
          <a:latin typeface="+mn-lt"/>
          <a:ea typeface="+mn-ea"/>
          <a:cs typeface="+mn-cs"/>
        </a:defRPr>
      </a:lvl7pPr>
      <a:lvl8pPr marL="2400300">
        <a:defRPr>
          <a:latin typeface="+mn-lt"/>
          <a:ea typeface="+mn-ea"/>
          <a:cs typeface="+mn-cs"/>
        </a:defRPr>
      </a:lvl8pPr>
      <a:lvl9pPr marL="27432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16.jpg"/></Relationships>
</file>

<file path=ppt/slides/_rels/slide3.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0.jpeg"/><Relationship Id="rId7" Type="http://schemas.openxmlformats.org/officeDocument/2006/relationships/image" Target="../media/image24.jp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23.jpeg"/><Relationship Id="rId5" Type="http://schemas.openxmlformats.org/officeDocument/2006/relationships/image" Target="../media/image22.png"/><Relationship Id="rId4" Type="http://schemas.openxmlformats.org/officeDocument/2006/relationships/image" Target="../media/image21.jpg"/></Relationships>
</file>

<file path=ppt/slides/_rels/slide6.xml.rels><?xml version="1.0" encoding="UTF-8" standalone="yes"?>
<Relationships xmlns="http://schemas.openxmlformats.org/package/2006/relationships"><Relationship Id="rId3" Type="http://schemas.openxmlformats.org/officeDocument/2006/relationships/image" Target="../media/image25.jpeg"/><Relationship Id="rId7" Type="http://schemas.openxmlformats.org/officeDocument/2006/relationships/image" Target="../media/image29.jpe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27.jpeg"/><Relationship Id="rId4" Type="http://schemas.openxmlformats.org/officeDocument/2006/relationships/image" Target="../media/image26.png"/></Relationships>
</file>

<file path=ppt/slides/_rels/slide7.xml.rels><?xml version="1.0" encoding="UTF-8" standalone="yes"?>
<Relationships xmlns="http://schemas.openxmlformats.org/package/2006/relationships"><Relationship Id="rId3" Type="http://schemas.openxmlformats.org/officeDocument/2006/relationships/image" Target="../media/image30.jpeg"/><Relationship Id="rId7" Type="http://schemas.openxmlformats.org/officeDocument/2006/relationships/image" Target="../media/image16.jp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15.jpeg"/><Relationship Id="rId5" Type="http://schemas.openxmlformats.org/officeDocument/2006/relationships/image" Target="../media/image32.jpeg"/><Relationship Id="rId4" Type="http://schemas.openxmlformats.org/officeDocument/2006/relationships/image" Target="../media/image31.jpeg"/></Relationships>
</file>

<file path=ppt/slides/_rels/slide8.xml.rels><?xml version="1.0" encoding="UTF-8" standalone="yes"?>
<Relationships xmlns="http://schemas.openxmlformats.org/package/2006/relationships"><Relationship Id="rId2" Type="http://schemas.openxmlformats.org/officeDocument/2006/relationships/image" Target="../media/image33.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0.jpeg"/><Relationship Id="rId7" Type="http://schemas.openxmlformats.org/officeDocument/2006/relationships/image" Target="../media/image16.jp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15.jpeg"/><Relationship Id="rId5" Type="http://schemas.openxmlformats.org/officeDocument/2006/relationships/image" Target="../media/image32.jpeg"/><Relationship Id="rId4" Type="http://schemas.openxmlformats.org/officeDocument/2006/relationships/image" Target="../media/image31.jpeg"/></Relationships>
</file>

<file path=ppt/slides/_rels/slide10.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1.xml"/></Relationships>
</file>

<file path=ppt/slides/_rels/slide1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1.xml"/></Relationships>
</file>

<file path=ppt/slides/_rels/slide1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1.xml"/></Relationships>
</file>

<file path=ppt/slides/_rels/slide1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1.xml"/></Relationships>
</file>

<file path=ppt/slides/_rels/slide1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1.xml"/></Relationships>
</file>

<file path=ppt/slides/_rels/slide1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1.xml"/></Relationships>
</file>

<file path=ppt/slides/_rels/slide1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1.xml"/></Relationships>
</file>

<file path=ppt/slides/_rels/slide1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1.xml"/></Relationships>
</file>

<file path=ppt/slides/_rels/slide19.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46.jpeg"/><Relationship Id="rId5" Type="http://schemas.openxmlformats.org/officeDocument/2006/relationships/image" Target="../media/image45.jpg"/><Relationship Id="rId4" Type="http://schemas.openxmlformats.org/officeDocument/2006/relationships/image" Target="../media/image44.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sv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jpeg"/><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png"/><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4.xml"/></Relationships>
</file>

<file path=ppt/slides/_rels/slide57.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4.xml"/></Relationships>
</file>

<file path=ppt/slides/_rels/slide58.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68.jpeg"/><Relationship Id="rId1" Type="http://schemas.openxmlformats.org/officeDocument/2006/relationships/slideLayout" Target="../slideLayouts/slideLayout14.xml"/><Relationship Id="rId4" Type="http://schemas.openxmlformats.org/officeDocument/2006/relationships/image" Target="../media/image75.png"/></Relationships>
</file>

<file path=ppt/slides/_rels/slide59.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14.xml"/></Relationships>
</file>

<file path=ppt/slides/_rels/slide60.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14.xml"/></Relationships>
</file>

<file path=ppt/slides/_rels/slide61.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14.xml"/></Relationships>
</file>

<file path=ppt/slides/_rels/slide62.xml.rels><?xml version="1.0" encoding="UTF-8" standalone="yes"?>
<Relationships xmlns="http://schemas.openxmlformats.org/package/2006/relationships"><Relationship Id="rId2" Type="http://schemas.openxmlformats.org/officeDocument/2006/relationships/image" Target="../media/image79.png"/><Relationship Id="rId1" Type="http://schemas.openxmlformats.org/officeDocument/2006/relationships/slideLayout" Target="../slideLayouts/slideLayout14.xml"/></Relationships>
</file>

<file path=ppt/slides/_rels/slide63.xml.rels><?xml version="1.0" encoding="UTF-8" standalone="yes"?>
<Relationships xmlns="http://schemas.openxmlformats.org/package/2006/relationships"><Relationship Id="rId3" Type="http://schemas.openxmlformats.org/officeDocument/2006/relationships/image" Target="../media/image81.svg"/><Relationship Id="rId2" Type="http://schemas.openxmlformats.org/officeDocument/2006/relationships/image" Target="../media/image80.jpeg"/><Relationship Id="rId1" Type="http://schemas.openxmlformats.org/officeDocument/2006/relationships/slideLayout" Target="../slideLayouts/slideLayout14.xml"/></Relationships>
</file>

<file path=ppt/slides/_rels/slide64.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14.xml"/></Relationships>
</file>

<file path=ppt/slides/_rels/slide65.xml.rels><?xml version="1.0" encoding="UTF-8" standalone="yes"?>
<Relationships xmlns="http://schemas.openxmlformats.org/package/2006/relationships"><Relationship Id="rId3" Type="http://schemas.openxmlformats.org/officeDocument/2006/relationships/image" Target="../media/image84.svg"/><Relationship Id="rId2" Type="http://schemas.openxmlformats.org/officeDocument/2006/relationships/image" Target="../media/image83.jpeg"/><Relationship Id="rId1" Type="http://schemas.openxmlformats.org/officeDocument/2006/relationships/slideLayout" Target="../slideLayouts/slideLayout14.xml"/></Relationships>
</file>

<file path=ppt/slides/_rels/slide66.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14.xml"/></Relationships>
</file>

<file path=ppt/slides/_rels/slide67.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14.xml"/></Relationships>
</file>

<file path=ppt/slides/_rels/slide68.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14.xml"/></Relationships>
</file>

<file path=ppt/slides/_rels/slide69.xml.rels><?xml version="1.0" encoding="UTF-8" standalone="yes"?>
<Relationships xmlns="http://schemas.openxmlformats.org/package/2006/relationships"><Relationship Id="rId2" Type="http://schemas.openxmlformats.org/officeDocument/2006/relationships/image" Target="../media/image88.png"/><Relationship Id="rId1" Type="http://schemas.openxmlformats.org/officeDocument/2006/relationships/slideLayout" Target="../slideLayouts/slideLayout14.xml"/></Relationships>
</file>

<file path=ppt/slides/_rels/slide70.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14.xml"/></Relationships>
</file>

<file path=ppt/slides/_rels/slide71.xml.rels><?xml version="1.0" encoding="UTF-8" standalone="yes"?>
<Relationships xmlns="http://schemas.openxmlformats.org/package/2006/relationships"><Relationship Id="rId2" Type="http://schemas.openxmlformats.org/officeDocument/2006/relationships/image" Target="../media/image90.png"/><Relationship Id="rId1" Type="http://schemas.openxmlformats.org/officeDocument/2006/relationships/slideLayout" Target="../slideLayouts/slideLayout14.xml"/></Relationships>
</file>

<file path=ppt/slides/_rels/slide72.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image" Target="../media/image91.png"/><Relationship Id="rId1" Type="http://schemas.openxmlformats.org/officeDocument/2006/relationships/slideLayout" Target="../slideLayouts/slideLayout14.xml"/></Relationships>
</file>

<file path=ppt/slides/_rels/slide73.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image" Target="../media/image93.jpeg"/><Relationship Id="rId1" Type="http://schemas.openxmlformats.org/officeDocument/2006/relationships/slideLayout" Target="../slideLayouts/slideLayout14.xml"/></Relationships>
</file>

<file path=ppt/slides/_rels/slide74.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image" Target="../media/image95.jpeg"/><Relationship Id="rId1" Type="http://schemas.openxmlformats.org/officeDocument/2006/relationships/slideLayout" Target="../slideLayouts/slideLayout14.xml"/></Relationships>
</file>

<file path=ppt/slides/_rels/slide75.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14.xml"/></Relationships>
</file>

<file path=ppt/slides/_rels/slide76.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image" Target="../media/image98.jpeg"/><Relationship Id="rId1" Type="http://schemas.openxmlformats.org/officeDocument/2006/relationships/slideLayout" Target="../slideLayouts/slideLayout14.xml"/></Relationships>
</file>

<file path=ppt/slides/_rels/slide77.xml.rels><?xml version="1.0" encoding="UTF-8" standalone="yes"?>
<Relationships xmlns="http://schemas.openxmlformats.org/package/2006/relationships"><Relationship Id="rId2" Type="http://schemas.openxmlformats.org/officeDocument/2006/relationships/image" Target="../media/image100.jpeg"/><Relationship Id="rId1" Type="http://schemas.openxmlformats.org/officeDocument/2006/relationships/slideLayout" Target="../slideLayouts/slideLayout14.xml"/></Relationships>
</file>

<file path=ppt/slides/_rels/slide78.xml.rels><?xml version="1.0" encoding="UTF-8" standalone="yes"?>
<Relationships xmlns="http://schemas.openxmlformats.org/package/2006/relationships"><Relationship Id="rId2" Type="http://schemas.openxmlformats.org/officeDocument/2006/relationships/image" Target="../media/image101.jpeg"/><Relationship Id="rId1" Type="http://schemas.openxmlformats.org/officeDocument/2006/relationships/slideLayout" Target="../slideLayouts/slideLayout14.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0.xml.rels><?xml version="1.0" encoding="UTF-8" standalone="yes"?>
<Relationships xmlns="http://schemas.openxmlformats.org/package/2006/relationships"><Relationship Id="rId2" Type="http://schemas.openxmlformats.org/officeDocument/2006/relationships/image" Target="../media/image102.jpeg"/><Relationship Id="rId1" Type="http://schemas.openxmlformats.org/officeDocument/2006/relationships/slideLayout" Target="../slideLayouts/slideLayout14.xml"/></Relationships>
</file>

<file path=ppt/slides/_rels/slide81.xml.rels><?xml version="1.0" encoding="UTF-8" standalone="yes"?>
<Relationships xmlns="http://schemas.openxmlformats.org/package/2006/relationships"><Relationship Id="rId2" Type="http://schemas.openxmlformats.org/officeDocument/2006/relationships/image" Target="../media/image92.png"/><Relationship Id="rId1" Type="http://schemas.openxmlformats.org/officeDocument/2006/relationships/slideLayout" Target="../slideLayouts/slideLayout14.xml"/></Relationships>
</file>

<file path=ppt/slides/_rels/slide82.xml.rels><?xml version="1.0" encoding="UTF-8" standalone="yes"?>
<Relationships xmlns="http://schemas.openxmlformats.org/package/2006/relationships"><Relationship Id="rId2" Type="http://schemas.openxmlformats.org/officeDocument/2006/relationships/image" Target="../media/image103.jpeg"/><Relationship Id="rId1" Type="http://schemas.openxmlformats.org/officeDocument/2006/relationships/slideLayout" Target="../slideLayouts/slideLayout14.xml"/></Relationships>
</file>

<file path=ppt/slides/_rels/slide83.xml.rels><?xml version="1.0" encoding="UTF-8" standalone="yes"?>
<Relationships xmlns="http://schemas.openxmlformats.org/package/2006/relationships"><Relationship Id="rId3" Type="http://schemas.openxmlformats.org/officeDocument/2006/relationships/image" Target="../media/image105.png"/><Relationship Id="rId2" Type="http://schemas.openxmlformats.org/officeDocument/2006/relationships/image" Target="../media/image104.png"/><Relationship Id="rId1" Type="http://schemas.openxmlformats.org/officeDocument/2006/relationships/slideLayout" Target="../slideLayouts/slideLayout14.xml"/></Relationships>
</file>

<file path=ppt/slides/_rels/slide84.xml.rels><?xml version="1.0" encoding="UTF-8" standalone="yes"?>
<Relationships xmlns="http://schemas.openxmlformats.org/package/2006/relationships"><Relationship Id="rId2" Type="http://schemas.openxmlformats.org/officeDocument/2006/relationships/image" Target="../media/image106.png"/><Relationship Id="rId1" Type="http://schemas.openxmlformats.org/officeDocument/2006/relationships/slideLayout" Target="../slideLayouts/slideLayout14.xml"/></Relationships>
</file>

<file path=ppt/slides/_rels/slide85.xml.rels><?xml version="1.0" encoding="UTF-8" standalone="yes"?>
<Relationships xmlns="http://schemas.openxmlformats.org/package/2006/relationships"><Relationship Id="rId2" Type="http://schemas.openxmlformats.org/officeDocument/2006/relationships/image" Target="../media/image107.png"/><Relationship Id="rId1" Type="http://schemas.openxmlformats.org/officeDocument/2006/relationships/slideLayout" Target="../slideLayouts/slideLayout14.xml"/></Relationships>
</file>

<file path=ppt/slides/_rels/slide86.xml.rels><?xml version="1.0" encoding="UTF-8" standalone="yes"?>
<Relationships xmlns="http://schemas.openxmlformats.org/package/2006/relationships"><Relationship Id="rId2" Type="http://schemas.openxmlformats.org/officeDocument/2006/relationships/image" Target="../media/image108.jpeg"/><Relationship Id="rId1" Type="http://schemas.openxmlformats.org/officeDocument/2006/relationships/slideLayout" Target="../slideLayouts/slideLayout14.xml"/></Relationships>
</file>

<file path=ppt/slides/_rels/slide87.xml.rels><?xml version="1.0" encoding="UTF-8" standalone="yes"?>
<Relationships xmlns="http://schemas.openxmlformats.org/package/2006/relationships"><Relationship Id="rId2" Type="http://schemas.openxmlformats.org/officeDocument/2006/relationships/image" Target="../media/image109.jpeg"/><Relationship Id="rId1" Type="http://schemas.openxmlformats.org/officeDocument/2006/relationships/slideLayout" Target="../slideLayouts/slideLayout14.xml"/></Relationships>
</file>

<file path=ppt/slides/_rels/slide88.xml.rels><?xml version="1.0" encoding="UTF-8" standalone="yes"?>
<Relationships xmlns="http://schemas.openxmlformats.org/package/2006/relationships"><Relationship Id="rId2" Type="http://schemas.openxmlformats.org/officeDocument/2006/relationships/image" Target="../media/image110.jpeg"/><Relationship Id="rId1" Type="http://schemas.openxmlformats.org/officeDocument/2006/relationships/slideLayout" Target="../slideLayouts/slideLayout14.xml"/></Relationships>
</file>

<file path=ppt/slides/_rels/slide89.xml.rels><?xml version="1.0" encoding="UTF-8" standalone="yes"?>
<Relationships xmlns="http://schemas.openxmlformats.org/package/2006/relationships"><Relationship Id="rId2" Type="http://schemas.openxmlformats.org/officeDocument/2006/relationships/image" Target="../media/image111.jpeg"/><Relationship Id="rId1" Type="http://schemas.openxmlformats.org/officeDocument/2006/relationships/slideLayout" Target="../slideLayouts/slideLayout14.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91.xml.rels><?xml version="1.0" encoding="UTF-8" standalone="yes"?>
<Relationships xmlns="http://schemas.openxmlformats.org/package/2006/relationships"><Relationship Id="rId2" Type="http://schemas.openxmlformats.org/officeDocument/2006/relationships/image" Target="../media/image112.png"/><Relationship Id="rId1" Type="http://schemas.openxmlformats.org/officeDocument/2006/relationships/slideLayout" Target="../slideLayouts/slideLayout14.xml"/></Relationships>
</file>

<file path=ppt/slides/_rels/slide92.xml.rels><?xml version="1.0" encoding="UTF-8" standalone="yes"?>
<Relationships xmlns="http://schemas.openxmlformats.org/package/2006/relationships"><Relationship Id="rId2" Type="http://schemas.openxmlformats.org/officeDocument/2006/relationships/image" Target="../media/image113.jpeg"/><Relationship Id="rId1" Type="http://schemas.openxmlformats.org/officeDocument/2006/relationships/slideLayout" Target="../slideLayouts/slideLayout14.xml"/></Relationships>
</file>

<file path=ppt/slides/_rels/slide93.xml.rels><?xml version="1.0" encoding="UTF-8" standalone="yes"?>
<Relationships xmlns="http://schemas.openxmlformats.org/package/2006/relationships"><Relationship Id="rId2" Type="http://schemas.openxmlformats.org/officeDocument/2006/relationships/image" Target="../media/image114.png"/><Relationship Id="rId1" Type="http://schemas.openxmlformats.org/officeDocument/2006/relationships/slideLayout" Target="../slideLayouts/slideLayout14.xml"/></Relationships>
</file>

<file path=ppt/slides/_rels/slide94.xml.rels><?xml version="1.0" encoding="UTF-8" standalone="yes"?>
<Relationships xmlns="http://schemas.openxmlformats.org/package/2006/relationships"><Relationship Id="rId3" Type="http://schemas.openxmlformats.org/officeDocument/2006/relationships/image" Target="../media/image116.svg"/><Relationship Id="rId2" Type="http://schemas.openxmlformats.org/officeDocument/2006/relationships/image" Target="../media/image115.png"/><Relationship Id="rId1" Type="http://schemas.openxmlformats.org/officeDocument/2006/relationships/slideLayout" Target="../slideLayouts/slideLayout14.xml"/></Relationships>
</file>

<file path=ppt/slides/_rels/slide95.xml.rels><?xml version="1.0" encoding="UTF-8" standalone="yes"?>
<Relationships xmlns="http://schemas.openxmlformats.org/package/2006/relationships"><Relationship Id="rId3" Type="http://schemas.openxmlformats.org/officeDocument/2006/relationships/image" Target="../media/image118.png"/><Relationship Id="rId2" Type="http://schemas.openxmlformats.org/officeDocument/2006/relationships/image" Target="../media/image117.png"/><Relationship Id="rId1" Type="http://schemas.openxmlformats.org/officeDocument/2006/relationships/slideLayout" Target="../slideLayouts/slideLayout14.xml"/></Relationships>
</file>

<file path=ppt/slides/_rels/slide96.xml.rels><?xml version="1.0" encoding="UTF-8" standalone="yes"?>
<Relationships xmlns="http://schemas.openxmlformats.org/package/2006/relationships"><Relationship Id="rId2" Type="http://schemas.openxmlformats.org/officeDocument/2006/relationships/image" Target="../media/image119.png"/><Relationship Id="rId1" Type="http://schemas.openxmlformats.org/officeDocument/2006/relationships/slideLayout" Target="../slideLayouts/slideLayout14.xml"/></Relationships>
</file>

<file path=ppt/slides/_rels/slide97.xml.rels><?xml version="1.0" encoding="UTF-8" standalone="yes"?>
<Relationships xmlns="http://schemas.openxmlformats.org/package/2006/relationships"><Relationship Id="rId2" Type="http://schemas.openxmlformats.org/officeDocument/2006/relationships/image" Target="../media/image120.png"/><Relationship Id="rId1" Type="http://schemas.openxmlformats.org/officeDocument/2006/relationships/slideLayout" Target="../slideLayouts/slideLayout14.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99.xml.rels><?xml version="1.0" encoding="UTF-8" standalone="yes"?>
<Relationships xmlns="http://schemas.openxmlformats.org/package/2006/relationships"><Relationship Id="rId2" Type="http://schemas.openxmlformats.org/officeDocument/2006/relationships/image" Target="../media/image121.jpeg"/><Relationship Id="rId1" Type="http://schemas.openxmlformats.org/officeDocument/2006/relationships/slideLayout" Target="../slideLayouts/slideLayout14.xml"/></Relationships>
</file>

<file path=ppt/slides/_rels/slide100.xml.rels><?xml version="1.0" encoding="UTF-8" standalone="yes"?>
<Relationships xmlns="http://schemas.openxmlformats.org/package/2006/relationships"><Relationship Id="rId2" Type="http://schemas.openxmlformats.org/officeDocument/2006/relationships/image" Target="../media/image122.png"/><Relationship Id="rId1" Type="http://schemas.openxmlformats.org/officeDocument/2006/relationships/slideLayout" Target="../slideLayouts/slideLayout14.xml"/></Relationships>
</file>

<file path=ppt/slides/_rels/slide101.xml.rels><?xml version="1.0" encoding="UTF-8" standalone="yes"?>
<Relationships xmlns="http://schemas.openxmlformats.org/package/2006/relationships"><Relationship Id="rId3" Type="http://schemas.openxmlformats.org/officeDocument/2006/relationships/image" Target="../media/image124.svg"/><Relationship Id="rId2" Type="http://schemas.openxmlformats.org/officeDocument/2006/relationships/image" Target="../media/image123.svg"/><Relationship Id="rId1" Type="http://schemas.openxmlformats.org/officeDocument/2006/relationships/slideLayout" Target="../slideLayouts/slideLayout14.xml"/></Relationships>
</file>

<file path=ppt/slides/_rels/slide102.xml.rels><?xml version="1.0" encoding="UTF-8" standalone="yes"?>
<Relationships xmlns="http://schemas.openxmlformats.org/package/2006/relationships"><Relationship Id="rId2" Type="http://schemas.openxmlformats.org/officeDocument/2006/relationships/image" Target="../media/image125.png"/><Relationship Id="rId1" Type="http://schemas.openxmlformats.org/officeDocument/2006/relationships/slideLayout" Target="../slideLayouts/slideLayout14.xml"/></Relationships>
</file>

<file path=ppt/slides/_rels/slide103.xml.rels><?xml version="1.0" encoding="UTF-8" standalone="yes"?>
<Relationships xmlns="http://schemas.openxmlformats.org/package/2006/relationships"><Relationship Id="rId2" Type="http://schemas.openxmlformats.org/officeDocument/2006/relationships/image" Target="../media/image126.svg"/><Relationship Id="rId1" Type="http://schemas.openxmlformats.org/officeDocument/2006/relationships/slideLayout" Target="../slideLayouts/slideLayout14.xml"/></Relationships>
</file>

<file path=ppt/slides/_rels/slide104.xml.rels><?xml version="1.0" encoding="UTF-8" standalone="yes"?>
<Relationships xmlns="http://schemas.openxmlformats.org/package/2006/relationships"><Relationship Id="rId2" Type="http://schemas.openxmlformats.org/officeDocument/2006/relationships/image" Target="../media/image127.png"/><Relationship Id="rId1" Type="http://schemas.openxmlformats.org/officeDocument/2006/relationships/slideLayout" Target="../slideLayouts/slideLayout14.xml"/></Relationships>
</file>

<file path=ppt/slides/_rels/slide105.xml.rels><?xml version="1.0" encoding="UTF-8" standalone="yes"?>
<Relationships xmlns="http://schemas.openxmlformats.org/package/2006/relationships"><Relationship Id="rId2" Type="http://schemas.openxmlformats.org/officeDocument/2006/relationships/image" Target="../media/image128.png"/><Relationship Id="rId1" Type="http://schemas.openxmlformats.org/officeDocument/2006/relationships/slideLayout" Target="../slideLayouts/slideLayout14.xml"/></Relationships>
</file>

<file path=ppt/slides/_rels/slide106.xml.rels><?xml version="1.0" encoding="UTF-8" standalone="yes"?>
<Relationships xmlns="http://schemas.openxmlformats.org/package/2006/relationships"><Relationship Id="rId2" Type="http://schemas.openxmlformats.org/officeDocument/2006/relationships/image" Target="../media/image129.jpeg"/><Relationship Id="rId1" Type="http://schemas.openxmlformats.org/officeDocument/2006/relationships/slideLayout" Target="../slideLayouts/slideLayout14.xml"/></Relationships>
</file>

<file path=ppt/slides/_rels/slide107.xml.rels><?xml version="1.0" encoding="UTF-8" standalone="yes"?>
<Relationships xmlns="http://schemas.openxmlformats.org/package/2006/relationships"><Relationship Id="rId2" Type="http://schemas.openxmlformats.org/officeDocument/2006/relationships/image" Target="../media/image130.png"/><Relationship Id="rId1" Type="http://schemas.openxmlformats.org/officeDocument/2006/relationships/slideLayout" Target="../slideLayouts/slideLayout14.xml"/></Relationships>
</file>

<file path=ppt/slides/_rels/slide108.xml.rels><?xml version="1.0" encoding="UTF-8" standalone="yes"?>
<Relationships xmlns="http://schemas.openxmlformats.org/package/2006/relationships"><Relationship Id="rId2" Type="http://schemas.openxmlformats.org/officeDocument/2006/relationships/image" Target="../media/image131.png"/><Relationship Id="rId1" Type="http://schemas.openxmlformats.org/officeDocument/2006/relationships/slideLayout" Target="../slideLayouts/slideLayout14.xml"/></Relationships>
</file>

<file path=ppt/slides/_rels/slide109.xml.rels><?xml version="1.0" encoding="UTF-8" standalone="yes"?>
<Relationships xmlns="http://schemas.openxmlformats.org/package/2006/relationships"><Relationship Id="rId3" Type="http://schemas.openxmlformats.org/officeDocument/2006/relationships/image" Target="../media/image133.jpeg"/><Relationship Id="rId2" Type="http://schemas.openxmlformats.org/officeDocument/2006/relationships/image" Target="../media/image132.jpeg"/><Relationship Id="rId1" Type="http://schemas.openxmlformats.org/officeDocument/2006/relationships/slideLayout" Target="../slideLayouts/slideLayout14.xml"/></Relationships>
</file>

<file path=ppt/slides/_rels/slide110.xml.rels><?xml version="1.0" encoding="UTF-8" standalone="yes"?>
<Relationships xmlns="http://schemas.openxmlformats.org/package/2006/relationships"><Relationship Id="rId2" Type="http://schemas.openxmlformats.org/officeDocument/2006/relationships/image" Target="../media/image134.jpeg"/><Relationship Id="rId1" Type="http://schemas.openxmlformats.org/officeDocument/2006/relationships/slideLayout" Target="../slideLayouts/slideLayout14.xml"/></Relationships>
</file>

<file path=ppt/slides/_rels/slide111.xml.rels><?xml version="1.0" encoding="UTF-8" standalone="yes"?>
<Relationships xmlns="http://schemas.openxmlformats.org/package/2006/relationships"><Relationship Id="rId3" Type="http://schemas.openxmlformats.org/officeDocument/2006/relationships/image" Target="../media/image136.png"/><Relationship Id="rId2" Type="http://schemas.openxmlformats.org/officeDocument/2006/relationships/image" Target="../media/image135.png"/><Relationship Id="rId1" Type="http://schemas.openxmlformats.org/officeDocument/2006/relationships/slideLayout" Target="../slideLayouts/slideLayout14.xml"/></Relationships>
</file>

<file path=ppt/slides/_rels/slide112.xml.rels><?xml version="1.0" encoding="UTF-8" standalone="yes"?>
<Relationships xmlns="http://schemas.openxmlformats.org/package/2006/relationships"><Relationship Id="rId2" Type="http://schemas.openxmlformats.org/officeDocument/2006/relationships/image" Target="../media/image137.png"/><Relationship Id="rId1" Type="http://schemas.openxmlformats.org/officeDocument/2006/relationships/slideLayout" Target="../slideLayouts/slideLayout14.xml"/></Relationships>
</file>

<file path=ppt/slides/_rels/slide113.xml.rels><?xml version="1.0" encoding="UTF-8" standalone="yes"?>
<Relationships xmlns="http://schemas.openxmlformats.org/package/2006/relationships"><Relationship Id="rId2" Type="http://schemas.openxmlformats.org/officeDocument/2006/relationships/image" Target="../media/image138.png"/><Relationship Id="rId1" Type="http://schemas.openxmlformats.org/officeDocument/2006/relationships/slideLayout" Target="../slideLayouts/slideLayout14.xml"/></Relationships>
</file>

<file path=ppt/slides/_rels/slide114.xml.rels><?xml version="1.0" encoding="UTF-8" standalone="yes"?>
<Relationships xmlns="http://schemas.openxmlformats.org/package/2006/relationships"><Relationship Id="rId2" Type="http://schemas.openxmlformats.org/officeDocument/2006/relationships/image" Target="../media/image139.jpeg"/><Relationship Id="rId1" Type="http://schemas.openxmlformats.org/officeDocument/2006/relationships/slideLayout" Target="../slideLayouts/slideLayout14.xml"/></Relationships>
</file>

<file path=ppt/slides/_rels/slide115.xml.rels><?xml version="1.0" encoding="UTF-8" standalone="yes"?>
<Relationships xmlns="http://schemas.openxmlformats.org/package/2006/relationships"><Relationship Id="rId2" Type="http://schemas.openxmlformats.org/officeDocument/2006/relationships/image" Target="../media/image140.png"/><Relationship Id="rId1" Type="http://schemas.openxmlformats.org/officeDocument/2006/relationships/slideLayout" Target="../slideLayouts/slideLayout14.xml"/></Relationships>
</file>

<file path=ppt/slides/_rels/slide116.xml.rels><?xml version="1.0" encoding="UTF-8" standalone="yes"?>
<Relationships xmlns="http://schemas.openxmlformats.org/package/2006/relationships"><Relationship Id="rId2" Type="http://schemas.openxmlformats.org/officeDocument/2006/relationships/image" Target="../media/image141.jpeg"/><Relationship Id="rId1" Type="http://schemas.openxmlformats.org/officeDocument/2006/relationships/slideLayout" Target="../slideLayouts/slideLayout14.xml"/></Relationships>
</file>

<file path=ppt/slides/_rels/slide117.xml.rels><?xml version="1.0" encoding="UTF-8" standalone="yes"?>
<Relationships xmlns="http://schemas.openxmlformats.org/package/2006/relationships"><Relationship Id="rId2" Type="http://schemas.openxmlformats.org/officeDocument/2006/relationships/image" Target="../media/image142.png"/><Relationship Id="rId1" Type="http://schemas.openxmlformats.org/officeDocument/2006/relationships/slideLayout" Target="../slideLayouts/slideLayout14.xml"/></Relationships>
</file>

<file path=ppt/slides/_rels/slide118.xml.rels><?xml version="1.0" encoding="UTF-8" standalone="yes"?>
<Relationships xmlns="http://schemas.openxmlformats.org/package/2006/relationships"><Relationship Id="rId2" Type="http://schemas.openxmlformats.org/officeDocument/2006/relationships/image" Target="../media/image143.jpeg"/><Relationship Id="rId1" Type="http://schemas.openxmlformats.org/officeDocument/2006/relationships/slideLayout" Target="../slideLayouts/slideLayout14.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1.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4.xml"/></Relationships>
</file>

<file path=ppt/slides/_rels/slide122.xml.rels><?xml version="1.0" encoding="UTF-8" standalone="yes"?>
<Relationships xmlns="http://schemas.openxmlformats.org/package/2006/relationships"><Relationship Id="rId2" Type="http://schemas.openxmlformats.org/officeDocument/2006/relationships/image" Target="../media/image144.jpeg"/><Relationship Id="rId1" Type="http://schemas.openxmlformats.org/officeDocument/2006/relationships/slideLayout" Target="../slideLayouts/slideLayout14.xml"/></Relationships>
</file>

<file path=ppt/slides/_rels/slide123.xml.rels><?xml version="1.0" encoding="UTF-8" standalone="yes"?>
<Relationships xmlns="http://schemas.openxmlformats.org/package/2006/relationships"><Relationship Id="rId2" Type="http://schemas.openxmlformats.org/officeDocument/2006/relationships/image" Target="../media/image145.png"/><Relationship Id="rId1" Type="http://schemas.openxmlformats.org/officeDocument/2006/relationships/slideLayout" Target="../slideLayouts/slideLayout14.xml"/></Relationships>
</file>

<file path=ppt/slides/_rels/slide124.xml.rels><?xml version="1.0" encoding="UTF-8" standalone="yes"?>
<Relationships xmlns="http://schemas.openxmlformats.org/package/2006/relationships"><Relationship Id="rId2" Type="http://schemas.openxmlformats.org/officeDocument/2006/relationships/image" Target="../media/image146.png"/><Relationship Id="rId1" Type="http://schemas.openxmlformats.org/officeDocument/2006/relationships/slideLayout" Target="../slideLayouts/slideLayout14.xml"/></Relationships>
</file>

<file path=ppt/slides/_rels/slide125.xml.rels><?xml version="1.0" encoding="UTF-8" standalone="yes"?>
<Relationships xmlns="http://schemas.openxmlformats.org/package/2006/relationships"><Relationship Id="rId2" Type="http://schemas.openxmlformats.org/officeDocument/2006/relationships/image" Target="../media/image147.png"/><Relationship Id="rId1" Type="http://schemas.openxmlformats.org/officeDocument/2006/relationships/slideLayout" Target="../slideLayouts/slideLayout14.xml"/></Relationships>
</file>

<file path=ppt/slides/_rels/slide126.xml.rels><?xml version="1.0" encoding="UTF-8" standalone="yes"?>
<Relationships xmlns="http://schemas.openxmlformats.org/package/2006/relationships"><Relationship Id="rId3" Type="http://schemas.openxmlformats.org/officeDocument/2006/relationships/image" Target="../media/image149.jpeg"/><Relationship Id="rId2" Type="http://schemas.openxmlformats.org/officeDocument/2006/relationships/image" Target="../media/image148.jpeg"/><Relationship Id="rId1" Type="http://schemas.openxmlformats.org/officeDocument/2006/relationships/slideLayout" Target="../slideLayouts/slideLayout14.xml"/><Relationship Id="rId4" Type="http://schemas.openxmlformats.org/officeDocument/2006/relationships/image" Target="../media/image150.jpeg"/></Relationships>
</file>

<file path=ppt/slides/_rels/slide127.xml.rels><?xml version="1.0" encoding="UTF-8" standalone="yes"?>
<Relationships xmlns="http://schemas.openxmlformats.org/package/2006/relationships"><Relationship Id="rId3" Type="http://schemas.openxmlformats.org/officeDocument/2006/relationships/image" Target="../media/image152.jpeg"/><Relationship Id="rId2" Type="http://schemas.openxmlformats.org/officeDocument/2006/relationships/image" Target="../media/image151.jpeg"/><Relationship Id="rId1" Type="http://schemas.openxmlformats.org/officeDocument/2006/relationships/slideLayout" Target="../slideLayouts/slideLayout14.xml"/></Relationships>
</file>

<file path=ppt/slides/_rels/slide128.xml.rels><?xml version="1.0" encoding="UTF-8" standalone="yes"?>
<Relationships xmlns="http://schemas.openxmlformats.org/package/2006/relationships"><Relationship Id="rId2" Type="http://schemas.openxmlformats.org/officeDocument/2006/relationships/image" Target="../media/image153.jpeg"/><Relationship Id="rId1" Type="http://schemas.openxmlformats.org/officeDocument/2006/relationships/slideLayout" Target="../slideLayouts/slideLayout14.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30.xml.rels><?xml version="1.0" encoding="UTF-8" standalone="yes"?>
<Relationships xmlns="http://schemas.openxmlformats.org/package/2006/relationships"><Relationship Id="rId2" Type="http://schemas.openxmlformats.org/officeDocument/2006/relationships/image" Target="../media/image154.jpeg"/><Relationship Id="rId1" Type="http://schemas.openxmlformats.org/officeDocument/2006/relationships/slideLayout" Target="../slideLayouts/slideLayout14.xml"/></Relationships>
</file>

<file path=ppt/slides/_rels/slide131.xml.rels><?xml version="1.0" encoding="UTF-8" standalone="yes"?>
<Relationships xmlns="http://schemas.openxmlformats.org/package/2006/relationships"><Relationship Id="rId3" Type="http://schemas.openxmlformats.org/officeDocument/2006/relationships/image" Target="../media/image156.png"/><Relationship Id="rId2" Type="http://schemas.openxmlformats.org/officeDocument/2006/relationships/image" Target="../media/image155.png"/><Relationship Id="rId1" Type="http://schemas.openxmlformats.org/officeDocument/2006/relationships/slideLayout" Target="../slideLayouts/slideLayout14.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33.xml.rels><?xml version="1.0" encoding="UTF-8" standalone="yes"?>
<Relationships xmlns="http://schemas.openxmlformats.org/package/2006/relationships"><Relationship Id="rId2" Type="http://schemas.openxmlformats.org/officeDocument/2006/relationships/image" Target="../media/image157.png"/><Relationship Id="rId1" Type="http://schemas.openxmlformats.org/officeDocument/2006/relationships/slideLayout" Target="../slideLayouts/slideLayout14.xml"/></Relationships>
</file>

<file path=ppt/slides/_rels/slide134.xml.rels><?xml version="1.0" encoding="UTF-8" standalone="yes"?>
<Relationships xmlns="http://schemas.openxmlformats.org/package/2006/relationships"><Relationship Id="rId2" Type="http://schemas.openxmlformats.org/officeDocument/2006/relationships/image" Target="../media/image158.png"/><Relationship Id="rId1" Type="http://schemas.openxmlformats.org/officeDocument/2006/relationships/slideLayout" Target="../slideLayouts/slideLayout14.xml"/></Relationships>
</file>

<file path=ppt/slides/_rels/slide135.xml.rels><?xml version="1.0" encoding="UTF-8" standalone="yes"?>
<Relationships xmlns="http://schemas.openxmlformats.org/package/2006/relationships"><Relationship Id="rId2" Type="http://schemas.openxmlformats.org/officeDocument/2006/relationships/image" Target="../media/image159.jpeg"/><Relationship Id="rId1" Type="http://schemas.openxmlformats.org/officeDocument/2006/relationships/slideLayout" Target="../slideLayouts/slideLayout14.xml"/></Relationships>
</file>

<file path=ppt/slides/_rels/slide136.xml.rels><?xml version="1.0" encoding="UTF-8" standalone="yes"?>
<Relationships xmlns="http://schemas.openxmlformats.org/package/2006/relationships"><Relationship Id="rId2" Type="http://schemas.openxmlformats.org/officeDocument/2006/relationships/image" Target="../media/image160.jpeg"/><Relationship Id="rId1" Type="http://schemas.openxmlformats.org/officeDocument/2006/relationships/slideLayout" Target="../slideLayouts/slideLayout14.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38.xml.rels><?xml version="1.0" encoding="UTF-8" standalone="yes"?>
<Relationships xmlns="http://schemas.openxmlformats.org/package/2006/relationships"><Relationship Id="rId2" Type="http://schemas.openxmlformats.org/officeDocument/2006/relationships/image" Target="../media/image161.jpeg"/><Relationship Id="rId1" Type="http://schemas.openxmlformats.org/officeDocument/2006/relationships/slideLayout" Target="../slideLayouts/slideLayout14.xml"/></Relationships>
</file>

<file path=ppt/slides/_rels/slide139.xml.rels><?xml version="1.0" encoding="UTF-8" standalone="yes"?>
<Relationships xmlns="http://schemas.openxmlformats.org/package/2006/relationships"><Relationship Id="rId2" Type="http://schemas.openxmlformats.org/officeDocument/2006/relationships/image" Target="../media/image162.jpeg"/><Relationship Id="rId1" Type="http://schemas.openxmlformats.org/officeDocument/2006/relationships/slideLayout" Target="../slideLayouts/slideLayout14.xml"/></Relationships>
</file>

<file path=ppt/slides/_rels/slide140.xml.rels><?xml version="1.0" encoding="UTF-8" standalone="yes"?>
<Relationships xmlns="http://schemas.openxmlformats.org/package/2006/relationships"><Relationship Id="rId2" Type="http://schemas.openxmlformats.org/officeDocument/2006/relationships/image" Target="../media/image163.jpeg"/><Relationship Id="rId1" Type="http://schemas.openxmlformats.org/officeDocument/2006/relationships/slideLayout" Target="../slideLayouts/slideLayout14.xml"/></Relationships>
</file>

<file path=ppt/slides/_rels/slide141.xml.rels><?xml version="1.0" encoding="UTF-8" standalone="yes"?>
<Relationships xmlns="http://schemas.openxmlformats.org/package/2006/relationships"><Relationship Id="rId2" Type="http://schemas.openxmlformats.org/officeDocument/2006/relationships/image" Target="../media/image164.jpeg"/><Relationship Id="rId1" Type="http://schemas.openxmlformats.org/officeDocument/2006/relationships/slideLayout" Target="../slideLayouts/slideLayout14.xml"/></Relationships>
</file>

<file path=ppt/slides/_rels/slide142.xml.rels><?xml version="1.0" encoding="UTF-8" standalone="yes"?>
<Relationships xmlns="http://schemas.openxmlformats.org/package/2006/relationships"><Relationship Id="rId2" Type="http://schemas.openxmlformats.org/officeDocument/2006/relationships/image" Target="../media/image165.png"/><Relationship Id="rId1" Type="http://schemas.openxmlformats.org/officeDocument/2006/relationships/slideLayout" Target="../slideLayouts/slideLayout14.xml"/></Relationships>
</file>

<file path=ppt/slides/_rels/slide143.xml.rels><?xml version="1.0" encoding="UTF-8" standalone="yes"?>
<Relationships xmlns="http://schemas.openxmlformats.org/package/2006/relationships"><Relationship Id="rId3" Type="http://schemas.openxmlformats.org/officeDocument/2006/relationships/image" Target="../media/image167.jpeg"/><Relationship Id="rId2" Type="http://schemas.openxmlformats.org/officeDocument/2006/relationships/image" Target="../media/image166.jpeg"/><Relationship Id="rId1" Type="http://schemas.openxmlformats.org/officeDocument/2006/relationships/slideLayout" Target="../slideLayouts/slideLayout14.xml"/><Relationship Id="rId5" Type="http://schemas.openxmlformats.org/officeDocument/2006/relationships/image" Target="../media/image169.png"/><Relationship Id="rId4" Type="http://schemas.openxmlformats.org/officeDocument/2006/relationships/image" Target="../media/image168.png"/></Relationships>
</file>

<file path=ppt/slides/_rels/slide144.xml.rels><?xml version="1.0" encoding="UTF-8" standalone="yes"?>
<Relationships xmlns="http://schemas.openxmlformats.org/package/2006/relationships"><Relationship Id="rId3" Type="http://schemas.openxmlformats.org/officeDocument/2006/relationships/image" Target="../media/image17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45.xml.rels><?xml version="1.0" encoding="UTF-8" standalone="yes"?>
<Relationships xmlns="http://schemas.openxmlformats.org/package/2006/relationships"><Relationship Id="rId3" Type="http://schemas.openxmlformats.org/officeDocument/2006/relationships/image" Target="../media/image171.jpe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174.jpeg"/><Relationship Id="rId5" Type="http://schemas.openxmlformats.org/officeDocument/2006/relationships/image" Target="../media/image173.png"/><Relationship Id="rId4" Type="http://schemas.openxmlformats.org/officeDocument/2006/relationships/image" Target="../media/image172.jpeg"/></Relationships>
</file>

<file path=ppt/slides/_rels/slide146.xml.rels><?xml version="1.0" encoding="UTF-8" standalone="yes"?>
<Relationships xmlns="http://schemas.openxmlformats.org/package/2006/relationships"><Relationship Id="rId3" Type="http://schemas.openxmlformats.org/officeDocument/2006/relationships/image" Target="../media/image175.jpeg"/><Relationship Id="rId2" Type="http://schemas.openxmlformats.org/officeDocument/2006/relationships/notesSlide" Target="../notesSlides/notesSlide13.xml"/><Relationship Id="rId1" Type="http://schemas.openxmlformats.org/officeDocument/2006/relationships/slideLayout" Target="../slideLayouts/slideLayout23.xml"/></Relationships>
</file>

<file path=ppt/slides/_rels/slide147.xml.rels><?xml version="1.0" encoding="UTF-8" standalone="yes"?>
<Relationships xmlns="http://schemas.openxmlformats.org/package/2006/relationships"><Relationship Id="rId3" Type="http://schemas.openxmlformats.org/officeDocument/2006/relationships/image" Target="../media/image177.jpeg"/><Relationship Id="rId2" Type="http://schemas.openxmlformats.org/officeDocument/2006/relationships/image" Target="../media/image176.jpeg"/><Relationship Id="rId1" Type="http://schemas.openxmlformats.org/officeDocument/2006/relationships/slideLayout" Target="../slideLayouts/slideLayout24.xml"/><Relationship Id="rId6" Type="http://schemas.openxmlformats.org/officeDocument/2006/relationships/image" Target="../media/image180.jpeg"/><Relationship Id="rId5" Type="http://schemas.openxmlformats.org/officeDocument/2006/relationships/image" Target="../media/image179.jpeg"/><Relationship Id="rId4" Type="http://schemas.openxmlformats.org/officeDocument/2006/relationships/image" Target="../media/image178.png"/></Relationships>
</file>

<file path=ppt/slides/_rels/slide14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4.xml"/></Relationships>
</file>

<file path=ppt/slides/_rels/slide14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5.xml"/><Relationship Id="rId1" Type="http://schemas.openxmlformats.org/officeDocument/2006/relationships/slideLayout" Target="../slideLayouts/slideLayout38.xml"/></Relationships>
</file>

<file path=ppt/slides/_rels/slide15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8.xml"/></Relationships>
</file>

<file path=ppt/slides/_rels/slide151.xml.rels><?xml version="1.0" encoding="UTF-8" standalone="yes"?>
<Relationships xmlns="http://schemas.openxmlformats.org/package/2006/relationships"><Relationship Id="rId8" Type="http://schemas.openxmlformats.org/officeDocument/2006/relationships/image" Target="../media/image181.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7.xml"/><Relationship Id="rId1" Type="http://schemas.openxmlformats.org/officeDocument/2006/relationships/slideLayout" Target="../slideLayouts/slideLayout38.xml"/><Relationship Id="rId6" Type="http://schemas.openxmlformats.org/officeDocument/2006/relationships/diagramColors" Target="../diagrams/colors1.xml"/><Relationship Id="rId11" Type="http://schemas.openxmlformats.org/officeDocument/2006/relationships/image" Target="../media/image184.png"/><Relationship Id="rId5" Type="http://schemas.openxmlformats.org/officeDocument/2006/relationships/diagramQuickStyle" Target="../diagrams/quickStyle1.xml"/><Relationship Id="rId10" Type="http://schemas.openxmlformats.org/officeDocument/2006/relationships/image" Target="../media/image183.png"/><Relationship Id="rId4" Type="http://schemas.openxmlformats.org/officeDocument/2006/relationships/diagramLayout" Target="../diagrams/layout1.xml"/><Relationship Id="rId9" Type="http://schemas.openxmlformats.org/officeDocument/2006/relationships/image" Target="../media/image182.png"/></Relationships>
</file>

<file path=ppt/slides/_rels/slide152.xml.rels><?xml version="1.0" encoding="UTF-8" standalone="yes"?>
<Relationships xmlns="http://schemas.openxmlformats.org/package/2006/relationships"><Relationship Id="rId2" Type="http://schemas.openxmlformats.org/officeDocument/2006/relationships/slideLayout" Target="../slideLayouts/slideLayout38.xml"/><Relationship Id="rId1" Type="http://schemas.openxmlformats.org/officeDocument/2006/relationships/themeOverride" Target="../theme/themeOverride1.xml"/></Relationships>
</file>

<file path=ppt/slides/_rels/slide153.xml.rels><?xml version="1.0" encoding="UTF-8" standalone="yes"?>
<Relationships xmlns="http://schemas.openxmlformats.org/package/2006/relationships"><Relationship Id="rId3" Type="http://schemas.openxmlformats.org/officeDocument/2006/relationships/image" Target="../media/image185.jpeg"/><Relationship Id="rId7" Type="http://schemas.openxmlformats.org/officeDocument/2006/relationships/image" Target="../media/image189.pn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188.jpeg"/><Relationship Id="rId5" Type="http://schemas.openxmlformats.org/officeDocument/2006/relationships/image" Target="../media/image187.png"/><Relationship Id="rId4" Type="http://schemas.openxmlformats.org/officeDocument/2006/relationships/image" Target="../media/image186.png"/></Relationships>
</file>

<file path=ppt/slides/_rels/slide15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9.xml"/></Relationships>
</file>

<file path=ppt/slides/_rels/slide15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0.xml"/></Relationships>
</file>

<file path=ppt/slides/_rels/slide15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0.xml"/></Relationships>
</file>

<file path=ppt/slides/_rels/slide157.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0.xml"/></Relationships>
</file>

<file path=ppt/slides/_rels/slide158.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0.xml"/></Relationships>
</file>

<file path=ppt/slides/_rels/slide159.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0.xml"/></Relationships>
</file>

<file path=ppt/slides/_rels/slide160.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0.xml"/></Relationships>
</file>

<file path=ppt/slides/_rels/slide161.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0.xml"/></Relationships>
</file>

<file path=ppt/slides/_rels/slide162.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0.xml"/></Relationships>
</file>

<file path=ppt/slides/_rels/slide16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16.jpg"/></Relationships>
</file>

<file path=ppt/slides/_rels/slide164.xml.rels><?xml version="1.0" encoding="UTF-8" standalone="yes"?>
<Relationships xmlns="http://schemas.openxmlformats.org/package/2006/relationships"><Relationship Id="rId3" Type="http://schemas.openxmlformats.org/officeDocument/2006/relationships/image" Target="../media/image190.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165.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166.xml.rels><?xml version="1.0" encoding="UTF-8" standalone="yes"?>
<Relationships xmlns="http://schemas.openxmlformats.org/package/2006/relationships"><Relationship Id="rId3" Type="http://schemas.openxmlformats.org/officeDocument/2006/relationships/image" Target="../media/image191.jpe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167.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46.xml"/></Relationships>
</file>

<file path=ppt/slides/_rels/slide168.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46.xml"/></Relationships>
</file>

<file path=ppt/slides/_rels/slide169.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46.xml"/></Relationships>
</file>

<file path=ppt/slides/_rels/slide170.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46.xml"/></Relationships>
</file>

<file path=ppt/slides/_rels/slide171.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46.xml"/></Relationships>
</file>

<file path=ppt/slides/_rels/slide172.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46.xml"/></Relationships>
</file>

<file path=ppt/slides/_rels/slide173.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46.xml"/></Relationships>
</file>

<file path=ppt/slides/_rels/slide174.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46.xml"/></Relationships>
</file>

<file path=ppt/slides/_rels/slide175.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46.xml"/></Relationships>
</file>

<file path=ppt/slides/_rels/slide176.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46.xml"/></Relationships>
</file>

<file path=ppt/slides/_rels/slide177.xml.rels><?xml version="1.0" encoding="UTF-8" standalone="yes"?>
<Relationships xmlns="http://schemas.openxmlformats.org/package/2006/relationships"><Relationship Id="rId3" Type="http://schemas.openxmlformats.org/officeDocument/2006/relationships/image" Target="../media/image192.jpeg"/><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178.xml.rels><?xml version="1.0" encoding="UTF-8" standalone="yes"?>
<Relationships xmlns="http://schemas.openxmlformats.org/package/2006/relationships"><Relationship Id="rId3" Type="http://schemas.openxmlformats.org/officeDocument/2006/relationships/image" Target="../media/image25.jpeg"/><Relationship Id="rId7" Type="http://schemas.openxmlformats.org/officeDocument/2006/relationships/image" Target="../media/image29.jpeg"/><Relationship Id="rId2" Type="http://schemas.openxmlformats.org/officeDocument/2006/relationships/notesSlide" Target="../notesSlides/notesSlide43.xml"/><Relationship Id="rId1"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27.jpeg"/><Relationship Id="rId4" Type="http://schemas.openxmlformats.org/officeDocument/2006/relationships/image" Target="../media/image26.png"/></Relationships>
</file>

<file path=ppt/slides/_rels/slide179.xml.rels><?xml version="1.0" encoding="UTF-8" standalone="yes"?>
<Relationships xmlns="http://schemas.openxmlformats.org/package/2006/relationships"><Relationship Id="rId3" Type="http://schemas.openxmlformats.org/officeDocument/2006/relationships/image" Target="../media/image193.jpeg"/><Relationship Id="rId2" Type="http://schemas.openxmlformats.org/officeDocument/2006/relationships/notesSlide" Target="../notesSlides/notesSlide44.xml"/><Relationship Id="rId1" Type="http://schemas.openxmlformats.org/officeDocument/2006/relationships/slideLayout" Target="../slideLayouts/slideLayout1.xml"/><Relationship Id="rId6" Type="http://schemas.openxmlformats.org/officeDocument/2006/relationships/image" Target="../media/image196.jpeg"/><Relationship Id="rId5" Type="http://schemas.openxmlformats.org/officeDocument/2006/relationships/image" Target="../media/image195.jpeg"/><Relationship Id="rId4" Type="http://schemas.openxmlformats.org/officeDocument/2006/relationships/image" Target="../media/image194.png"/></Relationships>
</file>

<file path=ppt/slides/_rels/slide180.xml.rels><?xml version="1.0" encoding="UTF-8" standalone="yes"?>
<Relationships xmlns="http://schemas.openxmlformats.org/package/2006/relationships"><Relationship Id="rId2" Type="http://schemas.openxmlformats.org/officeDocument/2006/relationships/image" Target="../media/image197.png"/><Relationship Id="rId1" Type="http://schemas.openxmlformats.org/officeDocument/2006/relationships/slideLayout" Target="../slideLayouts/slideLayout83.xml"/></Relationships>
</file>

<file path=ppt/slides/_rels/slide181.xml.rels><?xml version="1.0" encoding="UTF-8" standalone="yes"?>
<Relationships xmlns="http://schemas.openxmlformats.org/package/2006/relationships"><Relationship Id="rId8" Type="http://schemas.openxmlformats.org/officeDocument/2006/relationships/hyperlink" Target="https://www.artificiallawyer.com/2025/05/21/ai-will-make-lawyers-irrelevant-for-most-contracts/" TargetMode="External"/><Relationship Id="rId3" Type="http://schemas.openxmlformats.org/officeDocument/2006/relationships/image" Target="../media/image199.jpeg"/><Relationship Id="rId7" Type="http://schemas.openxmlformats.org/officeDocument/2006/relationships/image" Target="../media/image202.jpg"/><Relationship Id="rId2" Type="http://schemas.openxmlformats.org/officeDocument/2006/relationships/image" Target="../media/image198.png"/><Relationship Id="rId1" Type="http://schemas.openxmlformats.org/officeDocument/2006/relationships/slideLayout" Target="../slideLayouts/slideLayout83.xml"/><Relationship Id="rId6" Type="http://schemas.openxmlformats.org/officeDocument/2006/relationships/image" Target="../media/image201.png"/><Relationship Id="rId5" Type="http://schemas.openxmlformats.org/officeDocument/2006/relationships/hyperlink" Target="https://www.theguardian.com/technology/2026/sep/09/ai-superintelligence-risks-warnings-scientists-politicians" TargetMode="External"/><Relationship Id="rId4" Type="http://schemas.openxmlformats.org/officeDocument/2006/relationships/image" Target="../media/image200.jpeg"/></Relationships>
</file>

<file path=ppt/slides/_rels/slide182.xml.rels><?xml version="1.0" encoding="UTF-8" standalone="yes"?>
<Relationships xmlns="http://schemas.openxmlformats.org/package/2006/relationships"><Relationship Id="rId3" Type="http://schemas.openxmlformats.org/officeDocument/2006/relationships/image" Target="../media/image204.jpeg"/><Relationship Id="rId2" Type="http://schemas.openxmlformats.org/officeDocument/2006/relationships/image" Target="../media/image203.jpeg"/><Relationship Id="rId1" Type="http://schemas.openxmlformats.org/officeDocument/2006/relationships/slideLayout" Target="../slideLayouts/slideLayout83.xml"/><Relationship Id="rId4" Type="http://schemas.openxmlformats.org/officeDocument/2006/relationships/image" Target="../media/image205.jpeg"/></Relationships>
</file>

<file path=ppt/slides/_rels/slide183.xml.rels><?xml version="1.0" encoding="UTF-8" standalone="yes"?>
<Relationships xmlns="http://schemas.openxmlformats.org/package/2006/relationships"><Relationship Id="rId2" Type="http://schemas.openxmlformats.org/officeDocument/2006/relationships/image" Target="../media/image206.jpeg"/><Relationship Id="rId1" Type="http://schemas.openxmlformats.org/officeDocument/2006/relationships/slideLayout" Target="../slideLayouts/slideLayout83.xml"/></Relationships>
</file>

<file path=ppt/slides/_rels/slide184.xml.rels><?xml version="1.0" encoding="UTF-8" standalone="yes"?>
<Relationships xmlns="http://schemas.openxmlformats.org/package/2006/relationships"><Relationship Id="rId3" Type="http://schemas.openxmlformats.org/officeDocument/2006/relationships/image" Target="../media/image208.jpeg"/><Relationship Id="rId2" Type="http://schemas.openxmlformats.org/officeDocument/2006/relationships/image" Target="../media/image207.jpeg"/><Relationship Id="rId1" Type="http://schemas.openxmlformats.org/officeDocument/2006/relationships/slideLayout" Target="../slideLayouts/slideLayout85.xml"/></Relationships>
</file>

<file path=ppt/slides/_rels/slide185.xml.rels><?xml version="1.0" encoding="UTF-8" standalone="yes"?>
<Relationships xmlns="http://schemas.openxmlformats.org/package/2006/relationships"><Relationship Id="rId2" Type="http://schemas.openxmlformats.org/officeDocument/2006/relationships/image" Target="../media/image209.jpeg"/><Relationship Id="rId1" Type="http://schemas.openxmlformats.org/officeDocument/2006/relationships/slideLayout" Target="../slideLayouts/slideLayout85.xml"/></Relationships>
</file>

<file path=ppt/slides/_rels/slide186.xml.rels><?xml version="1.0" encoding="UTF-8" standalone="yes"?>
<Relationships xmlns="http://schemas.openxmlformats.org/package/2006/relationships"><Relationship Id="rId2" Type="http://schemas.openxmlformats.org/officeDocument/2006/relationships/image" Target="../media/image210.jpeg"/><Relationship Id="rId1" Type="http://schemas.openxmlformats.org/officeDocument/2006/relationships/slideLayout" Target="../slideLayouts/slideLayout85.xml"/></Relationships>
</file>

<file path=ppt/slides/_rels/slide187.xml.rels><?xml version="1.0" encoding="UTF-8" standalone="yes"?>
<Relationships xmlns="http://schemas.openxmlformats.org/package/2006/relationships"><Relationship Id="rId2" Type="http://schemas.openxmlformats.org/officeDocument/2006/relationships/image" Target="../media/image211.jpeg"/><Relationship Id="rId1" Type="http://schemas.openxmlformats.org/officeDocument/2006/relationships/slideLayout" Target="../slideLayouts/slideLayout85.xml"/></Relationships>
</file>

<file path=ppt/slides/_rels/slide188.xml.rels><?xml version="1.0" encoding="UTF-8" standalone="yes"?>
<Relationships xmlns="http://schemas.openxmlformats.org/package/2006/relationships"><Relationship Id="rId2" Type="http://schemas.openxmlformats.org/officeDocument/2006/relationships/image" Target="../media/image212.jpeg"/><Relationship Id="rId1" Type="http://schemas.openxmlformats.org/officeDocument/2006/relationships/slideLayout" Target="../slideLayouts/slideLayout85.xml"/></Relationships>
</file>

<file path=ppt/slides/_rels/slide189.xml.rels><?xml version="1.0" encoding="UTF-8" standalone="yes"?>
<Relationships xmlns="http://schemas.openxmlformats.org/package/2006/relationships"><Relationship Id="rId2" Type="http://schemas.openxmlformats.org/officeDocument/2006/relationships/image" Target="../media/image213.jpeg"/><Relationship Id="rId1" Type="http://schemas.openxmlformats.org/officeDocument/2006/relationships/slideLayout" Target="../slideLayouts/slideLayout85.xml"/></Relationships>
</file>

<file path=ppt/slides/_rels/slide190.xml.rels><?xml version="1.0" encoding="UTF-8" standalone="yes"?>
<Relationships xmlns="http://schemas.openxmlformats.org/package/2006/relationships"><Relationship Id="rId8" Type="http://schemas.openxmlformats.org/officeDocument/2006/relationships/hyperlink" Target="mailto:hamburg@anchor.eu" TargetMode="External"/><Relationship Id="rId13" Type="http://schemas.openxmlformats.org/officeDocument/2006/relationships/hyperlink" Target="mailto:stuttgart@anchor.eu" TargetMode="External"/><Relationship Id="rId3" Type="http://schemas.openxmlformats.org/officeDocument/2006/relationships/hyperlink" Target="mailto:berlin@anchor.eu" TargetMode="External"/><Relationship Id="rId7" Type="http://schemas.openxmlformats.org/officeDocument/2006/relationships/hyperlink" Target="mailto:duisburg@anchor.eu" TargetMode="External"/><Relationship Id="rId12" Type="http://schemas.openxmlformats.org/officeDocument/2006/relationships/hyperlink" Target="mailto:regensburg@anchor.eu" TargetMode="External"/><Relationship Id="rId2" Type="http://schemas.openxmlformats.org/officeDocument/2006/relationships/hyperlink" Target="mailto:augsburg@anchor.eu" TargetMode="External"/><Relationship Id="rId16" Type="http://schemas.openxmlformats.org/officeDocument/2006/relationships/hyperlink" Target="mailto:wuerzburg@anchor.eu" TargetMode="External"/><Relationship Id="rId1" Type="http://schemas.openxmlformats.org/officeDocument/2006/relationships/slideLayout" Target="../slideLayouts/slideLayout83.xml"/><Relationship Id="rId6" Type="http://schemas.openxmlformats.org/officeDocument/2006/relationships/hyperlink" Target="mailto:duesseldorf@anchor.eu" TargetMode="External"/><Relationship Id="rId11" Type="http://schemas.openxmlformats.org/officeDocument/2006/relationships/hyperlink" Target="mailto:muenchen@anchor.eu" TargetMode="External"/><Relationship Id="rId5" Type="http://schemas.openxmlformats.org/officeDocument/2006/relationships/hyperlink" Target="mailto:koeln@anchor.eu" TargetMode="External"/><Relationship Id="rId15" Type="http://schemas.openxmlformats.org/officeDocument/2006/relationships/hyperlink" Target="mailto:weilheim@anchor.eu" TargetMode="External"/><Relationship Id="rId10" Type="http://schemas.openxmlformats.org/officeDocument/2006/relationships/hyperlink" Target="mailto:mannheim@anchor.eu" TargetMode="External"/><Relationship Id="rId4" Type="http://schemas.openxmlformats.org/officeDocument/2006/relationships/hyperlink" Target="mailto:braunschweig@anchor.eu" TargetMode="External"/><Relationship Id="rId9" Type="http://schemas.openxmlformats.org/officeDocument/2006/relationships/hyperlink" Target="mailto:hannover@anchor.eu" TargetMode="External"/><Relationship Id="rId14" Type="http://schemas.openxmlformats.org/officeDocument/2006/relationships/hyperlink" Target="mailto:ulm@anchor.eu" TargetMode="External"/></Relationships>
</file>

<file path=ppt/slides/_rels/slide191.xml.rels><?xml version="1.0" encoding="UTF-8" standalone="yes"?>
<Relationships xmlns="http://schemas.openxmlformats.org/package/2006/relationships"><Relationship Id="rId3" Type="http://schemas.openxmlformats.org/officeDocument/2006/relationships/image" Target="../media/image214.png"/><Relationship Id="rId2" Type="http://schemas.openxmlformats.org/officeDocument/2006/relationships/notesSlide" Target="../notesSlides/notesSlide45.xml"/><Relationship Id="rId1" Type="http://schemas.openxmlformats.org/officeDocument/2006/relationships/slideLayout" Target="../slideLayouts/slideLayout1.xml"/><Relationship Id="rId4" Type="http://schemas.openxmlformats.org/officeDocument/2006/relationships/image" Target="../media/image215.png"/></Relationships>
</file>

<file path=ppt/slides/_rels/slide192.xml.rels><?xml version="1.0" encoding="UTF-8" standalone="yes"?>
<Relationships xmlns="http://schemas.openxmlformats.org/package/2006/relationships"><Relationship Id="rId3" Type="http://schemas.openxmlformats.org/officeDocument/2006/relationships/image" Target="../media/image217.png"/><Relationship Id="rId2" Type="http://schemas.openxmlformats.org/officeDocument/2006/relationships/image" Target="../media/image216.png"/><Relationship Id="rId1" Type="http://schemas.openxmlformats.org/officeDocument/2006/relationships/slideLayout" Target="../slideLayouts/slideLayout62.xml"/></Relationships>
</file>

<file path=ppt/slides/_rels/slide193.xml.rels><?xml version="1.0" encoding="UTF-8" standalone="yes"?>
<Relationships xmlns="http://schemas.openxmlformats.org/package/2006/relationships"><Relationship Id="rId3" Type="http://schemas.openxmlformats.org/officeDocument/2006/relationships/image" Target="../media/image219.png"/><Relationship Id="rId2" Type="http://schemas.openxmlformats.org/officeDocument/2006/relationships/image" Target="../media/image218.svg"/><Relationship Id="rId1" Type="http://schemas.openxmlformats.org/officeDocument/2006/relationships/slideLayout" Target="../slideLayouts/slideLayout81.xml"/></Relationships>
</file>

<file path=ppt/slides/_rels/slide194.xml.rels><?xml version="1.0" encoding="UTF-8" standalone="yes"?>
<Relationships xmlns="http://schemas.openxmlformats.org/package/2006/relationships"><Relationship Id="rId3" Type="http://schemas.openxmlformats.org/officeDocument/2006/relationships/image" Target="../media/image220.png"/><Relationship Id="rId2" Type="http://schemas.openxmlformats.org/officeDocument/2006/relationships/notesSlide" Target="../notesSlides/notesSlide46.xml"/><Relationship Id="rId1" Type="http://schemas.openxmlformats.org/officeDocument/2006/relationships/slideLayout" Target="../slideLayouts/slideLayout81.xml"/><Relationship Id="rId5" Type="http://schemas.openxmlformats.org/officeDocument/2006/relationships/chart" Target="../charts/chart2.xml"/><Relationship Id="rId4" Type="http://schemas.openxmlformats.org/officeDocument/2006/relationships/image" Target="../media/image221.png"/></Relationships>
</file>

<file path=ppt/slides/_rels/slide19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47.xml"/><Relationship Id="rId1" Type="http://schemas.openxmlformats.org/officeDocument/2006/relationships/slideLayout" Target="../slideLayouts/slideLayout1.xml"/><Relationship Id="rId4" Type="http://schemas.openxmlformats.org/officeDocument/2006/relationships/image" Target="../media/image16.jpg"/></Relationships>
</file>

<file path=ppt/slides/_rels/slide196.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1.xml"/></Relationships>
</file>

<file path=ppt/slides/_rels/slide197.xml.rels><?xml version="1.0" encoding="UTF-8" standalone="yes"?>
<Relationships xmlns="http://schemas.openxmlformats.org/package/2006/relationships"><Relationship Id="rId3" Type="http://schemas.openxmlformats.org/officeDocument/2006/relationships/image" Target="../media/image222.jpg"/><Relationship Id="rId2" Type="http://schemas.openxmlformats.org/officeDocument/2006/relationships/notesSlide" Target="../notesSlides/notesSlide48.xml"/><Relationship Id="rId1" Type="http://schemas.openxmlformats.org/officeDocument/2006/relationships/slideLayout" Target="../slideLayouts/slideLayout1.xml"/></Relationships>
</file>

<file path=ppt/slides/_rels/slide198.xml.rels><?xml version="1.0" encoding="UTF-8" standalone="yes"?>
<Relationships xmlns="http://schemas.openxmlformats.org/package/2006/relationships"><Relationship Id="rId3" Type="http://schemas.openxmlformats.org/officeDocument/2006/relationships/image" Target="../media/image224.jpg"/><Relationship Id="rId2" Type="http://schemas.openxmlformats.org/officeDocument/2006/relationships/image" Target="../media/image22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a:extLst>
              <a:ext uri="{FF2B5EF4-FFF2-40B4-BE49-F238E27FC236}">
                <a16:creationId xmlns:a16="http://schemas.microsoft.com/office/drawing/2014/main" id="{1D9DB49B-F65D-2833-F85F-E179301AC47F}"/>
              </a:ext>
            </a:extLst>
          </p:cNvPr>
          <p:cNvSpPr txBox="1">
            <a:spLocks noChangeArrowheads="1"/>
          </p:cNvSpPr>
          <p:nvPr/>
        </p:nvSpPr>
        <p:spPr bwMode="auto">
          <a:xfrm>
            <a:off x="1372791" y="1215164"/>
            <a:ext cx="6398419"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800" b="1" dirty="0">
                <a:latin typeface="Calibri"/>
                <a:cs typeface="Calibri"/>
              </a:rPr>
              <a:t>Thanks to all our 2026 Annual Congress Sponsors</a:t>
            </a:r>
          </a:p>
        </p:txBody>
      </p:sp>
      <p:pic>
        <p:nvPicPr>
          <p:cNvPr id="3" name="Picture 2">
            <a:extLst>
              <a:ext uri="{FF2B5EF4-FFF2-40B4-BE49-F238E27FC236}">
                <a16:creationId xmlns:a16="http://schemas.microsoft.com/office/drawing/2014/main" id="{9709BF77-FE5F-9379-6EF3-1D7904860023}"/>
              </a:ext>
            </a:extLst>
          </p:cNvPr>
          <p:cNvPicPr>
            <a:picLocks noChangeAspect="1"/>
          </p:cNvPicPr>
          <p:nvPr/>
        </p:nvPicPr>
        <p:blipFill>
          <a:blip r:embed="rId2"/>
          <a:stretch>
            <a:fillRect/>
          </a:stretch>
        </p:blipFill>
        <p:spPr>
          <a:xfrm>
            <a:off x="261390" y="1584496"/>
            <a:ext cx="8882610" cy="3553044"/>
          </a:xfrm>
          <a:prstGeom prst="rect">
            <a:avLst/>
          </a:prstGeom>
        </p:spPr>
      </p:pic>
    </p:spTree>
    <p:extLst>
      <p:ext uri="{BB962C8B-B14F-4D97-AF65-F5344CB8AC3E}">
        <p14:creationId xmlns:p14="http://schemas.microsoft.com/office/powerpoint/2010/main" val="684211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575733" y="1349392"/>
            <a:ext cx="7984067" cy="749653"/>
          </a:xfrm>
        </p:spPr>
        <p:txBody>
          <a:bodyPr>
            <a:normAutofit fontScale="90000"/>
          </a:bodyPr>
          <a:lstStyle/>
          <a:p>
            <a:r>
              <a:rPr lang="en-GB" sz="3600" b="1" dirty="0"/>
              <a:t>Opening remarks of the day by the Facilitators</a:t>
            </a:r>
            <a:endParaRPr lang="en-US" sz="3600" dirty="0"/>
          </a:p>
        </p:txBody>
      </p:sp>
      <p:pic>
        <p:nvPicPr>
          <p:cNvPr id="3" name="Picture 2">
            <a:extLst>
              <a:ext uri="{FF2B5EF4-FFF2-40B4-BE49-F238E27FC236}">
                <a16:creationId xmlns:a16="http://schemas.microsoft.com/office/drawing/2014/main" id="{81E78D49-A11F-5061-11DF-99CF7223A600}"/>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3274401" y="2258665"/>
            <a:ext cx="1571580" cy="1571581"/>
          </a:xfrm>
          <a:prstGeom prst="ellipse">
            <a:avLst/>
          </a:prstGeom>
        </p:spPr>
      </p:pic>
      <p:pic>
        <p:nvPicPr>
          <p:cNvPr id="4" name="Picture 3">
            <a:extLst>
              <a:ext uri="{FF2B5EF4-FFF2-40B4-BE49-F238E27FC236}">
                <a16:creationId xmlns:a16="http://schemas.microsoft.com/office/drawing/2014/main" id="{4EE1B5B1-0865-9FB5-418E-8996E879C554}"/>
              </a:ext>
            </a:extLst>
          </p:cNvPr>
          <p:cNvPicPr>
            <a:picLocks noChangeAspect="1"/>
          </p:cNvPicPr>
          <p:nvPr/>
        </p:nvPicPr>
        <p:blipFill>
          <a:blip r:embed="rId4"/>
          <a:srcRect/>
          <a:stretch/>
        </p:blipFill>
        <p:spPr>
          <a:xfrm>
            <a:off x="1487279" y="2258665"/>
            <a:ext cx="1571580" cy="1571581"/>
          </a:xfrm>
          <a:prstGeom prst="ellipse">
            <a:avLst/>
          </a:prstGeom>
        </p:spPr>
      </p:pic>
      <p:sp>
        <p:nvSpPr>
          <p:cNvPr id="5" name="Subtitle 2">
            <a:extLst>
              <a:ext uri="{FF2B5EF4-FFF2-40B4-BE49-F238E27FC236}">
                <a16:creationId xmlns:a16="http://schemas.microsoft.com/office/drawing/2014/main" id="{FCAF07B6-E665-4AEE-1D89-3C8FEB805CAD}"/>
              </a:ext>
            </a:extLst>
          </p:cNvPr>
          <p:cNvSpPr txBox="1">
            <a:spLocks/>
          </p:cNvSpPr>
          <p:nvPr/>
        </p:nvSpPr>
        <p:spPr>
          <a:xfrm>
            <a:off x="1393439" y="3907091"/>
            <a:ext cx="1759261" cy="856394"/>
          </a:xfrm>
          <a:prstGeom prst="rect">
            <a:avLst/>
          </a:prstGeom>
        </p:spPr>
        <p:txBody>
          <a:bodyPr vert="horz" lIns="91440" tIns="45720" rIns="91440" bIns="45720" rtlCol="0">
            <a:noAutofit/>
          </a:bodyPr>
          <a:lstStyle>
            <a:lvl1pPr marL="0" indent="0" algn="ctr" defTabSz="342900" rtl="0" eaLnBrk="1" latinLnBrk="0" hangingPunct="1">
              <a:spcBef>
                <a:spcPct val="20000"/>
              </a:spcBef>
              <a:buFont typeface="Arial"/>
              <a:buNone/>
              <a:defRPr sz="2400" kern="1200">
                <a:solidFill>
                  <a:schemeClr val="tx1">
                    <a:tint val="75000"/>
                  </a:schemeClr>
                </a:solidFill>
                <a:latin typeface="+mn-lt"/>
                <a:ea typeface="+mn-ea"/>
                <a:cs typeface="+mn-cs"/>
              </a:defRPr>
            </a:lvl1pPr>
            <a:lvl2pPr marL="342900" indent="0" algn="ctr" defTabSz="342900" rtl="0" eaLnBrk="1" latinLnBrk="0" hangingPunct="1">
              <a:spcBef>
                <a:spcPct val="20000"/>
              </a:spcBef>
              <a:buFont typeface="Arial"/>
              <a:buNone/>
              <a:defRPr sz="2100" kern="1200">
                <a:solidFill>
                  <a:schemeClr val="tx1">
                    <a:tint val="75000"/>
                  </a:schemeClr>
                </a:solidFill>
                <a:latin typeface="+mn-lt"/>
                <a:ea typeface="+mn-ea"/>
                <a:cs typeface="+mn-cs"/>
              </a:defRPr>
            </a:lvl2pPr>
            <a:lvl3pPr marL="685800" indent="0" algn="ctr" defTabSz="342900" rtl="0" eaLnBrk="1" latinLnBrk="0" hangingPunct="1">
              <a:spcBef>
                <a:spcPct val="20000"/>
              </a:spcBef>
              <a:buFont typeface="Arial"/>
              <a:buNone/>
              <a:defRPr sz="1800" kern="1200">
                <a:solidFill>
                  <a:schemeClr val="tx1">
                    <a:tint val="75000"/>
                  </a:schemeClr>
                </a:solidFill>
                <a:latin typeface="+mn-lt"/>
                <a:ea typeface="+mn-ea"/>
                <a:cs typeface="+mn-cs"/>
              </a:defRPr>
            </a:lvl3pPr>
            <a:lvl4pPr marL="10287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4pPr>
            <a:lvl5pPr marL="13716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5pPr>
            <a:lvl6pPr marL="17145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6pPr>
            <a:lvl7pPr marL="20574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7pPr>
            <a:lvl8pPr marL="24003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8pPr>
            <a:lvl9pPr marL="27432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9pPr>
          </a:lstStyle>
          <a:p>
            <a:pPr>
              <a:spcBef>
                <a:spcPts val="0"/>
              </a:spcBef>
              <a:spcAft>
                <a:spcPts val="900"/>
              </a:spcAft>
              <a:defRPr/>
            </a:pPr>
            <a:r>
              <a:rPr lang="en-GB" sz="1200" b="1" dirty="0">
                <a:solidFill>
                  <a:srgbClr val="262526"/>
                </a:solidFill>
                <a:latin typeface="Calibri" panose="020F0502020204030204" pitchFamily="34" charset="0"/>
                <a:cs typeface="Calibri" panose="020F0502020204030204" pitchFamily="34" charset="0"/>
              </a:rPr>
              <a:t>Robert Paterson</a:t>
            </a:r>
            <a:br>
              <a:rPr lang="en-GB" sz="1200" b="1"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Wedlake Bell, UK / </a:t>
            </a:r>
            <a:br>
              <a:rPr lang="en-GB" sz="1200"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INSOL Europe </a:t>
            </a:r>
            <a:br>
              <a:rPr lang="en-GB" sz="1200"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Council Member</a:t>
            </a:r>
          </a:p>
        </p:txBody>
      </p:sp>
      <p:sp>
        <p:nvSpPr>
          <p:cNvPr id="7" name="Subtitle 2">
            <a:extLst>
              <a:ext uri="{FF2B5EF4-FFF2-40B4-BE49-F238E27FC236}">
                <a16:creationId xmlns:a16="http://schemas.microsoft.com/office/drawing/2014/main" id="{F8F7610E-0A39-30A7-4CC6-F3911F53EB8C}"/>
              </a:ext>
            </a:extLst>
          </p:cNvPr>
          <p:cNvSpPr txBox="1">
            <a:spLocks/>
          </p:cNvSpPr>
          <p:nvPr/>
        </p:nvSpPr>
        <p:spPr>
          <a:xfrm>
            <a:off x="3180561" y="3907091"/>
            <a:ext cx="1759261" cy="958666"/>
          </a:xfrm>
          <a:prstGeom prst="rect">
            <a:avLst/>
          </a:prstGeom>
        </p:spPr>
        <p:txBody>
          <a:bodyPr vert="horz" lIns="91440" tIns="45720" rIns="91440" bIns="45720" rtlCol="0">
            <a:noAutofit/>
          </a:bodyPr>
          <a:lstStyle>
            <a:lvl1pPr marL="0" indent="0" algn="ctr" defTabSz="342900" rtl="0" eaLnBrk="1" latinLnBrk="0" hangingPunct="1">
              <a:spcBef>
                <a:spcPct val="20000"/>
              </a:spcBef>
              <a:buFont typeface="Arial"/>
              <a:buNone/>
              <a:defRPr sz="2400" kern="1200">
                <a:solidFill>
                  <a:schemeClr val="tx1">
                    <a:tint val="75000"/>
                  </a:schemeClr>
                </a:solidFill>
                <a:latin typeface="+mn-lt"/>
                <a:ea typeface="+mn-ea"/>
                <a:cs typeface="+mn-cs"/>
              </a:defRPr>
            </a:lvl1pPr>
            <a:lvl2pPr marL="342900" indent="0" algn="ctr" defTabSz="342900" rtl="0" eaLnBrk="1" latinLnBrk="0" hangingPunct="1">
              <a:spcBef>
                <a:spcPct val="20000"/>
              </a:spcBef>
              <a:buFont typeface="Arial"/>
              <a:buNone/>
              <a:defRPr sz="2100" kern="1200">
                <a:solidFill>
                  <a:schemeClr val="tx1">
                    <a:tint val="75000"/>
                  </a:schemeClr>
                </a:solidFill>
                <a:latin typeface="+mn-lt"/>
                <a:ea typeface="+mn-ea"/>
                <a:cs typeface="+mn-cs"/>
              </a:defRPr>
            </a:lvl2pPr>
            <a:lvl3pPr marL="685800" indent="0" algn="ctr" defTabSz="342900" rtl="0" eaLnBrk="1" latinLnBrk="0" hangingPunct="1">
              <a:spcBef>
                <a:spcPct val="20000"/>
              </a:spcBef>
              <a:buFont typeface="Arial"/>
              <a:buNone/>
              <a:defRPr sz="1800" kern="1200">
                <a:solidFill>
                  <a:schemeClr val="tx1">
                    <a:tint val="75000"/>
                  </a:schemeClr>
                </a:solidFill>
                <a:latin typeface="+mn-lt"/>
                <a:ea typeface="+mn-ea"/>
                <a:cs typeface="+mn-cs"/>
              </a:defRPr>
            </a:lvl3pPr>
            <a:lvl4pPr marL="10287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4pPr>
            <a:lvl5pPr marL="13716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5pPr>
            <a:lvl6pPr marL="17145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6pPr>
            <a:lvl7pPr marL="20574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7pPr>
            <a:lvl8pPr marL="24003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8pPr>
            <a:lvl9pPr marL="27432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9pPr>
          </a:lstStyle>
          <a:p>
            <a:pPr>
              <a:spcBef>
                <a:spcPts val="0"/>
              </a:spcBef>
              <a:spcAft>
                <a:spcPts val="900"/>
              </a:spcAft>
              <a:defRPr/>
            </a:pPr>
            <a:r>
              <a:rPr lang="en-GB" sz="1200" b="1" dirty="0">
                <a:solidFill>
                  <a:srgbClr val="262526"/>
                </a:solidFill>
                <a:latin typeface="Calibri" panose="020F0502020204030204" pitchFamily="34" charset="0"/>
                <a:cs typeface="Calibri" panose="020F0502020204030204" pitchFamily="34" charset="0"/>
              </a:rPr>
              <a:t>Katarzyna Kostępska</a:t>
            </a:r>
            <a:br>
              <a:rPr lang="en-GB" sz="1200" b="1"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KKG Legal,</a:t>
            </a:r>
            <a:br>
              <a:rPr lang="en-GB" sz="1200"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Poland</a:t>
            </a:r>
          </a:p>
        </p:txBody>
      </p:sp>
      <p:pic>
        <p:nvPicPr>
          <p:cNvPr id="6" name="Picture 5">
            <a:extLst>
              <a:ext uri="{FF2B5EF4-FFF2-40B4-BE49-F238E27FC236}">
                <a16:creationId xmlns:a16="http://schemas.microsoft.com/office/drawing/2014/main" id="{796375EF-6CF2-F667-6B3A-919E1779AFC4}"/>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170521" y="2205776"/>
            <a:ext cx="1918462" cy="1918462"/>
          </a:xfrm>
          <a:prstGeom prst="rect">
            <a:avLst/>
          </a:prstGeom>
        </p:spPr>
      </p:pic>
      <p:sp>
        <p:nvSpPr>
          <p:cNvPr id="8" name="Title 1">
            <a:extLst>
              <a:ext uri="{FF2B5EF4-FFF2-40B4-BE49-F238E27FC236}">
                <a16:creationId xmlns:a16="http://schemas.microsoft.com/office/drawing/2014/main" id="{73304C7E-C5E2-85FD-53DD-0B103202FD55}"/>
              </a:ext>
            </a:extLst>
          </p:cNvPr>
          <p:cNvSpPr txBox="1">
            <a:spLocks/>
          </p:cNvSpPr>
          <p:nvPr/>
        </p:nvSpPr>
        <p:spPr>
          <a:xfrm>
            <a:off x="6170521" y="4282399"/>
            <a:ext cx="1918462" cy="552104"/>
          </a:xfrm>
          <a:prstGeom prst="rect">
            <a:avLst/>
          </a:prstGeom>
        </p:spPr>
        <p:txBody>
          <a:bodyPr vert="horz" lIns="91440" tIns="45720" rIns="91440" bIns="45720" rtlCol="0" anchor="ctr">
            <a:normAutofit fontScale="90000" lnSpcReduction="20000"/>
          </a:bodyPr>
          <a:lstStyle>
            <a:lvl1pPr algn="ctr" defTabSz="342900" rtl="0" eaLnBrk="1" latinLnBrk="0" hangingPunct="1">
              <a:spcBef>
                <a:spcPct val="0"/>
              </a:spcBef>
              <a:buNone/>
              <a:defRPr sz="3300" kern="1200">
                <a:solidFill>
                  <a:schemeClr val="tx1"/>
                </a:solidFill>
                <a:latin typeface="+mj-lt"/>
                <a:ea typeface="+mj-ea"/>
                <a:cs typeface="+mj-cs"/>
              </a:defRPr>
            </a:lvl1pPr>
          </a:lstStyle>
          <a:p>
            <a:r>
              <a:rPr lang="en-US" sz="2000" b="1" dirty="0"/>
              <a:t>Delegate List &amp; </a:t>
            </a:r>
            <a:br>
              <a:rPr lang="en-US" sz="2000" b="1" dirty="0"/>
            </a:br>
            <a:r>
              <a:rPr lang="en-US" sz="2000" b="1" dirty="0"/>
              <a:t>Latest Programme</a:t>
            </a:r>
            <a:endParaRPr lang="en-US" sz="2000" dirty="0"/>
          </a:p>
        </p:txBody>
      </p:sp>
    </p:spTree>
    <p:extLst>
      <p:ext uri="{BB962C8B-B14F-4D97-AF65-F5344CB8AC3E}">
        <p14:creationId xmlns:p14="http://schemas.microsoft.com/office/powerpoint/2010/main" val="32245774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72E649-113C-7004-CAA3-AFDF6B464F8E}"/>
            </a:ext>
          </a:extLst>
        </p:cNvPr>
        <p:cNvGrpSpPr/>
        <p:nvPr/>
      </p:nvGrpSpPr>
      <p:grpSpPr>
        <a:xfrm>
          <a:off x="0" y="0"/>
          <a:ext cx="0" cy="0"/>
          <a:chOff x="0" y="0"/>
          <a:chExt cx="0" cy="0"/>
        </a:xfrm>
      </p:grpSpPr>
      <p:sp>
        <p:nvSpPr>
          <p:cNvPr id="7" name="TextBox 1">
            <a:extLst>
              <a:ext uri="{FF2B5EF4-FFF2-40B4-BE49-F238E27FC236}">
                <a16:creationId xmlns:a16="http://schemas.microsoft.com/office/drawing/2014/main" id="{D45B1C2C-A0F2-7064-4CCE-60FBF8B71DBC}"/>
              </a:ext>
            </a:extLst>
          </p:cNvPr>
          <p:cNvSpPr txBox="1">
            <a:spLocks noChangeArrowheads="1"/>
          </p:cNvSpPr>
          <p:nvPr/>
        </p:nvSpPr>
        <p:spPr bwMode="auto">
          <a:xfrm>
            <a:off x="1372791" y="1680676"/>
            <a:ext cx="6398419"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3600" b="1" dirty="0">
                <a:latin typeface="Calibri"/>
                <a:cs typeface="Calibri"/>
              </a:rPr>
              <a:t>Congress Main Sponsor</a:t>
            </a:r>
          </a:p>
        </p:txBody>
      </p:sp>
      <p:pic>
        <p:nvPicPr>
          <p:cNvPr id="6" name="Picture 5">
            <a:extLst>
              <a:ext uri="{FF2B5EF4-FFF2-40B4-BE49-F238E27FC236}">
                <a16:creationId xmlns:a16="http://schemas.microsoft.com/office/drawing/2014/main" id="{AB2E18C9-122C-1478-02C3-32381465CC7C}"/>
              </a:ext>
            </a:extLst>
          </p:cNvPr>
          <p:cNvPicPr>
            <a:picLocks noChangeAspect="1"/>
          </p:cNvPicPr>
          <p:nvPr/>
        </p:nvPicPr>
        <p:blipFill>
          <a:blip r:embed="rId3"/>
          <a:stretch>
            <a:fillRect/>
          </a:stretch>
        </p:blipFill>
        <p:spPr>
          <a:xfrm>
            <a:off x="685800" y="2571750"/>
            <a:ext cx="7772400" cy="2001827"/>
          </a:xfrm>
          <a:prstGeom prst="rect">
            <a:avLst/>
          </a:prstGeom>
        </p:spPr>
      </p:pic>
    </p:spTree>
    <p:extLst>
      <p:ext uri="{BB962C8B-B14F-4D97-AF65-F5344CB8AC3E}">
        <p14:creationId xmlns:p14="http://schemas.microsoft.com/office/powerpoint/2010/main" val="26218384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89BCE6-E3C4-D09D-2102-B95095BED7A0}"/>
            </a:ext>
          </a:extLst>
        </p:cNvPr>
        <p:cNvGrpSpPr/>
        <p:nvPr/>
      </p:nvGrpSpPr>
      <p:grpSpPr>
        <a:xfrm>
          <a:off x="0" y="0"/>
          <a:ext cx="0" cy="0"/>
          <a:chOff x="0" y="0"/>
          <a:chExt cx="0" cy="0"/>
        </a:xfrm>
      </p:grpSpPr>
      <p:sp>
        <p:nvSpPr>
          <p:cNvPr id="7" name="TextBox 1">
            <a:extLst>
              <a:ext uri="{FF2B5EF4-FFF2-40B4-BE49-F238E27FC236}">
                <a16:creationId xmlns:a16="http://schemas.microsoft.com/office/drawing/2014/main" id="{DF0495B2-EF3A-A464-728D-A73C2CE9DAA9}"/>
              </a:ext>
            </a:extLst>
          </p:cNvPr>
          <p:cNvSpPr txBox="1">
            <a:spLocks noChangeArrowheads="1"/>
          </p:cNvSpPr>
          <p:nvPr/>
        </p:nvSpPr>
        <p:spPr bwMode="auto">
          <a:xfrm>
            <a:off x="1372791" y="1680676"/>
            <a:ext cx="6398419" cy="6463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3600" b="1" dirty="0">
                <a:latin typeface="Calibri"/>
                <a:cs typeface="Calibri"/>
              </a:rPr>
              <a:t>Local Firm Sponsor</a:t>
            </a:r>
          </a:p>
        </p:txBody>
      </p:sp>
      <p:pic>
        <p:nvPicPr>
          <p:cNvPr id="3" name="Picture 2">
            <a:extLst>
              <a:ext uri="{FF2B5EF4-FFF2-40B4-BE49-F238E27FC236}">
                <a16:creationId xmlns:a16="http://schemas.microsoft.com/office/drawing/2014/main" id="{58D72C42-3E80-459B-13C8-B5A939E8E248}"/>
              </a:ext>
            </a:extLst>
          </p:cNvPr>
          <p:cNvPicPr>
            <a:picLocks noChangeAspect="1"/>
          </p:cNvPicPr>
          <p:nvPr/>
        </p:nvPicPr>
        <p:blipFill>
          <a:blip r:embed="rId3"/>
          <a:stretch>
            <a:fillRect/>
          </a:stretch>
        </p:blipFill>
        <p:spPr>
          <a:xfrm>
            <a:off x="2591612" y="2433912"/>
            <a:ext cx="3960776" cy="2362110"/>
          </a:xfrm>
          <a:prstGeom prst="rect">
            <a:avLst/>
          </a:prstGeom>
        </p:spPr>
      </p:pic>
    </p:spTree>
    <p:extLst>
      <p:ext uri="{BB962C8B-B14F-4D97-AF65-F5344CB8AC3E}">
        <p14:creationId xmlns:p14="http://schemas.microsoft.com/office/powerpoint/2010/main" val="13999388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A4CC0049-948A-FC9F-FDC2-E005D31CFDC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382769" y="2137229"/>
            <a:ext cx="2933701" cy="1511741"/>
          </a:xfrm>
          <a:prstGeom prst="rect">
            <a:avLst/>
          </a:prstGeom>
        </p:spPr>
      </p:pic>
      <p:sp>
        <p:nvSpPr>
          <p:cNvPr id="4097" name="Title 1"/>
          <p:cNvSpPr>
            <a:spLocks noGrp="1"/>
          </p:cNvSpPr>
          <p:nvPr>
            <p:ph type="ctrTitle"/>
          </p:nvPr>
        </p:nvSpPr>
        <p:spPr>
          <a:xfrm>
            <a:off x="465221" y="1573080"/>
            <a:ext cx="8213557" cy="673465"/>
          </a:xfrm>
        </p:spPr>
        <p:txBody>
          <a:bodyPr/>
          <a:lstStyle/>
          <a:p>
            <a:pPr>
              <a:spcAft>
                <a:spcPts val="1800"/>
              </a:spcAft>
            </a:pPr>
            <a:r>
              <a:rPr lang="en-GB" sz="3000" b="1" dirty="0"/>
              <a:t>Congress General Sponsors</a:t>
            </a:r>
            <a:endParaRPr lang="en-US" sz="1800" b="1" dirty="0"/>
          </a:p>
        </p:txBody>
      </p:sp>
      <p:pic>
        <p:nvPicPr>
          <p:cNvPr id="3" name="Picture 2">
            <a:extLst>
              <a:ext uri="{FF2B5EF4-FFF2-40B4-BE49-F238E27FC236}">
                <a16:creationId xmlns:a16="http://schemas.microsoft.com/office/drawing/2014/main" id="{31ADEEA3-DD34-27F3-C9EE-E8827A4C753D}"/>
              </a:ext>
            </a:extLst>
          </p:cNvPr>
          <p:cNvPicPr>
            <a:picLocks noChangeAspect="1"/>
          </p:cNvPicPr>
          <p:nvPr/>
        </p:nvPicPr>
        <p:blipFill>
          <a:blip r:embed="rId4"/>
          <a:stretch>
            <a:fillRect/>
          </a:stretch>
        </p:blipFill>
        <p:spPr>
          <a:xfrm>
            <a:off x="303159" y="2530929"/>
            <a:ext cx="2933700" cy="622300"/>
          </a:xfrm>
          <a:prstGeom prst="rect">
            <a:avLst/>
          </a:prstGeom>
        </p:spPr>
      </p:pic>
      <p:pic>
        <p:nvPicPr>
          <p:cNvPr id="11" name="Picture 10">
            <a:extLst>
              <a:ext uri="{FF2B5EF4-FFF2-40B4-BE49-F238E27FC236}">
                <a16:creationId xmlns:a16="http://schemas.microsoft.com/office/drawing/2014/main" id="{AC439634-174F-FBA9-983C-43D4749E7AAD}"/>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284514" y="3792622"/>
            <a:ext cx="2933700" cy="840994"/>
          </a:xfrm>
          <a:prstGeom prst="rect">
            <a:avLst/>
          </a:prstGeom>
        </p:spPr>
      </p:pic>
      <p:pic>
        <p:nvPicPr>
          <p:cNvPr id="18" name="Picture 17">
            <a:extLst>
              <a:ext uri="{FF2B5EF4-FFF2-40B4-BE49-F238E27FC236}">
                <a16:creationId xmlns:a16="http://schemas.microsoft.com/office/drawing/2014/main" id="{08738D82-421B-DE4B-7695-9156F6026E72}"/>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295481" y="3939698"/>
            <a:ext cx="2652765" cy="546841"/>
          </a:xfrm>
          <a:prstGeom prst="rect">
            <a:avLst/>
          </a:prstGeom>
        </p:spPr>
      </p:pic>
      <p:pic>
        <p:nvPicPr>
          <p:cNvPr id="20" name="Picture 19">
            <a:extLst>
              <a:ext uri="{FF2B5EF4-FFF2-40B4-BE49-F238E27FC236}">
                <a16:creationId xmlns:a16="http://schemas.microsoft.com/office/drawing/2014/main" id="{844A0FE9-6149-66C0-5BA6-0606D2CB4B39}"/>
              </a:ext>
            </a:extLst>
          </p:cNvPr>
          <p:cNvPicPr>
            <a:picLocks noChangeAspect="1"/>
          </p:cNvPicPr>
          <p:nvPr/>
        </p:nvPicPr>
        <p:blipFill>
          <a:blip r:embed="rId7"/>
          <a:stretch>
            <a:fillRect/>
          </a:stretch>
        </p:blipFill>
        <p:spPr>
          <a:xfrm>
            <a:off x="6462381" y="2426652"/>
            <a:ext cx="2378460" cy="932894"/>
          </a:xfrm>
          <a:prstGeom prst="rect">
            <a:avLst/>
          </a:prstGeom>
        </p:spPr>
      </p:pic>
    </p:spTree>
    <p:extLst>
      <p:ext uri="{BB962C8B-B14F-4D97-AF65-F5344CB8AC3E}">
        <p14:creationId xmlns:p14="http://schemas.microsoft.com/office/powerpoint/2010/main" val="16134017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465221" y="1344641"/>
            <a:ext cx="8213557" cy="673465"/>
          </a:xfrm>
        </p:spPr>
        <p:txBody>
          <a:bodyPr/>
          <a:lstStyle/>
          <a:p>
            <a:pPr>
              <a:spcAft>
                <a:spcPts val="1800"/>
              </a:spcAft>
            </a:pPr>
            <a:r>
              <a:rPr lang="en-GB" sz="3000" b="1" dirty="0"/>
              <a:t>Technical Session Sponsors</a:t>
            </a:r>
            <a:endParaRPr lang="en-US" sz="1800" b="1" dirty="0"/>
          </a:p>
        </p:txBody>
      </p:sp>
      <p:grpSp>
        <p:nvGrpSpPr>
          <p:cNvPr id="16" name="Group 15">
            <a:extLst>
              <a:ext uri="{FF2B5EF4-FFF2-40B4-BE49-F238E27FC236}">
                <a16:creationId xmlns:a16="http://schemas.microsoft.com/office/drawing/2014/main" id="{67471250-BE69-97F6-D936-B3132D4EC581}"/>
              </a:ext>
            </a:extLst>
          </p:cNvPr>
          <p:cNvGrpSpPr/>
          <p:nvPr/>
        </p:nvGrpSpPr>
        <p:grpSpPr>
          <a:xfrm>
            <a:off x="217247" y="2415396"/>
            <a:ext cx="8709505" cy="588760"/>
            <a:chOff x="96446" y="2462571"/>
            <a:chExt cx="9805136" cy="662824"/>
          </a:xfrm>
        </p:grpSpPr>
        <p:pic>
          <p:nvPicPr>
            <p:cNvPr id="4" name="Picture 3"/>
            <p:cNvPicPr>
              <a:picLocks noChangeAspect="1"/>
            </p:cNvPicPr>
            <p:nvPr/>
          </p:nvPicPr>
          <p:blipFill rotWithShape="1">
            <a:blip r:embed="rId3" cstate="screen">
              <a:extLst>
                <a:ext uri="{28A0092B-C50C-407E-A947-70E740481C1C}">
                  <a14:useLocalDpi xmlns:a14="http://schemas.microsoft.com/office/drawing/2010/main"/>
                </a:ext>
              </a:extLst>
            </a:blip>
            <a:srcRect r="-10"/>
            <a:stretch/>
          </p:blipFill>
          <p:spPr>
            <a:xfrm>
              <a:off x="96446" y="2489549"/>
              <a:ext cx="3100399" cy="564202"/>
            </a:xfrm>
            <a:prstGeom prst="rect">
              <a:avLst/>
            </a:prstGeom>
          </p:spPr>
        </p:pic>
        <p:pic>
          <p:nvPicPr>
            <p:cNvPr id="13" name="Picture 12" descr="A purple rectangular sign with white letters&#10;&#10;Description automatically generated">
              <a:extLst>
                <a:ext uri="{FF2B5EF4-FFF2-40B4-BE49-F238E27FC236}">
                  <a16:creationId xmlns:a16="http://schemas.microsoft.com/office/drawing/2014/main" id="{02642F5A-22AD-088F-A076-132F6125FDA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775235" y="2462571"/>
              <a:ext cx="2614976" cy="662824"/>
            </a:xfrm>
            <a:prstGeom prst="rect">
              <a:avLst/>
            </a:prstGeom>
          </p:spPr>
        </p:pic>
        <p:pic>
          <p:nvPicPr>
            <p:cNvPr id="10" name="Picture 9">
              <a:extLst>
                <a:ext uri="{FF2B5EF4-FFF2-40B4-BE49-F238E27FC236}">
                  <a16:creationId xmlns:a16="http://schemas.microsoft.com/office/drawing/2014/main" id="{5589CB67-CE07-8290-8BC1-55640EE54D32}"/>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968601" y="2465970"/>
              <a:ext cx="2932981" cy="656025"/>
            </a:xfrm>
            <a:prstGeom prst="rect">
              <a:avLst/>
            </a:prstGeom>
          </p:spPr>
        </p:pic>
      </p:grpSp>
      <p:grpSp>
        <p:nvGrpSpPr>
          <p:cNvPr id="17" name="Group 16">
            <a:extLst>
              <a:ext uri="{FF2B5EF4-FFF2-40B4-BE49-F238E27FC236}">
                <a16:creationId xmlns:a16="http://schemas.microsoft.com/office/drawing/2014/main" id="{E65F04C0-FA54-7CFB-E2F3-F1291DD12EBD}"/>
              </a:ext>
            </a:extLst>
          </p:cNvPr>
          <p:cNvGrpSpPr/>
          <p:nvPr/>
        </p:nvGrpSpPr>
        <p:grpSpPr>
          <a:xfrm>
            <a:off x="1633108" y="3422389"/>
            <a:ext cx="5336024" cy="918161"/>
            <a:chOff x="1690418" y="3477144"/>
            <a:chExt cx="6007281" cy="1033663"/>
          </a:xfrm>
        </p:grpSpPr>
        <p:pic>
          <p:nvPicPr>
            <p:cNvPr id="12" name="Picture 11">
              <a:extLst>
                <a:ext uri="{FF2B5EF4-FFF2-40B4-BE49-F238E27FC236}">
                  <a16:creationId xmlns:a16="http://schemas.microsoft.com/office/drawing/2014/main" id="{8FA35878-F2E0-EB27-6079-A00DA1FE88E3}"/>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690418" y="3477144"/>
              <a:ext cx="2484767" cy="1033663"/>
            </a:xfrm>
            <a:prstGeom prst="rect">
              <a:avLst/>
            </a:prstGeom>
          </p:spPr>
        </p:pic>
        <p:pic>
          <p:nvPicPr>
            <p:cNvPr id="15" name="Picture 14">
              <a:extLst>
                <a:ext uri="{FF2B5EF4-FFF2-40B4-BE49-F238E27FC236}">
                  <a16:creationId xmlns:a16="http://schemas.microsoft.com/office/drawing/2014/main" id="{3A85C102-DA05-36BE-F20E-BF562D5C803D}"/>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082723" y="3531709"/>
              <a:ext cx="2614976" cy="924532"/>
            </a:xfrm>
            <a:prstGeom prst="rect">
              <a:avLst/>
            </a:prstGeom>
          </p:spPr>
        </p:pic>
      </p:grpSp>
    </p:spTree>
    <p:extLst>
      <p:ext uri="{BB962C8B-B14F-4D97-AF65-F5344CB8AC3E}">
        <p14:creationId xmlns:p14="http://schemas.microsoft.com/office/powerpoint/2010/main" val="5398941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85E4D74-2175-2C8C-199F-4D36F3BEACC8}"/>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3799768" y="2205757"/>
            <a:ext cx="1571581" cy="1571581"/>
          </a:xfrm>
          <a:prstGeom prst="ellipse">
            <a:avLst/>
          </a:prstGeom>
        </p:spPr>
      </p:pic>
      <p:sp>
        <p:nvSpPr>
          <p:cNvPr id="4097" name="Title 1"/>
          <p:cNvSpPr>
            <a:spLocks noGrp="1"/>
          </p:cNvSpPr>
          <p:nvPr>
            <p:ph type="ctrTitle"/>
          </p:nvPr>
        </p:nvSpPr>
        <p:spPr>
          <a:xfrm>
            <a:off x="993080" y="1193637"/>
            <a:ext cx="7137245" cy="749653"/>
          </a:xfrm>
        </p:spPr>
        <p:txBody>
          <a:bodyPr>
            <a:normAutofit fontScale="90000"/>
          </a:bodyPr>
          <a:lstStyle/>
          <a:p>
            <a:br>
              <a:rPr lang="en-GB" sz="3600" dirty="0"/>
            </a:br>
            <a:r>
              <a:rPr lang="en-GB" sz="3600" b="1" dirty="0"/>
              <a:t>Opening </a:t>
            </a:r>
            <a:r>
              <a:rPr lang="en-GB" sz="3600" b="1"/>
              <a:t>remarks of </a:t>
            </a:r>
            <a:r>
              <a:rPr lang="en-GB" sz="3600" b="1" dirty="0"/>
              <a:t>the </a:t>
            </a:r>
            <a:r>
              <a:rPr lang="en-GB" sz="3600" b="1"/>
              <a:t>Annual Congress</a:t>
            </a:r>
            <a:br>
              <a:rPr lang="en-GB" sz="3600" dirty="0"/>
            </a:br>
            <a:endParaRPr lang="en-US" sz="3600" dirty="0"/>
          </a:p>
        </p:txBody>
      </p:sp>
      <p:sp>
        <p:nvSpPr>
          <p:cNvPr id="3" name="Subtitle 2"/>
          <p:cNvSpPr>
            <a:spLocks noGrp="1"/>
          </p:cNvSpPr>
          <p:nvPr>
            <p:ph type="subTitle" idx="1"/>
          </p:nvPr>
        </p:nvSpPr>
        <p:spPr>
          <a:xfrm>
            <a:off x="1312906" y="1749425"/>
            <a:ext cx="6497594" cy="418784"/>
          </a:xfrm>
        </p:spPr>
        <p:txBody>
          <a:bodyPr rtlCol="0">
            <a:noAutofit/>
          </a:bodyPr>
          <a:lstStyle/>
          <a:p>
            <a:pPr>
              <a:spcBef>
                <a:spcPts val="0"/>
              </a:spcBef>
              <a:spcAft>
                <a:spcPts val="900"/>
              </a:spcAft>
              <a:defRPr/>
            </a:pPr>
            <a:r>
              <a:rPr lang="en-GB" sz="1800" b="1" dirty="0">
                <a:solidFill>
                  <a:schemeClr val="tx1"/>
                </a:solidFill>
                <a:effectLst/>
                <a:latin typeface="Calibri" panose="020F0502020204030204" pitchFamily="34" charset="0"/>
                <a:ea typeface="Times New Roman" panose="02020603050405020304" pitchFamily="18" charset="0"/>
              </a:rPr>
              <a:t>Joint Facilitators, President and Technical Committee Co-Chairs</a:t>
            </a:r>
            <a:r>
              <a:rPr lang="en-GB" sz="1400" dirty="0">
                <a:solidFill>
                  <a:schemeClr val="tx1"/>
                </a:solidFill>
                <a:effectLst/>
              </a:rPr>
              <a:t> </a:t>
            </a:r>
            <a:endParaRPr lang="en-GB" sz="1800" dirty="0">
              <a:solidFill>
                <a:schemeClr val="tx1"/>
              </a:solidFill>
              <a:effectLst/>
              <a:latin typeface="Calibri" panose="020F0502020204030204" pitchFamily="34" charset="0"/>
              <a:cs typeface="Calibri" panose="020F0502020204030204" pitchFamily="34" charset="0"/>
            </a:endParaRPr>
          </a:p>
        </p:txBody>
      </p:sp>
      <p:pic>
        <p:nvPicPr>
          <p:cNvPr id="20" name="Picture 19">
            <a:extLst>
              <a:ext uri="{FF2B5EF4-FFF2-40B4-BE49-F238E27FC236}">
                <a16:creationId xmlns:a16="http://schemas.microsoft.com/office/drawing/2014/main" id="{A097A0BE-2DEF-65BC-5EEB-98D3466A591A}"/>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5561347" y="2205758"/>
            <a:ext cx="1571580" cy="1571581"/>
          </a:xfrm>
          <a:prstGeom prst="ellipse">
            <a:avLst/>
          </a:prstGeom>
        </p:spPr>
      </p:pic>
      <p:sp>
        <p:nvSpPr>
          <p:cNvPr id="11" name="Subtitle 2">
            <a:extLst>
              <a:ext uri="{FF2B5EF4-FFF2-40B4-BE49-F238E27FC236}">
                <a16:creationId xmlns:a16="http://schemas.microsoft.com/office/drawing/2014/main" id="{27665F2A-02F6-CF0E-56A7-7C1039C60BFC}"/>
              </a:ext>
            </a:extLst>
          </p:cNvPr>
          <p:cNvSpPr txBox="1">
            <a:spLocks/>
          </p:cNvSpPr>
          <p:nvPr/>
        </p:nvSpPr>
        <p:spPr>
          <a:xfrm>
            <a:off x="3741974" y="3854184"/>
            <a:ext cx="1696017" cy="856394"/>
          </a:xfrm>
          <a:prstGeom prst="rect">
            <a:avLst/>
          </a:prstGeom>
        </p:spPr>
        <p:txBody>
          <a:bodyPr vert="horz" lIns="91440" tIns="45720" rIns="91440" bIns="45720" rtlCol="0">
            <a:noAutofit/>
          </a:bodyPr>
          <a:lstStyle>
            <a:lvl1pPr marL="0" indent="0" algn="ctr" defTabSz="342900" rtl="0" eaLnBrk="1" latinLnBrk="0" hangingPunct="1">
              <a:spcBef>
                <a:spcPct val="20000"/>
              </a:spcBef>
              <a:buFont typeface="Arial"/>
              <a:buNone/>
              <a:defRPr sz="2400" kern="1200">
                <a:solidFill>
                  <a:schemeClr val="tx1">
                    <a:tint val="75000"/>
                  </a:schemeClr>
                </a:solidFill>
                <a:latin typeface="+mn-lt"/>
                <a:ea typeface="+mn-ea"/>
                <a:cs typeface="+mn-cs"/>
              </a:defRPr>
            </a:lvl1pPr>
            <a:lvl2pPr marL="342900" indent="0" algn="ctr" defTabSz="342900" rtl="0" eaLnBrk="1" latinLnBrk="0" hangingPunct="1">
              <a:spcBef>
                <a:spcPct val="20000"/>
              </a:spcBef>
              <a:buFont typeface="Arial"/>
              <a:buNone/>
              <a:defRPr sz="2100" kern="1200">
                <a:solidFill>
                  <a:schemeClr val="tx1">
                    <a:tint val="75000"/>
                  </a:schemeClr>
                </a:solidFill>
                <a:latin typeface="+mn-lt"/>
                <a:ea typeface="+mn-ea"/>
                <a:cs typeface="+mn-cs"/>
              </a:defRPr>
            </a:lvl2pPr>
            <a:lvl3pPr marL="685800" indent="0" algn="ctr" defTabSz="342900" rtl="0" eaLnBrk="1" latinLnBrk="0" hangingPunct="1">
              <a:spcBef>
                <a:spcPct val="20000"/>
              </a:spcBef>
              <a:buFont typeface="Arial"/>
              <a:buNone/>
              <a:defRPr sz="1800" kern="1200">
                <a:solidFill>
                  <a:schemeClr val="tx1">
                    <a:tint val="75000"/>
                  </a:schemeClr>
                </a:solidFill>
                <a:latin typeface="+mn-lt"/>
                <a:ea typeface="+mn-ea"/>
                <a:cs typeface="+mn-cs"/>
              </a:defRPr>
            </a:lvl3pPr>
            <a:lvl4pPr marL="10287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4pPr>
            <a:lvl5pPr marL="13716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5pPr>
            <a:lvl6pPr marL="17145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6pPr>
            <a:lvl7pPr marL="20574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7pPr>
            <a:lvl8pPr marL="24003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8pPr>
            <a:lvl9pPr marL="27432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9pPr>
          </a:lstStyle>
          <a:p>
            <a:pPr>
              <a:spcBef>
                <a:spcPts val="0"/>
              </a:spcBef>
              <a:spcAft>
                <a:spcPts val="900"/>
              </a:spcAft>
              <a:defRPr/>
            </a:pPr>
            <a:r>
              <a:rPr lang="en-GB" sz="1200" b="1" dirty="0">
                <a:solidFill>
                  <a:srgbClr val="262526"/>
                </a:solidFill>
                <a:latin typeface="Calibri" panose="020F0502020204030204" pitchFamily="34" charset="0"/>
                <a:cs typeface="Calibri" panose="020F0502020204030204" pitchFamily="34" charset="0"/>
              </a:rPr>
              <a:t>Frances Coulson</a:t>
            </a:r>
            <a:br>
              <a:rPr lang="en-GB" sz="1200" b="1"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Wedlake Bell, UK / INSOL Europe President &amp; Country Coordinator</a:t>
            </a:r>
          </a:p>
        </p:txBody>
      </p:sp>
      <p:sp>
        <p:nvSpPr>
          <p:cNvPr id="12" name="Subtitle 2">
            <a:extLst>
              <a:ext uri="{FF2B5EF4-FFF2-40B4-BE49-F238E27FC236}">
                <a16:creationId xmlns:a16="http://schemas.microsoft.com/office/drawing/2014/main" id="{88072F19-D259-E4AD-1356-32A81543B70F}"/>
              </a:ext>
            </a:extLst>
          </p:cNvPr>
          <p:cNvSpPr txBox="1">
            <a:spLocks/>
          </p:cNvSpPr>
          <p:nvPr/>
        </p:nvSpPr>
        <p:spPr>
          <a:xfrm>
            <a:off x="5518847" y="3854184"/>
            <a:ext cx="1656580" cy="856394"/>
          </a:xfrm>
          <a:prstGeom prst="rect">
            <a:avLst/>
          </a:prstGeom>
        </p:spPr>
        <p:txBody>
          <a:bodyPr vert="horz" lIns="91440" tIns="45720" rIns="91440" bIns="45720" rtlCol="0">
            <a:noAutofit/>
          </a:bodyPr>
          <a:lstStyle>
            <a:lvl1pPr marL="0" indent="0" algn="ctr" defTabSz="342900" rtl="0" eaLnBrk="1" latinLnBrk="0" hangingPunct="1">
              <a:spcBef>
                <a:spcPct val="20000"/>
              </a:spcBef>
              <a:buFont typeface="Arial"/>
              <a:buNone/>
              <a:defRPr sz="2400" kern="1200">
                <a:solidFill>
                  <a:schemeClr val="tx1">
                    <a:tint val="75000"/>
                  </a:schemeClr>
                </a:solidFill>
                <a:latin typeface="+mn-lt"/>
                <a:ea typeface="+mn-ea"/>
                <a:cs typeface="+mn-cs"/>
              </a:defRPr>
            </a:lvl1pPr>
            <a:lvl2pPr marL="342900" indent="0" algn="ctr" defTabSz="342900" rtl="0" eaLnBrk="1" latinLnBrk="0" hangingPunct="1">
              <a:spcBef>
                <a:spcPct val="20000"/>
              </a:spcBef>
              <a:buFont typeface="Arial"/>
              <a:buNone/>
              <a:defRPr sz="2100" kern="1200">
                <a:solidFill>
                  <a:schemeClr val="tx1">
                    <a:tint val="75000"/>
                  </a:schemeClr>
                </a:solidFill>
                <a:latin typeface="+mn-lt"/>
                <a:ea typeface="+mn-ea"/>
                <a:cs typeface="+mn-cs"/>
              </a:defRPr>
            </a:lvl2pPr>
            <a:lvl3pPr marL="685800" indent="0" algn="ctr" defTabSz="342900" rtl="0" eaLnBrk="1" latinLnBrk="0" hangingPunct="1">
              <a:spcBef>
                <a:spcPct val="20000"/>
              </a:spcBef>
              <a:buFont typeface="Arial"/>
              <a:buNone/>
              <a:defRPr sz="1800" kern="1200">
                <a:solidFill>
                  <a:schemeClr val="tx1">
                    <a:tint val="75000"/>
                  </a:schemeClr>
                </a:solidFill>
                <a:latin typeface="+mn-lt"/>
                <a:ea typeface="+mn-ea"/>
                <a:cs typeface="+mn-cs"/>
              </a:defRPr>
            </a:lvl3pPr>
            <a:lvl4pPr marL="10287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4pPr>
            <a:lvl5pPr marL="13716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5pPr>
            <a:lvl6pPr marL="17145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6pPr>
            <a:lvl7pPr marL="20574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7pPr>
            <a:lvl8pPr marL="24003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8pPr>
            <a:lvl9pPr marL="27432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9pPr>
          </a:lstStyle>
          <a:p>
            <a:pPr>
              <a:spcBef>
                <a:spcPts val="0"/>
              </a:spcBef>
              <a:spcAft>
                <a:spcPts val="900"/>
              </a:spcAft>
              <a:defRPr/>
            </a:pPr>
            <a:r>
              <a:rPr lang="en-GB" sz="1200" b="1" dirty="0">
                <a:solidFill>
                  <a:srgbClr val="262526"/>
                </a:solidFill>
                <a:latin typeface="Calibri" panose="020F0502020204030204" pitchFamily="34" charset="0"/>
                <a:cs typeface="Calibri" panose="020F0502020204030204" pitchFamily="34" charset="0"/>
              </a:rPr>
              <a:t>Noor Zetteler</a:t>
            </a:r>
            <a:br>
              <a:rPr lang="en-GB" sz="1200" b="1" dirty="0">
                <a:solidFill>
                  <a:srgbClr val="262526"/>
                </a:solidFill>
                <a:latin typeface="Calibri" panose="020F0502020204030204" pitchFamily="34" charset="0"/>
                <a:cs typeface="Calibri" panose="020F0502020204030204" pitchFamily="34" charset="0"/>
              </a:rPr>
            </a:br>
            <a:r>
              <a:rPr lang="en-GB" sz="1000" dirty="0">
                <a:solidFill>
                  <a:srgbClr val="262526"/>
                </a:solidFill>
                <a:latin typeface="Calibri" panose="020F0502020204030204" pitchFamily="34" charset="0"/>
                <a:cs typeface="Calibri" panose="020F0502020204030204" pitchFamily="34" charset="0"/>
              </a:rPr>
              <a:t>Wijn en Stael </a:t>
            </a:r>
            <a:r>
              <a:rPr lang="en-GB" sz="1000" dirty="0" err="1">
                <a:solidFill>
                  <a:srgbClr val="262526"/>
                </a:solidFill>
                <a:latin typeface="Calibri" panose="020F0502020204030204" pitchFamily="34" charset="0"/>
                <a:cs typeface="Calibri" panose="020F0502020204030204" pitchFamily="34" charset="0"/>
              </a:rPr>
              <a:t>Advocaten</a:t>
            </a:r>
            <a:r>
              <a:rPr lang="en-GB" sz="1000" dirty="0">
                <a:solidFill>
                  <a:srgbClr val="262526"/>
                </a:solidFill>
                <a:latin typeface="Calibri" panose="020F0502020204030204" pitchFamily="34" charset="0"/>
                <a:cs typeface="Calibri" panose="020F0502020204030204" pitchFamily="34" charset="0"/>
              </a:rPr>
              <a:t>, The Netherlands / INSOL Europe Council Member, Country Coordinator &amp; 2026 Congress Technical Committee Co-Chair</a:t>
            </a:r>
          </a:p>
        </p:txBody>
      </p:sp>
      <p:pic>
        <p:nvPicPr>
          <p:cNvPr id="5" name="Picture 4">
            <a:extLst>
              <a:ext uri="{FF2B5EF4-FFF2-40B4-BE49-F238E27FC236}">
                <a16:creationId xmlns:a16="http://schemas.microsoft.com/office/drawing/2014/main" id="{DC856A9E-143B-2A98-208F-8E7C341C9C16}"/>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7320607" y="2205758"/>
            <a:ext cx="1571580" cy="1571581"/>
          </a:xfrm>
          <a:prstGeom prst="ellipse">
            <a:avLst/>
          </a:prstGeom>
        </p:spPr>
      </p:pic>
      <p:sp>
        <p:nvSpPr>
          <p:cNvPr id="6" name="Subtitle 2">
            <a:extLst>
              <a:ext uri="{FF2B5EF4-FFF2-40B4-BE49-F238E27FC236}">
                <a16:creationId xmlns:a16="http://schemas.microsoft.com/office/drawing/2014/main" id="{B1BE6231-5096-5FB9-C350-C1BB8A6EC27C}"/>
              </a:ext>
            </a:extLst>
          </p:cNvPr>
          <p:cNvSpPr txBox="1">
            <a:spLocks/>
          </p:cNvSpPr>
          <p:nvPr/>
        </p:nvSpPr>
        <p:spPr>
          <a:xfrm>
            <a:off x="7320607" y="3854184"/>
            <a:ext cx="1571581" cy="856394"/>
          </a:xfrm>
          <a:prstGeom prst="rect">
            <a:avLst/>
          </a:prstGeom>
        </p:spPr>
        <p:txBody>
          <a:bodyPr vert="horz" lIns="91440" tIns="45720" rIns="91440" bIns="45720" rtlCol="0">
            <a:noAutofit/>
          </a:bodyPr>
          <a:lstStyle>
            <a:lvl1pPr marL="0" indent="0" algn="ctr" defTabSz="342900" rtl="0" eaLnBrk="1" latinLnBrk="0" hangingPunct="1">
              <a:spcBef>
                <a:spcPct val="20000"/>
              </a:spcBef>
              <a:buFont typeface="Arial"/>
              <a:buNone/>
              <a:defRPr sz="2400" kern="1200">
                <a:solidFill>
                  <a:schemeClr val="tx1">
                    <a:tint val="75000"/>
                  </a:schemeClr>
                </a:solidFill>
                <a:latin typeface="+mn-lt"/>
                <a:ea typeface="+mn-ea"/>
                <a:cs typeface="+mn-cs"/>
              </a:defRPr>
            </a:lvl1pPr>
            <a:lvl2pPr marL="342900" indent="0" algn="ctr" defTabSz="342900" rtl="0" eaLnBrk="1" latinLnBrk="0" hangingPunct="1">
              <a:spcBef>
                <a:spcPct val="20000"/>
              </a:spcBef>
              <a:buFont typeface="Arial"/>
              <a:buNone/>
              <a:defRPr sz="2100" kern="1200">
                <a:solidFill>
                  <a:schemeClr val="tx1">
                    <a:tint val="75000"/>
                  </a:schemeClr>
                </a:solidFill>
                <a:latin typeface="+mn-lt"/>
                <a:ea typeface="+mn-ea"/>
                <a:cs typeface="+mn-cs"/>
              </a:defRPr>
            </a:lvl2pPr>
            <a:lvl3pPr marL="685800" indent="0" algn="ctr" defTabSz="342900" rtl="0" eaLnBrk="1" latinLnBrk="0" hangingPunct="1">
              <a:spcBef>
                <a:spcPct val="20000"/>
              </a:spcBef>
              <a:buFont typeface="Arial"/>
              <a:buNone/>
              <a:defRPr sz="1800" kern="1200">
                <a:solidFill>
                  <a:schemeClr val="tx1">
                    <a:tint val="75000"/>
                  </a:schemeClr>
                </a:solidFill>
                <a:latin typeface="+mn-lt"/>
                <a:ea typeface="+mn-ea"/>
                <a:cs typeface="+mn-cs"/>
              </a:defRPr>
            </a:lvl3pPr>
            <a:lvl4pPr marL="10287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4pPr>
            <a:lvl5pPr marL="13716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5pPr>
            <a:lvl6pPr marL="17145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6pPr>
            <a:lvl7pPr marL="20574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7pPr>
            <a:lvl8pPr marL="24003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8pPr>
            <a:lvl9pPr marL="27432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9pPr>
          </a:lstStyle>
          <a:p>
            <a:pPr>
              <a:spcBef>
                <a:spcPts val="0"/>
              </a:spcBef>
              <a:spcAft>
                <a:spcPts val="900"/>
              </a:spcAft>
              <a:defRPr/>
            </a:pPr>
            <a:r>
              <a:rPr lang="en-GB" sz="1200" b="1" dirty="0">
                <a:solidFill>
                  <a:srgbClr val="262526"/>
                </a:solidFill>
                <a:latin typeface="Calibri" panose="020F0502020204030204" pitchFamily="34" charset="0"/>
                <a:cs typeface="Calibri" panose="020F0502020204030204" pitchFamily="34" charset="0"/>
              </a:rPr>
              <a:t>David Sequeira Dinis</a:t>
            </a:r>
            <a:br>
              <a:rPr lang="en-GB" sz="1200" b="1" dirty="0">
                <a:solidFill>
                  <a:srgbClr val="262526"/>
                </a:solidFill>
                <a:latin typeface="Calibri" panose="020F0502020204030204" pitchFamily="34" charset="0"/>
                <a:cs typeface="Calibri" panose="020F0502020204030204" pitchFamily="34" charset="0"/>
              </a:rPr>
            </a:br>
            <a:r>
              <a:rPr lang="en-GB" sz="1000" dirty="0">
                <a:solidFill>
                  <a:srgbClr val="262526"/>
                </a:solidFill>
                <a:latin typeface="Calibri" panose="020F0502020204030204" pitchFamily="34" charset="0"/>
                <a:cs typeface="Calibri" panose="020F0502020204030204" pitchFamily="34" charset="0"/>
              </a:rPr>
              <a:t>Uria Menéndez Abogados, Portugal / INSOL Europe Council Member, Country Coordinator &amp; 2026 Congress Technical Committee Co-Chair</a:t>
            </a:r>
          </a:p>
        </p:txBody>
      </p:sp>
      <p:pic>
        <p:nvPicPr>
          <p:cNvPr id="2" name="Picture 1">
            <a:extLst>
              <a:ext uri="{FF2B5EF4-FFF2-40B4-BE49-F238E27FC236}">
                <a16:creationId xmlns:a16="http://schemas.microsoft.com/office/drawing/2014/main" id="{0D7E3730-C4EF-FFB5-055C-BB9AF490B6CE}"/>
              </a:ext>
            </a:extLst>
          </p:cNvPr>
          <p:cNvPicPr>
            <a:picLocks noChangeAspect="1"/>
          </p:cNvPicPr>
          <p:nvPr/>
        </p:nvPicPr>
        <p:blipFill>
          <a:blip r:embed="rId6" cstate="screen">
            <a:extLst>
              <a:ext uri="{28A0092B-C50C-407E-A947-70E740481C1C}">
                <a14:useLocalDpi xmlns:a14="http://schemas.microsoft.com/office/drawing/2010/main"/>
              </a:ext>
            </a:extLst>
          </a:blip>
          <a:srcRect/>
          <a:stretch/>
        </p:blipFill>
        <p:spPr>
          <a:xfrm>
            <a:off x="2041671" y="2205758"/>
            <a:ext cx="1571580" cy="1571581"/>
          </a:xfrm>
          <a:prstGeom prst="ellipse">
            <a:avLst/>
          </a:prstGeom>
        </p:spPr>
      </p:pic>
      <p:pic>
        <p:nvPicPr>
          <p:cNvPr id="7" name="Picture 6">
            <a:extLst>
              <a:ext uri="{FF2B5EF4-FFF2-40B4-BE49-F238E27FC236}">
                <a16:creationId xmlns:a16="http://schemas.microsoft.com/office/drawing/2014/main" id="{33923BC4-DF64-6247-CF76-61AB62BCBD84}"/>
              </a:ext>
            </a:extLst>
          </p:cNvPr>
          <p:cNvPicPr>
            <a:picLocks noChangeAspect="1"/>
          </p:cNvPicPr>
          <p:nvPr/>
        </p:nvPicPr>
        <p:blipFill>
          <a:blip r:embed="rId7"/>
          <a:srcRect/>
          <a:stretch/>
        </p:blipFill>
        <p:spPr>
          <a:xfrm>
            <a:off x="254549" y="2205758"/>
            <a:ext cx="1571580" cy="1571581"/>
          </a:xfrm>
          <a:prstGeom prst="ellipse">
            <a:avLst/>
          </a:prstGeom>
        </p:spPr>
      </p:pic>
      <p:sp>
        <p:nvSpPr>
          <p:cNvPr id="8" name="Subtitle 2">
            <a:extLst>
              <a:ext uri="{FF2B5EF4-FFF2-40B4-BE49-F238E27FC236}">
                <a16:creationId xmlns:a16="http://schemas.microsoft.com/office/drawing/2014/main" id="{4507456C-854B-9F92-299F-0E3A5E3FAD3B}"/>
              </a:ext>
            </a:extLst>
          </p:cNvPr>
          <p:cNvSpPr txBox="1">
            <a:spLocks/>
          </p:cNvSpPr>
          <p:nvPr/>
        </p:nvSpPr>
        <p:spPr>
          <a:xfrm>
            <a:off x="160709" y="3854184"/>
            <a:ext cx="1759261" cy="856394"/>
          </a:xfrm>
          <a:prstGeom prst="rect">
            <a:avLst/>
          </a:prstGeom>
        </p:spPr>
        <p:txBody>
          <a:bodyPr vert="horz" lIns="91440" tIns="45720" rIns="91440" bIns="45720" rtlCol="0">
            <a:noAutofit/>
          </a:bodyPr>
          <a:lstStyle>
            <a:lvl1pPr marL="0" indent="0" algn="ctr" defTabSz="342900" rtl="0" eaLnBrk="1" latinLnBrk="0" hangingPunct="1">
              <a:spcBef>
                <a:spcPct val="20000"/>
              </a:spcBef>
              <a:buFont typeface="Arial"/>
              <a:buNone/>
              <a:defRPr sz="2400" kern="1200">
                <a:solidFill>
                  <a:schemeClr val="tx1">
                    <a:tint val="75000"/>
                  </a:schemeClr>
                </a:solidFill>
                <a:latin typeface="+mn-lt"/>
                <a:ea typeface="+mn-ea"/>
                <a:cs typeface="+mn-cs"/>
              </a:defRPr>
            </a:lvl1pPr>
            <a:lvl2pPr marL="342900" indent="0" algn="ctr" defTabSz="342900" rtl="0" eaLnBrk="1" latinLnBrk="0" hangingPunct="1">
              <a:spcBef>
                <a:spcPct val="20000"/>
              </a:spcBef>
              <a:buFont typeface="Arial"/>
              <a:buNone/>
              <a:defRPr sz="2100" kern="1200">
                <a:solidFill>
                  <a:schemeClr val="tx1">
                    <a:tint val="75000"/>
                  </a:schemeClr>
                </a:solidFill>
                <a:latin typeface="+mn-lt"/>
                <a:ea typeface="+mn-ea"/>
                <a:cs typeface="+mn-cs"/>
              </a:defRPr>
            </a:lvl2pPr>
            <a:lvl3pPr marL="685800" indent="0" algn="ctr" defTabSz="342900" rtl="0" eaLnBrk="1" latinLnBrk="0" hangingPunct="1">
              <a:spcBef>
                <a:spcPct val="20000"/>
              </a:spcBef>
              <a:buFont typeface="Arial"/>
              <a:buNone/>
              <a:defRPr sz="1800" kern="1200">
                <a:solidFill>
                  <a:schemeClr val="tx1">
                    <a:tint val="75000"/>
                  </a:schemeClr>
                </a:solidFill>
                <a:latin typeface="+mn-lt"/>
                <a:ea typeface="+mn-ea"/>
                <a:cs typeface="+mn-cs"/>
              </a:defRPr>
            </a:lvl3pPr>
            <a:lvl4pPr marL="10287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4pPr>
            <a:lvl5pPr marL="13716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5pPr>
            <a:lvl6pPr marL="17145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6pPr>
            <a:lvl7pPr marL="20574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7pPr>
            <a:lvl8pPr marL="24003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8pPr>
            <a:lvl9pPr marL="27432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9pPr>
          </a:lstStyle>
          <a:p>
            <a:pPr>
              <a:spcBef>
                <a:spcPts val="0"/>
              </a:spcBef>
              <a:spcAft>
                <a:spcPts val="900"/>
              </a:spcAft>
              <a:defRPr/>
            </a:pPr>
            <a:r>
              <a:rPr lang="en-GB" sz="1200" b="1" dirty="0">
                <a:solidFill>
                  <a:srgbClr val="262526"/>
                </a:solidFill>
                <a:latin typeface="Calibri" panose="020F0502020204030204" pitchFamily="34" charset="0"/>
                <a:cs typeface="Calibri" panose="020F0502020204030204" pitchFamily="34" charset="0"/>
              </a:rPr>
              <a:t>Robert Paterson</a:t>
            </a:r>
            <a:br>
              <a:rPr lang="en-GB" sz="1200" b="1"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Wedlake Bell, UK / </a:t>
            </a:r>
            <a:br>
              <a:rPr lang="en-GB" sz="1200"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INSOL Europe </a:t>
            </a:r>
            <a:br>
              <a:rPr lang="en-GB" sz="1200"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Council Member</a:t>
            </a:r>
          </a:p>
        </p:txBody>
      </p:sp>
      <p:sp>
        <p:nvSpPr>
          <p:cNvPr id="13" name="Subtitle 2">
            <a:extLst>
              <a:ext uri="{FF2B5EF4-FFF2-40B4-BE49-F238E27FC236}">
                <a16:creationId xmlns:a16="http://schemas.microsoft.com/office/drawing/2014/main" id="{77927343-4261-89CA-0790-F6071CFF5249}"/>
              </a:ext>
            </a:extLst>
          </p:cNvPr>
          <p:cNvSpPr txBox="1">
            <a:spLocks/>
          </p:cNvSpPr>
          <p:nvPr/>
        </p:nvSpPr>
        <p:spPr>
          <a:xfrm>
            <a:off x="1947831" y="3854184"/>
            <a:ext cx="1759261" cy="958666"/>
          </a:xfrm>
          <a:prstGeom prst="rect">
            <a:avLst/>
          </a:prstGeom>
        </p:spPr>
        <p:txBody>
          <a:bodyPr vert="horz" lIns="91440" tIns="45720" rIns="91440" bIns="45720" rtlCol="0">
            <a:noAutofit/>
          </a:bodyPr>
          <a:lstStyle>
            <a:lvl1pPr marL="0" indent="0" algn="ctr" defTabSz="342900" rtl="0" eaLnBrk="1" latinLnBrk="0" hangingPunct="1">
              <a:spcBef>
                <a:spcPct val="20000"/>
              </a:spcBef>
              <a:buFont typeface="Arial"/>
              <a:buNone/>
              <a:defRPr sz="2400" kern="1200">
                <a:solidFill>
                  <a:schemeClr val="tx1">
                    <a:tint val="75000"/>
                  </a:schemeClr>
                </a:solidFill>
                <a:latin typeface="+mn-lt"/>
                <a:ea typeface="+mn-ea"/>
                <a:cs typeface="+mn-cs"/>
              </a:defRPr>
            </a:lvl1pPr>
            <a:lvl2pPr marL="342900" indent="0" algn="ctr" defTabSz="342900" rtl="0" eaLnBrk="1" latinLnBrk="0" hangingPunct="1">
              <a:spcBef>
                <a:spcPct val="20000"/>
              </a:spcBef>
              <a:buFont typeface="Arial"/>
              <a:buNone/>
              <a:defRPr sz="2100" kern="1200">
                <a:solidFill>
                  <a:schemeClr val="tx1">
                    <a:tint val="75000"/>
                  </a:schemeClr>
                </a:solidFill>
                <a:latin typeface="+mn-lt"/>
                <a:ea typeface="+mn-ea"/>
                <a:cs typeface="+mn-cs"/>
              </a:defRPr>
            </a:lvl2pPr>
            <a:lvl3pPr marL="685800" indent="0" algn="ctr" defTabSz="342900" rtl="0" eaLnBrk="1" latinLnBrk="0" hangingPunct="1">
              <a:spcBef>
                <a:spcPct val="20000"/>
              </a:spcBef>
              <a:buFont typeface="Arial"/>
              <a:buNone/>
              <a:defRPr sz="1800" kern="1200">
                <a:solidFill>
                  <a:schemeClr val="tx1">
                    <a:tint val="75000"/>
                  </a:schemeClr>
                </a:solidFill>
                <a:latin typeface="+mn-lt"/>
                <a:ea typeface="+mn-ea"/>
                <a:cs typeface="+mn-cs"/>
              </a:defRPr>
            </a:lvl3pPr>
            <a:lvl4pPr marL="10287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4pPr>
            <a:lvl5pPr marL="13716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5pPr>
            <a:lvl6pPr marL="17145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6pPr>
            <a:lvl7pPr marL="20574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7pPr>
            <a:lvl8pPr marL="24003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8pPr>
            <a:lvl9pPr marL="27432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9pPr>
          </a:lstStyle>
          <a:p>
            <a:pPr>
              <a:spcBef>
                <a:spcPts val="0"/>
              </a:spcBef>
              <a:spcAft>
                <a:spcPts val="900"/>
              </a:spcAft>
              <a:defRPr/>
            </a:pPr>
            <a:r>
              <a:rPr lang="en-GB" sz="1200" b="1" dirty="0">
                <a:solidFill>
                  <a:srgbClr val="262526"/>
                </a:solidFill>
                <a:latin typeface="Calibri" panose="020F0502020204030204" pitchFamily="34" charset="0"/>
                <a:cs typeface="Calibri" panose="020F0502020204030204" pitchFamily="34" charset="0"/>
              </a:rPr>
              <a:t>Katarzyna Kostępska</a:t>
            </a:r>
            <a:br>
              <a:rPr lang="en-GB" sz="1200" b="1"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KKG Legal,</a:t>
            </a:r>
            <a:br>
              <a:rPr lang="en-GB" sz="1200"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Poland</a:t>
            </a:r>
          </a:p>
        </p:txBody>
      </p:sp>
    </p:spTree>
    <p:extLst>
      <p:ext uri="{BB962C8B-B14F-4D97-AF65-F5344CB8AC3E}">
        <p14:creationId xmlns:p14="http://schemas.microsoft.com/office/powerpoint/2010/main" val="10620051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189AAAB-BE4D-743C-4194-B19AA509C5B1}"/>
              </a:ext>
            </a:extLst>
          </p:cNvPr>
          <p:cNvPicPr>
            <a:picLocks noChangeAspect="1"/>
          </p:cNvPicPr>
          <p:nvPr/>
        </p:nvPicPr>
        <p:blipFill>
          <a:blip r:embed="rId2"/>
          <a:stretch>
            <a:fillRect/>
          </a:stretch>
        </p:blipFill>
        <p:spPr>
          <a:xfrm>
            <a:off x="934287" y="0"/>
            <a:ext cx="7275426" cy="5143500"/>
          </a:xfrm>
          <a:prstGeom prst="rect">
            <a:avLst/>
          </a:prstGeom>
        </p:spPr>
      </p:pic>
    </p:spTree>
    <p:extLst>
      <p:ext uri="{BB962C8B-B14F-4D97-AF65-F5344CB8AC3E}">
        <p14:creationId xmlns:p14="http://schemas.microsoft.com/office/powerpoint/2010/main" val="12991960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912310-147C-18FE-98A8-40EF154A6286}"/>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1F7A524F-762F-2402-7C2A-793B4C0D1649}"/>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3799768" y="2205757"/>
            <a:ext cx="1571581" cy="1571581"/>
          </a:xfrm>
          <a:prstGeom prst="ellipse">
            <a:avLst/>
          </a:prstGeom>
        </p:spPr>
      </p:pic>
      <p:sp>
        <p:nvSpPr>
          <p:cNvPr id="4097" name="Title 1">
            <a:extLst>
              <a:ext uri="{FF2B5EF4-FFF2-40B4-BE49-F238E27FC236}">
                <a16:creationId xmlns:a16="http://schemas.microsoft.com/office/drawing/2014/main" id="{E8F1860F-F011-7BA8-7266-5903B520C704}"/>
              </a:ext>
            </a:extLst>
          </p:cNvPr>
          <p:cNvSpPr>
            <a:spLocks noGrp="1"/>
          </p:cNvSpPr>
          <p:nvPr>
            <p:ph type="ctrTitle"/>
          </p:nvPr>
        </p:nvSpPr>
        <p:spPr>
          <a:xfrm>
            <a:off x="993080" y="1193637"/>
            <a:ext cx="7137245" cy="749653"/>
          </a:xfrm>
        </p:spPr>
        <p:txBody>
          <a:bodyPr>
            <a:normAutofit fontScale="90000"/>
          </a:bodyPr>
          <a:lstStyle/>
          <a:p>
            <a:br>
              <a:rPr lang="en-GB" sz="3600" dirty="0"/>
            </a:br>
            <a:r>
              <a:rPr lang="en-GB" sz="3600" b="1" dirty="0"/>
              <a:t>Opening </a:t>
            </a:r>
            <a:r>
              <a:rPr lang="en-GB" sz="3600" b="1"/>
              <a:t>remarks of </a:t>
            </a:r>
            <a:r>
              <a:rPr lang="en-GB" sz="3600" b="1" dirty="0"/>
              <a:t>the </a:t>
            </a:r>
            <a:r>
              <a:rPr lang="en-GB" sz="3600" b="1"/>
              <a:t>Annual Congress</a:t>
            </a:r>
            <a:br>
              <a:rPr lang="en-GB" sz="3600" dirty="0"/>
            </a:br>
            <a:endParaRPr lang="en-US" sz="3600" dirty="0"/>
          </a:p>
        </p:txBody>
      </p:sp>
      <p:sp>
        <p:nvSpPr>
          <p:cNvPr id="3" name="Subtitle 2">
            <a:extLst>
              <a:ext uri="{FF2B5EF4-FFF2-40B4-BE49-F238E27FC236}">
                <a16:creationId xmlns:a16="http://schemas.microsoft.com/office/drawing/2014/main" id="{685DBD4A-5683-55F8-DF51-F4AC0C89D6F8}"/>
              </a:ext>
            </a:extLst>
          </p:cNvPr>
          <p:cNvSpPr>
            <a:spLocks noGrp="1"/>
          </p:cNvSpPr>
          <p:nvPr>
            <p:ph type="subTitle" idx="1"/>
          </p:nvPr>
        </p:nvSpPr>
        <p:spPr>
          <a:xfrm>
            <a:off x="1312906" y="1749425"/>
            <a:ext cx="6497594" cy="418784"/>
          </a:xfrm>
        </p:spPr>
        <p:txBody>
          <a:bodyPr rtlCol="0">
            <a:noAutofit/>
          </a:bodyPr>
          <a:lstStyle/>
          <a:p>
            <a:pPr>
              <a:spcBef>
                <a:spcPts val="0"/>
              </a:spcBef>
              <a:spcAft>
                <a:spcPts val="900"/>
              </a:spcAft>
              <a:defRPr/>
            </a:pPr>
            <a:r>
              <a:rPr lang="en-GB" sz="1800" b="1" dirty="0">
                <a:solidFill>
                  <a:schemeClr val="tx1"/>
                </a:solidFill>
                <a:effectLst/>
                <a:latin typeface="Calibri" panose="020F0502020204030204" pitchFamily="34" charset="0"/>
                <a:ea typeface="Times New Roman" panose="02020603050405020304" pitchFamily="18" charset="0"/>
              </a:rPr>
              <a:t>Joint Facilitators, President and Technical Committee Co-Chairs</a:t>
            </a:r>
            <a:r>
              <a:rPr lang="en-GB" sz="1400" dirty="0">
                <a:solidFill>
                  <a:schemeClr val="tx1"/>
                </a:solidFill>
                <a:effectLst/>
              </a:rPr>
              <a:t> </a:t>
            </a:r>
            <a:endParaRPr lang="en-GB" sz="1800" dirty="0">
              <a:solidFill>
                <a:schemeClr val="tx1"/>
              </a:solidFill>
              <a:effectLst/>
              <a:latin typeface="Calibri" panose="020F0502020204030204" pitchFamily="34" charset="0"/>
              <a:cs typeface="Calibri" panose="020F0502020204030204" pitchFamily="34" charset="0"/>
            </a:endParaRPr>
          </a:p>
        </p:txBody>
      </p:sp>
      <p:pic>
        <p:nvPicPr>
          <p:cNvPr id="20" name="Picture 19">
            <a:extLst>
              <a:ext uri="{FF2B5EF4-FFF2-40B4-BE49-F238E27FC236}">
                <a16:creationId xmlns:a16="http://schemas.microsoft.com/office/drawing/2014/main" id="{70A795CC-1833-A036-2229-0F556F42802F}"/>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5561347" y="2205758"/>
            <a:ext cx="1571580" cy="1571581"/>
          </a:xfrm>
          <a:prstGeom prst="ellipse">
            <a:avLst/>
          </a:prstGeom>
        </p:spPr>
      </p:pic>
      <p:sp>
        <p:nvSpPr>
          <p:cNvPr id="11" name="Subtitle 2">
            <a:extLst>
              <a:ext uri="{FF2B5EF4-FFF2-40B4-BE49-F238E27FC236}">
                <a16:creationId xmlns:a16="http://schemas.microsoft.com/office/drawing/2014/main" id="{EB81F870-312E-B1AA-FF06-E96EB3FBFC87}"/>
              </a:ext>
            </a:extLst>
          </p:cNvPr>
          <p:cNvSpPr txBox="1">
            <a:spLocks/>
          </p:cNvSpPr>
          <p:nvPr/>
        </p:nvSpPr>
        <p:spPr>
          <a:xfrm>
            <a:off x="3741974" y="3854184"/>
            <a:ext cx="1696017" cy="856394"/>
          </a:xfrm>
          <a:prstGeom prst="rect">
            <a:avLst/>
          </a:prstGeom>
        </p:spPr>
        <p:txBody>
          <a:bodyPr vert="horz" lIns="91440" tIns="45720" rIns="91440" bIns="45720" rtlCol="0">
            <a:noAutofit/>
          </a:bodyPr>
          <a:lstStyle>
            <a:lvl1pPr marL="0" indent="0" algn="ctr" defTabSz="342900" rtl="0" eaLnBrk="1" latinLnBrk="0" hangingPunct="1">
              <a:spcBef>
                <a:spcPct val="20000"/>
              </a:spcBef>
              <a:buFont typeface="Arial"/>
              <a:buNone/>
              <a:defRPr sz="2400" kern="1200">
                <a:solidFill>
                  <a:schemeClr val="tx1">
                    <a:tint val="75000"/>
                  </a:schemeClr>
                </a:solidFill>
                <a:latin typeface="+mn-lt"/>
                <a:ea typeface="+mn-ea"/>
                <a:cs typeface="+mn-cs"/>
              </a:defRPr>
            </a:lvl1pPr>
            <a:lvl2pPr marL="342900" indent="0" algn="ctr" defTabSz="342900" rtl="0" eaLnBrk="1" latinLnBrk="0" hangingPunct="1">
              <a:spcBef>
                <a:spcPct val="20000"/>
              </a:spcBef>
              <a:buFont typeface="Arial"/>
              <a:buNone/>
              <a:defRPr sz="2100" kern="1200">
                <a:solidFill>
                  <a:schemeClr val="tx1">
                    <a:tint val="75000"/>
                  </a:schemeClr>
                </a:solidFill>
                <a:latin typeface="+mn-lt"/>
                <a:ea typeface="+mn-ea"/>
                <a:cs typeface="+mn-cs"/>
              </a:defRPr>
            </a:lvl2pPr>
            <a:lvl3pPr marL="685800" indent="0" algn="ctr" defTabSz="342900" rtl="0" eaLnBrk="1" latinLnBrk="0" hangingPunct="1">
              <a:spcBef>
                <a:spcPct val="20000"/>
              </a:spcBef>
              <a:buFont typeface="Arial"/>
              <a:buNone/>
              <a:defRPr sz="1800" kern="1200">
                <a:solidFill>
                  <a:schemeClr val="tx1">
                    <a:tint val="75000"/>
                  </a:schemeClr>
                </a:solidFill>
                <a:latin typeface="+mn-lt"/>
                <a:ea typeface="+mn-ea"/>
                <a:cs typeface="+mn-cs"/>
              </a:defRPr>
            </a:lvl3pPr>
            <a:lvl4pPr marL="10287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4pPr>
            <a:lvl5pPr marL="13716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5pPr>
            <a:lvl6pPr marL="17145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6pPr>
            <a:lvl7pPr marL="20574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7pPr>
            <a:lvl8pPr marL="24003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8pPr>
            <a:lvl9pPr marL="27432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9pPr>
          </a:lstStyle>
          <a:p>
            <a:pPr>
              <a:spcBef>
                <a:spcPts val="0"/>
              </a:spcBef>
              <a:spcAft>
                <a:spcPts val="900"/>
              </a:spcAft>
              <a:defRPr/>
            </a:pPr>
            <a:r>
              <a:rPr lang="en-GB" sz="1200" b="1" dirty="0">
                <a:solidFill>
                  <a:srgbClr val="262526"/>
                </a:solidFill>
                <a:latin typeface="Calibri" panose="020F0502020204030204" pitchFamily="34" charset="0"/>
                <a:cs typeface="Calibri" panose="020F0502020204030204" pitchFamily="34" charset="0"/>
              </a:rPr>
              <a:t>Frances Coulson</a:t>
            </a:r>
            <a:br>
              <a:rPr lang="en-GB" sz="1200" b="1"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Wedlake Bell, UK / INSOL Europe President &amp; Country Coordinator</a:t>
            </a:r>
          </a:p>
        </p:txBody>
      </p:sp>
      <p:sp>
        <p:nvSpPr>
          <p:cNvPr id="12" name="Subtitle 2">
            <a:extLst>
              <a:ext uri="{FF2B5EF4-FFF2-40B4-BE49-F238E27FC236}">
                <a16:creationId xmlns:a16="http://schemas.microsoft.com/office/drawing/2014/main" id="{9FA2781E-B42B-90C2-828C-5756A6593B9B}"/>
              </a:ext>
            </a:extLst>
          </p:cNvPr>
          <p:cNvSpPr txBox="1">
            <a:spLocks/>
          </p:cNvSpPr>
          <p:nvPr/>
        </p:nvSpPr>
        <p:spPr>
          <a:xfrm>
            <a:off x="5518847" y="3854184"/>
            <a:ext cx="1656580" cy="856394"/>
          </a:xfrm>
          <a:prstGeom prst="rect">
            <a:avLst/>
          </a:prstGeom>
        </p:spPr>
        <p:txBody>
          <a:bodyPr vert="horz" lIns="91440" tIns="45720" rIns="91440" bIns="45720" rtlCol="0">
            <a:noAutofit/>
          </a:bodyPr>
          <a:lstStyle>
            <a:lvl1pPr marL="0" indent="0" algn="ctr" defTabSz="342900" rtl="0" eaLnBrk="1" latinLnBrk="0" hangingPunct="1">
              <a:spcBef>
                <a:spcPct val="20000"/>
              </a:spcBef>
              <a:buFont typeface="Arial"/>
              <a:buNone/>
              <a:defRPr sz="2400" kern="1200">
                <a:solidFill>
                  <a:schemeClr val="tx1">
                    <a:tint val="75000"/>
                  </a:schemeClr>
                </a:solidFill>
                <a:latin typeface="+mn-lt"/>
                <a:ea typeface="+mn-ea"/>
                <a:cs typeface="+mn-cs"/>
              </a:defRPr>
            </a:lvl1pPr>
            <a:lvl2pPr marL="342900" indent="0" algn="ctr" defTabSz="342900" rtl="0" eaLnBrk="1" latinLnBrk="0" hangingPunct="1">
              <a:spcBef>
                <a:spcPct val="20000"/>
              </a:spcBef>
              <a:buFont typeface="Arial"/>
              <a:buNone/>
              <a:defRPr sz="2100" kern="1200">
                <a:solidFill>
                  <a:schemeClr val="tx1">
                    <a:tint val="75000"/>
                  </a:schemeClr>
                </a:solidFill>
                <a:latin typeface="+mn-lt"/>
                <a:ea typeface="+mn-ea"/>
                <a:cs typeface="+mn-cs"/>
              </a:defRPr>
            </a:lvl2pPr>
            <a:lvl3pPr marL="685800" indent="0" algn="ctr" defTabSz="342900" rtl="0" eaLnBrk="1" latinLnBrk="0" hangingPunct="1">
              <a:spcBef>
                <a:spcPct val="20000"/>
              </a:spcBef>
              <a:buFont typeface="Arial"/>
              <a:buNone/>
              <a:defRPr sz="1800" kern="1200">
                <a:solidFill>
                  <a:schemeClr val="tx1">
                    <a:tint val="75000"/>
                  </a:schemeClr>
                </a:solidFill>
                <a:latin typeface="+mn-lt"/>
                <a:ea typeface="+mn-ea"/>
                <a:cs typeface="+mn-cs"/>
              </a:defRPr>
            </a:lvl3pPr>
            <a:lvl4pPr marL="10287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4pPr>
            <a:lvl5pPr marL="13716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5pPr>
            <a:lvl6pPr marL="17145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6pPr>
            <a:lvl7pPr marL="20574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7pPr>
            <a:lvl8pPr marL="24003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8pPr>
            <a:lvl9pPr marL="27432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9pPr>
          </a:lstStyle>
          <a:p>
            <a:pPr>
              <a:spcBef>
                <a:spcPts val="0"/>
              </a:spcBef>
              <a:spcAft>
                <a:spcPts val="900"/>
              </a:spcAft>
              <a:defRPr/>
            </a:pPr>
            <a:r>
              <a:rPr lang="en-GB" sz="1200" b="1" dirty="0">
                <a:solidFill>
                  <a:srgbClr val="262526"/>
                </a:solidFill>
                <a:latin typeface="Calibri" panose="020F0502020204030204" pitchFamily="34" charset="0"/>
                <a:cs typeface="Calibri" panose="020F0502020204030204" pitchFamily="34" charset="0"/>
              </a:rPr>
              <a:t>Noor Zetteler</a:t>
            </a:r>
            <a:br>
              <a:rPr lang="en-GB" sz="1200" b="1" dirty="0">
                <a:solidFill>
                  <a:srgbClr val="262526"/>
                </a:solidFill>
                <a:latin typeface="Calibri" panose="020F0502020204030204" pitchFamily="34" charset="0"/>
                <a:cs typeface="Calibri" panose="020F0502020204030204" pitchFamily="34" charset="0"/>
              </a:rPr>
            </a:br>
            <a:r>
              <a:rPr lang="en-GB" sz="1000" dirty="0">
                <a:solidFill>
                  <a:srgbClr val="262526"/>
                </a:solidFill>
                <a:latin typeface="Calibri" panose="020F0502020204030204" pitchFamily="34" charset="0"/>
                <a:cs typeface="Calibri" panose="020F0502020204030204" pitchFamily="34" charset="0"/>
              </a:rPr>
              <a:t>Wijn en Stael </a:t>
            </a:r>
            <a:r>
              <a:rPr lang="en-GB" sz="1000" dirty="0" err="1">
                <a:solidFill>
                  <a:srgbClr val="262526"/>
                </a:solidFill>
                <a:latin typeface="Calibri" panose="020F0502020204030204" pitchFamily="34" charset="0"/>
                <a:cs typeface="Calibri" panose="020F0502020204030204" pitchFamily="34" charset="0"/>
              </a:rPr>
              <a:t>Advocaten</a:t>
            </a:r>
            <a:r>
              <a:rPr lang="en-GB" sz="1000" dirty="0">
                <a:solidFill>
                  <a:srgbClr val="262526"/>
                </a:solidFill>
                <a:latin typeface="Calibri" panose="020F0502020204030204" pitchFamily="34" charset="0"/>
                <a:cs typeface="Calibri" panose="020F0502020204030204" pitchFamily="34" charset="0"/>
              </a:rPr>
              <a:t>, The Netherlands / INSOL Europe Council Member, Country Coordinator &amp; 2026 Congress Technical Committee Co-Chair</a:t>
            </a:r>
          </a:p>
        </p:txBody>
      </p:sp>
      <p:pic>
        <p:nvPicPr>
          <p:cNvPr id="5" name="Picture 4">
            <a:extLst>
              <a:ext uri="{FF2B5EF4-FFF2-40B4-BE49-F238E27FC236}">
                <a16:creationId xmlns:a16="http://schemas.microsoft.com/office/drawing/2014/main" id="{5FD5E86D-3DFB-F091-5F9E-22C79E4613F0}"/>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7320607" y="2205758"/>
            <a:ext cx="1571580" cy="1571581"/>
          </a:xfrm>
          <a:prstGeom prst="ellipse">
            <a:avLst/>
          </a:prstGeom>
        </p:spPr>
      </p:pic>
      <p:sp>
        <p:nvSpPr>
          <p:cNvPr id="6" name="Subtitle 2">
            <a:extLst>
              <a:ext uri="{FF2B5EF4-FFF2-40B4-BE49-F238E27FC236}">
                <a16:creationId xmlns:a16="http://schemas.microsoft.com/office/drawing/2014/main" id="{C43C8A9D-B6CA-093C-2517-E88BA0C27EBD}"/>
              </a:ext>
            </a:extLst>
          </p:cNvPr>
          <p:cNvSpPr txBox="1">
            <a:spLocks/>
          </p:cNvSpPr>
          <p:nvPr/>
        </p:nvSpPr>
        <p:spPr>
          <a:xfrm>
            <a:off x="7320607" y="3854184"/>
            <a:ext cx="1571581" cy="856394"/>
          </a:xfrm>
          <a:prstGeom prst="rect">
            <a:avLst/>
          </a:prstGeom>
        </p:spPr>
        <p:txBody>
          <a:bodyPr vert="horz" lIns="91440" tIns="45720" rIns="91440" bIns="45720" rtlCol="0">
            <a:noAutofit/>
          </a:bodyPr>
          <a:lstStyle>
            <a:lvl1pPr marL="0" indent="0" algn="ctr" defTabSz="342900" rtl="0" eaLnBrk="1" latinLnBrk="0" hangingPunct="1">
              <a:spcBef>
                <a:spcPct val="20000"/>
              </a:spcBef>
              <a:buFont typeface="Arial"/>
              <a:buNone/>
              <a:defRPr sz="2400" kern="1200">
                <a:solidFill>
                  <a:schemeClr val="tx1">
                    <a:tint val="75000"/>
                  </a:schemeClr>
                </a:solidFill>
                <a:latin typeface="+mn-lt"/>
                <a:ea typeface="+mn-ea"/>
                <a:cs typeface="+mn-cs"/>
              </a:defRPr>
            </a:lvl1pPr>
            <a:lvl2pPr marL="342900" indent="0" algn="ctr" defTabSz="342900" rtl="0" eaLnBrk="1" latinLnBrk="0" hangingPunct="1">
              <a:spcBef>
                <a:spcPct val="20000"/>
              </a:spcBef>
              <a:buFont typeface="Arial"/>
              <a:buNone/>
              <a:defRPr sz="2100" kern="1200">
                <a:solidFill>
                  <a:schemeClr val="tx1">
                    <a:tint val="75000"/>
                  </a:schemeClr>
                </a:solidFill>
                <a:latin typeface="+mn-lt"/>
                <a:ea typeface="+mn-ea"/>
                <a:cs typeface="+mn-cs"/>
              </a:defRPr>
            </a:lvl2pPr>
            <a:lvl3pPr marL="685800" indent="0" algn="ctr" defTabSz="342900" rtl="0" eaLnBrk="1" latinLnBrk="0" hangingPunct="1">
              <a:spcBef>
                <a:spcPct val="20000"/>
              </a:spcBef>
              <a:buFont typeface="Arial"/>
              <a:buNone/>
              <a:defRPr sz="1800" kern="1200">
                <a:solidFill>
                  <a:schemeClr val="tx1">
                    <a:tint val="75000"/>
                  </a:schemeClr>
                </a:solidFill>
                <a:latin typeface="+mn-lt"/>
                <a:ea typeface="+mn-ea"/>
                <a:cs typeface="+mn-cs"/>
              </a:defRPr>
            </a:lvl3pPr>
            <a:lvl4pPr marL="10287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4pPr>
            <a:lvl5pPr marL="13716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5pPr>
            <a:lvl6pPr marL="17145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6pPr>
            <a:lvl7pPr marL="20574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7pPr>
            <a:lvl8pPr marL="24003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8pPr>
            <a:lvl9pPr marL="27432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9pPr>
          </a:lstStyle>
          <a:p>
            <a:pPr>
              <a:spcBef>
                <a:spcPts val="0"/>
              </a:spcBef>
              <a:spcAft>
                <a:spcPts val="900"/>
              </a:spcAft>
              <a:defRPr/>
            </a:pPr>
            <a:r>
              <a:rPr lang="en-GB" sz="1200" b="1" dirty="0">
                <a:solidFill>
                  <a:srgbClr val="262526"/>
                </a:solidFill>
                <a:latin typeface="Calibri" panose="020F0502020204030204" pitchFamily="34" charset="0"/>
                <a:cs typeface="Calibri" panose="020F0502020204030204" pitchFamily="34" charset="0"/>
              </a:rPr>
              <a:t>David Sequeira Dinis</a:t>
            </a:r>
            <a:br>
              <a:rPr lang="en-GB" sz="1200" b="1" dirty="0">
                <a:solidFill>
                  <a:srgbClr val="262526"/>
                </a:solidFill>
                <a:latin typeface="Calibri" panose="020F0502020204030204" pitchFamily="34" charset="0"/>
                <a:cs typeface="Calibri" panose="020F0502020204030204" pitchFamily="34" charset="0"/>
              </a:rPr>
            </a:br>
            <a:r>
              <a:rPr lang="en-GB" sz="1000" dirty="0">
                <a:solidFill>
                  <a:srgbClr val="262526"/>
                </a:solidFill>
                <a:latin typeface="Calibri" panose="020F0502020204030204" pitchFamily="34" charset="0"/>
                <a:cs typeface="Calibri" panose="020F0502020204030204" pitchFamily="34" charset="0"/>
              </a:rPr>
              <a:t>Uria Menéndez Abogados, Portugal / INSOL Europe Council Member, Country Coordinator &amp; 2026 Congress Technical Committee Co-Chair</a:t>
            </a:r>
          </a:p>
        </p:txBody>
      </p:sp>
      <p:pic>
        <p:nvPicPr>
          <p:cNvPr id="2" name="Picture 1">
            <a:extLst>
              <a:ext uri="{FF2B5EF4-FFF2-40B4-BE49-F238E27FC236}">
                <a16:creationId xmlns:a16="http://schemas.microsoft.com/office/drawing/2014/main" id="{3DF61B7F-A466-23E3-C081-0B9E8A49D050}"/>
              </a:ext>
            </a:extLst>
          </p:cNvPr>
          <p:cNvPicPr>
            <a:picLocks noChangeAspect="1"/>
          </p:cNvPicPr>
          <p:nvPr/>
        </p:nvPicPr>
        <p:blipFill>
          <a:blip r:embed="rId6" cstate="screen">
            <a:extLst>
              <a:ext uri="{28A0092B-C50C-407E-A947-70E740481C1C}">
                <a14:useLocalDpi xmlns:a14="http://schemas.microsoft.com/office/drawing/2010/main"/>
              </a:ext>
            </a:extLst>
          </a:blip>
          <a:srcRect/>
          <a:stretch/>
        </p:blipFill>
        <p:spPr>
          <a:xfrm>
            <a:off x="2041671" y="2205758"/>
            <a:ext cx="1571580" cy="1571581"/>
          </a:xfrm>
          <a:prstGeom prst="ellipse">
            <a:avLst/>
          </a:prstGeom>
        </p:spPr>
      </p:pic>
      <p:pic>
        <p:nvPicPr>
          <p:cNvPr id="7" name="Picture 6">
            <a:extLst>
              <a:ext uri="{FF2B5EF4-FFF2-40B4-BE49-F238E27FC236}">
                <a16:creationId xmlns:a16="http://schemas.microsoft.com/office/drawing/2014/main" id="{B15BC21C-1FAC-9D78-96D2-38AE92D90406}"/>
              </a:ext>
            </a:extLst>
          </p:cNvPr>
          <p:cNvPicPr>
            <a:picLocks noChangeAspect="1"/>
          </p:cNvPicPr>
          <p:nvPr/>
        </p:nvPicPr>
        <p:blipFill>
          <a:blip r:embed="rId7"/>
          <a:srcRect/>
          <a:stretch/>
        </p:blipFill>
        <p:spPr>
          <a:xfrm>
            <a:off x="254549" y="2205758"/>
            <a:ext cx="1571580" cy="1571581"/>
          </a:xfrm>
          <a:prstGeom prst="ellipse">
            <a:avLst/>
          </a:prstGeom>
        </p:spPr>
      </p:pic>
      <p:sp>
        <p:nvSpPr>
          <p:cNvPr id="8" name="Subtitle 2">
            <a:extLst>
              <a:ext uri="{FF2B5EF4-FFF2-40B4-BE49-F238E27FC236}">
                <a16:creationId xmlns:a16="http://schemas.microsoft.com/office/drawing/2014/main" id="{A3E70A3C-87CA-8E02-7169-32ABE7969C6E}"/>
              </a:ext>
            </a:extLst>
          </p:cNvPr>
          <p:cNvSpPr txBox="1">
            <a:spLocks/>
          </p:cNvSpPr>
          <p:nvPr/>
        </p:nvSpPr>
        <p:spPr>
          <a:xfrm>
            <a:off x="160709" y="3854184"/>
            <a:ext cx="1759261" cy="856394"/>
          </a:xfrm>
          <a:prstGeom prst="rect">
            <a:avLst/>
          </a:prstGeom>
        </p:spPr>
        <p:txBody>
          <a:bodyPr vert="horz" lIns="91440" tIns="45720" rIns="91440" bIns="45720" rtlCol="0">
            <a:noAutofit/>
          </a:bodyPr>
          <a:lstStyle>
            <a:lvl1pPr marL="0" indent="0" algn="ctr" defTabSz="342900" rtl="0" eaLnBrk="1" latinLnBrk="0" hangingPunct="1">
              <a:spcBef>
                <a:spcPct val="20000"/>
              </a:spcBef>
              <a:buFont typeface="Arial"/>
              <a:buNone/>
              <a:defRPr sz="2400" kern="1200">
                <a:solidFill>
                  <a:schemeClr val="tx1">
                    <a:tint val="75000"/>
                  </a:schemeClr>
                </a:solidFill>
                <a:latin typeface="+mn-lt"/>
                <a:ea typeface="+mn-ea"/>
                <a:cs typeface="+mn-cs"/>
              </a:defRPr>
            </a:lvl1pPr>
            <a:lvl2pPr marL="342900" indent="0" algn="ctr" defTabSz="342900" rtl="0" eaLnBrk="1" latinLnBrk="0" hangingPunct="1">
              <a:spcBef>
                <a:spcPct val="20000"/>
              </a:spcBef>
              <a:buFont typeface="Arial"/>
              <a:buNone/>
              <a:defRPr sz="2100" kern="1200">
                <a:solidFill>
                  <a:schemeClr val="tx1">
                    <a:tint val="75000"/>
                  </a:schemeClr>
                </a:solidFill>
                <a:latin typeface="+mn-lt"/>
                <a:ea typeface="+mn-ea"/>
                <a:cs typeface="+mn-cs"/>
              </a:defRPr>
            </a:lvl2pPr>
            <a:lvl3pPr marL="685800" indent="0" algn="ctr" defTabSz="342900" rtl="0" eaLnBrk="1" latinLnBrk="0" hangingPunct="1">
              <a:spcBef>
                <a:spcPct val="20000"/>
              </a:spcBef>
              <a:buFont typeface="Arial"/>
              <a:buNone/>
              <a:defRPr sz="1800" kern="1200">
                <a:solidFill>
                  <a:schemeClr val="tx1">
                    <a:tint val="75000"/>
                  </a:schemeClr>
                </a:solidFill>
                <a:latin typeface="+mn-lt"/>
                <a:ea typeface="+mn-ea"/>
                <a:cs typeface="+mn-cs"/>
              </a:defRPr>
            </a:lvl3pPr>
            <a:lvl4pPr marL="10287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4pPr>
            <a:lvl5pPr marL="13716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5pPr>
            <a:lvl6pPr marL="17145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6pPr>
            <a:lvl7pPr marL="20574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7pPr>
            <a:lvl8pPr marL="24003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8pPr>
            <a:lvl9pPr marL="27432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9pPr>
          </a:lstStyle>
          <a:p>
            <a:pPr>
              <a:spcBef>
                <a:spcPts val="0"/>
              </a:spcBef>
              <a:spcAft>
                <a:spcPts val="900"/>
              </a:spcAft>
              <a:defRPr/>
            </a:pPr>
            <a:r>
              <a:rPr lang="en-GB" sz="1200" b="1" dirty="0">
                <a:solidFill>
                  <a:srgbClr val="262526"/>
                </a:solidFill>
                <a:latin typeface="Calibri" panose="020F0502020204030204" pitchFamily="34" charset="0"/>
                <a:cs typeface="Calibri" panose="020F0502020204030204" pitchFamily="34" charset="0"/>
              </a:rPr>
              <a:t>Robert Paterson</a:t>
            </a:r>
            <a:br>
              <a:rPr lang="en-GB" sz="1200" b="1"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Wedlake Bell, UK / </a:t>
            </a:r>
            <a:br>
              <a:rPr lang="en-GB" sz="1200"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INSOL Europe </a:t>
            </a:r>
            <a:br>
              <a:rPr lang="en-GB" sz="1200"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Council Member</a:t>
            </a:r>
          </a:p>
        </p:txBody>
      </p:sp>
      <p:sp>
        <p:nvSpPr>
          <p:cNvPr id="13" name="Subtitle 2">
            <a:extLst>
              <a:ext uri="{FF2B5EF4-FFF2-40B4-BE49-F238E27FC236}">
                <a16:creationId xmlns:a16="http://schemas.microsoft.com/office/drawing/2014/main" id="{9C4DF5E6-13F1-6C59-2F9F-0CDD7C31099B}"/>
              </a:ext>
            </a:extLst>
          </p:cNvPr>
          <p:cNvSpPr txBox="1">
            <a:spLocks/>
          </p:cNvSpPr>
          <p:nvPr/>
        </p:nvSpPr>
        <p:spPr>
          <a:xfrm>
            <a:off x="1947831" y="3854184"/>
            <a:ext cx="1759261" cy="958666"/>
          </a:xfrm>
          <a:prstGeom prst="rect">
            <a:avLst/>
          </a:prstGeom>
        </p:spPr>
        <p:txBody>
          <a:bodyPr vert="horz" lIns="91440" tIns="45720" rIns="91440" bIns="45720" rtlCol="0">
            <a:noAutofit/>
          </a:bodyPr>
          <a:lstStyle>
            <a:lvl1pPr marL="0" indent="0" algn="ctr" defTabSz="342900" rtl="0" eaLnBrk="1" latinLnBrk="0" hangingPunct="1">
              <a:spcBef>
                <a:spcPct val="20000"/>
              </a:spcBef>
              <a:buFont typeface="Arial"/>
              <a:buNone/>
              <a:defRPr sz="2400" kern="1200">
                <a:solidFill>
                  <a:schemeClr val="tx1">
                    <a:tint val="75000"/>
                  </a:schemeClr>
                </a:solidFill>
                <a:latin typeface="+mn-lt"/>
                <a:ea typeface="+mn-ea"/>
                <a:cs typeface="+mn-cs"/>
              </a:defRPr>
            </a:lvl1pPr>
            <a:lvl2pPr marL="342900" indent="0" algn="ctr" defTabSz="342900" rtl="0" eaLnBrk="1" latinLnBrk="0" hangingPunct="1">
              <a:spcBef>
                <a:spcPct val="20000"/>
              </a:spcBef>
              <a:buFont typeface="Arial"/>
              <a:buNone/>
              <a:defRPr sz="2100" kern="1200">
                <a:solidFill>
                  <a:schemeClr val="tx1">
                    <a:tint val="75000"/>
                  </a:schemeClr>
                </a:solidFill>
                <a:latin typeface="+mn-lt"/>
                <a:ea typeface="+mn-ea"/>
                <a:cs typeface="+mn-cs"/>
              </a:defRPr>
            </a:lvl2pPr>
            <a:lvl3pPr marL="685800" indent="0" algn="ctr" defTabSz="342900" rtl="0" eaLnBrk="1" latinLnBrk="0" hangingPunct="1">
              <a:spcBef>
                <a:spcPct val="20000"/>
              </a:spcBef>
              <a:buFont typeface="Arial"/>
              <a:buNone/>
              <a:defRPr sz="1800" kern="1200">
                <a:solidFill>
                  <a:schemeClr val="tx1">
                    <a:tint val="75000"/>
                  </a:schemeClr>
                </a:solidFill>
                <a:latin typeface="+mn-lt"/>
                <a:ea typeface="+mn-ea"/>
                <a:cs typeface="+mn-cs"/>
              </a:defRPr>
            </a:lvl3pPr>
            <a:lvl4pPr marL="10287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4pPr>
            <a:lvl5pPr marL="13716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5pPr>
            <a:lvl6pPr marL="17145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6pPr>
            <a:lvl7pPr marL="20574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7pPr>
            <a:lvl8pPr marL="24003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8pPr>
            <a:lvl9pPr marL="27432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9pPr>
          </a:lstStyle>
          <a:p>
            <a:pPr>
              <a:spcBef>
                <a:spcPts val="0"/>
              </a:spcBef>
              <a:spcAft>
                <a:spcPts val="900"/>
              </a:spcAft>
              <a:defRPr/>
            </a:pPr>
            <a:r>
              <a:rPr lang="en-GB" sz="1200" b="1" dirty="0">
                <a:solidFill>
                  <a:srgbClr val="262526"/>
                </a:solidFill>
                <a:latin typeface="Calibri" panose="020F0502020204030204" pitchFamily="34" charset="0"/>
                <a:cs typeface="Calibri" panose="020F0502020204030204" pitchFamily="34" charset="0"/>
              </a:rPr>
              <a:t>Katarzyna Kostępska</a:t>
            </a:r>
            <a:br>
              <a:rPr lang="en-GB" sz="1200" b="1"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KKG Legal,</a:t>
            </a:r>
            <a:br>
              <a:rPr lang="en-GB" sz="1200"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Poland</a:t>
            </a:r>
          </a:p>
        </p:txBody>
      </p:sp>
    </p:spTree>
    <p:extLst>
      <p:ext uri="{BB962C8B-B14F-4D97-AF65-F5344CB8AC3E}">
        <p14:creationId xmlns:p14="http://schemas.microsoft.com/office/powerpoint/2010/main" val="15057507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4078224" y="2393882"/>
            <a:ext cx="4873752" cy="1378819"/>
          </a:xfrm>
        </p:spPr>
        <p:txBody>
          <a:bodyPr>
            <a:normAutofit fontScale="90000"/>
          </a:bodyPr>
          <a:lstStyle/>
          <a:p>
            <a:r>
              <a:rPr lang="en-GB" sz="3600" b="1" dirty="0"/>
              <a:t>Keynote Speaker: </a:t>
            </a:r>
            <a:br>
              <a:rPr lang="en-GB" sz="3600" b="1" dirty="0"/>
            </a:br>
            <a:r>
              <a:rPr lang="en-GB" sz="5300" b="1" dirty="0"/>
              <a:t>Admiral Henrique Gouveia e Melo</a:t>
            </a:r>
            <a:br>
              <a:rPr lang="en-GB" sz="3600" b="1" dirty="0"/>
            </a:br>
            <a:r>
              <a:rPr lang="en-GB" sz="3600" b="1" dirty="0"/>
              <a:t> Former Chief of the </a:t>
            </a:r>
            <a:br>
              <a:rPr lang="en-GB" sz="3600" b="1" dirty="0"/>
            </a:br>
            <a:r>
              <a:rPr lang="en-GB" sz="3600" b="1" dirty="0"/>
              <a:t>Portuguese Navy</a:t>
            </a:r>
            <a:endParaRPr lang="en-US" sz="3600" b="1" dirty="0"/>
          </a:p>
        </p:txBody>
      </p:sp>
      <p:pic>
        <p:nvPicPr>
          <p:cNvPr id="3" name="Picture 2">
            <a:extLst>
              <a:ext uri="{FF2B5EF4-FFF2-40B4-BE49-F238E27FC236}">
                <a16:creationId xmlns:a16="http://schemas.microsoft.com/office/drawing/2014/main" id="{E815F73C-2B30-03A9-492D-DEBE9AC6C898}"/>
              </a:ext>
            </a:extLst>
          </p:cNvPr>
          <p:cNvPicPr>
            <a:picLocks noChangeAspect="1"/>
          </p:cNvPicPr>
          <p:nvPr/>
        </p:nvPicPr>
        <p:blipFill>
          <a:blip r:embed="rId3"/>
          <a:stretch>
            <a:fillRect/>
          </a:stretch>
        </p:blipFill>
        <p:spPr>
          <a:xfrm>
            <a:off x="485716" y="1375649"/>
            <a:ext cx="3369992" cy="3525012"/>
          </a:xfrm>
          <a:prstGeom prst="rect">
            <a:avLst/>
          </a:prstGeom>
        </p:spPr>
      </p:pic>
    </p:spTree>
    <p:extLst>
      <p:ext uri="{BB962C8B-B14F-4D97-AF65-F5344CB8AC3E}">
        <p14:creationId xmlns:p14="http://schemas.microsoft.com/office/powerpoint/2010/main" val="5671357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p:nvPr/>
        </p:nvPicPr>
        <p:blipFill>
          <a:blip r:embed="rId2" cstate="screen">
            <a:extLst>
              <a:ext uri="{28A0092B-C50C-407E-A947-70E740481C1C}">
                <a14:useLocalDpi xmlns:a14="http://schemas.microsoft.com/office/drawing/2010/main"/>
              </a:ext>
            </a:extLst>
          </a:blip>
          <a:stretch/>
        </p:blipFill>
        <p:spPr>
          <a:xfrm>
            <a:off x="0" y="0"/>
            <a:ext cx="9126786" cy="5142675"/>
          </a:xfrm>
          <a:prstGeom prst="rect">
            <a:avLst/>
          </a:prstGeom>
          <a:noFill/>
          <a:ln w="0">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p:nvPr/>
        </p:nvPicPr>
        <p:blipFill>
          <a:blip r:embed="rId2" cstate="screen">
            <a:extLst>
              <a:ext uri="{28A0092B-C50C-407E-A947-70E740481C1C}">
                <a14:useLocalDpi xmlns:a14="http://schemas.microsoft.com/office/drawing/2010/main"/>
              </a:ext>
            </a:extLst>
          </a:blip>
          <a:stretch/>
        </p:blipFill>
        <p:spPr>
          <a:xfrm>
            <a:off x="8607" y="0"/>
            <a:ext cx="9126786" cy="5142675"/>
          </a:xfrm>
          <a:prstGeom prst="rect">
            <a:avLst/>
          </a:prstGeom>
          <a:noFill/>
          <a:ln w="0">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p:nvPr/>
        </p:nvPicPr>
        <p:blipFill>
          <a:blip r:embed="rId2" cstate="screen">
            <a:extLst>
              <a:ext uri="{28A0092B-C50C-407E-A947-70E740481C1C}">
                <a14:useLocalDpi xmlns:a14="http://schemas.microsoft.com/office/drawing/2010/main"/>
              </a:ext>
            </a:extLst>
          </a:blip>
          <a:stretch/>
        </p:blipFill>
        <p:spPr>
          <a:xfrm>
            <a:off x="0" y="0"/>
            <a:ext cx="9137888" cy="5142675"/>
          </a:xfrm>
          <a:prstGeom prst="rect">
            <a:avLst/>
          </a:prstGeom>
          <a:noFill/>
          <a:ln w="0">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p:nvPr/>
        </p:nvPicPr>
        <p:blipFill>
          <a:blip r:embed="rId2" cstate="screen">
            <a:extLst>
              <a:ext uri="{28A0092B-C50C-407E-A947-70E740481C1C}">
                <a14:useLocalDpi xmlns:a14="http://schemas.microsoft.com/office/drawing/2010/main"/>
              </a:ext>
            </a:extLst>
          </a:blip>
          <a:stretch/>
        </p:blipFill>
        <p:spPr>
          <a:xfrm>
            <a:off x="17214" y="0"/>
            <a:ext cx="9126786" cy="5142675"/>
          </a:xfrm>
          <a:prstGeom prst="rect">
            <a:avLst/>
          </a:prstGeom>
          <a:noFill/>
          <a:ln w="0">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p:nvPr/>
        </p:nvPicPr>
        <p:blipFill>
          <a:blip r:embed="rId2" cstate="screen">
            <a:extLst>
              <a:ext uri="{28A0092B-C50C-407E-A947-70E740481C1C}">
                <a14:useLocalDpi xmlns:a14="http://schemas.microsoft.com/office/drawing/2010/main"/>
              </a:ext>
            </a:extLst>
          </a:blip>
          <a:stretch/>
        </p:blipFill>
        <p:spPr>
          <a:xfrm>
            <a:off x="0" y="0"/>
            <a:ext cx="9137888" cy="5142675"/>
          </a:xfrm>
          <a:prstGeom prst="rect">
            <a:avLst/>
          </a:prstGeom>
          <a:noFill/>
          <a:ln w="0">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p:nvPr/>
        </p:nvPicPr>
        <p:blipFill>
          <a:blip r:embed="rId2" cstate="screen">
            <a:extLst>
              <a:ext uri="{28A0092B-C50C-407E-A947-70E740481C1C}">
                <a14:useLocalDpi xmlns:a14="http://schemas.microsoft.com/office/drawing/2010/main"/>
              </a:ext>
            </a:extLst>
          </a:blip>
          <a:stretch/>
        </p:blipFill>
        <p:spPr>
          <a:xfrm>
            <a:off x="0" y="0"/>
            <a:ext cx="9137888" cy="5142675"/>
          </a:xfrm>
          <a:prstGeom prst="rect">
            <a:avLst/>
          </a:prstGeom>
          <a:noFill/>
          <a:ln w="0">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p:nvPr/>
        </p:nvPicPr>
        <p:blipFill>
          <a:blip r:embed="rId2" cstate="screen">
            <a:extLst>
              <a:ext uri="{28A0092B-C50C-407E-A947-70E740481C1C}">
                <a14:useLocalDpi xmlns:a14="http://schemas.microsoft.com/office/drawing/2010/main"/>
              </a:ext>
            </a:extLst>
          </a:blip>
          <a:stretch/>
        </p:blipFill>
        <p:spPr>
          <a:xfrm>
            <a:off x="85388" y="-14041"/>
            <a:ext cx="9137888" cy="5142675"/>
          </a:xfrm>
          <a:prstGeom prst="rect">
            <a:avLst/>
          </a:prstGeom>
          <a:noFill/>
          <a:ln w="0">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p:nvPr/>
        </p:nvPicPr>
        <p:blipFill>
          <a:blip r:embed="rId2" cstate="screen">
            <a:extLst>
              <a:ext uri="{28A0092B-C50C-407E-A947-70E740481C1C}">
                <a14:useLocalDpi xmlns:a14="http://schemas.microsoft.com/office/drawing/2010/main"/>
              </a:ext>
            </a:extLst>
          </a:blip>
          <a:stretch/>
        </p:blipFill>
        <p:spPr>
          <a:xfrm>
            <a:off x="85388" y="-14041"/>
            <a:ext cx="9137888" cy="5142675"/>
          </a:xfrm>
          <a:prstGeom prst="rect">
            <a:avLst/>
          </a:prstGeom>
          <a:noFill/>
          <a:ln w="0">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154379" y="1354216"/>
            <a:ext cx="8870868" cy="900994"/>
          </a:xfrm>
        </p:spPr>
        <p:txBody>
          <a:bodyPr>
            <a:normAutofit fontScale="90000"/>
          </a:bodyPr>
          <a:lstStyle/>
          <a:p>
            <a:r>
              <a:rPr lang="en-US" b="1" dirty="0"/>
              <a:t>Navigating Fragmentation:</a:t>
            </a:r>
            <a:r>
              <a:rPr lang="en-GB" b="1" dirty="0"/>
              <a:t> </a:t>
            </a:r>
            <a:r>
              <a:rPr lang="en-US" b="1" dirty="0"/>
              <a:t>Restructuring and Insolvency in a Geopolitically Uncertain World</a:t>
            </a:r>
            <a:endParaRPr lang="en-GB" dirty="0"/>
          </a:p>
        </p:txBody>
      </p:sp>
      <p:pic>
        <p:nvPicPr>
          <p:cNvPr id="2" name="Picture 1">
            <a:extLst>
              <a:ext uri="{FF2B5EF4-FFF2-40B4-BE49-F238E27FC236}">
                <a16:creationId xmlns:a16="http://schemas.microsoft.com/office/drawing/2014/main" id="{3D7D6F1A-BA76-0652-DEAD-C961FA61EA3E}"/>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6350229" y="2378282"/>
            <a:ext cx="1571580" cy="1571581"/>
          </a:xfrm>
          <a:prstGeom prst="ellipse">
            <a:avLst/>
          </a:prstGeom>
        </p:spPr>
      </p:pic>
      <p:pic>
        <p:nvPicPr>
          <p:cNvPr id="4" name="Picture 3">
            <a:extLst>
              <a:ext uri="{FF2B5EF4-FFF2-40B4-BE49-F238E27FC236}">
                <a16:creationId xmlns:a16="http://schemas.microsoft.com/office/drawing/2014/main" id="{B267B467-2C50-8AFF-9D97-CEF65592E972}"/>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4589813" y="2378282"/>
            <a:ext cx="1542137" cy="1571581"/>
          </a:xfrm>
          <a:prstGeom prst="ellipse">
            <a:avLst/>
          </a:prstGeom>
        </p:spPr>
      </p:pic>
      <p:pic>
        <p:nvPicPr>
          <p:cNvPr id="5" name="Picture 4">
            <a:extLst>
              <a:ext uri="{FF2B5EF4-FFF2-40B4-BE49-F238E27FC236}">
                <a16:creationId xmlns:a16="http://schemas.microsoft.com/office/drawing/2014/main" id="{05462569-B7C2-FF3C-DF7E-31ED05C26027}"/>
              </a:ext>
            </a:extLst>
          </p:cNvPr>
          <p:cNvPicPr>
            <a:picLocks noChangeAspect="1"/>
          </p:cNvPicPr>
          <p:nvPr/>
        </p:nvPicPr>
        <p:blipFill>
          <a:blip r:embed="rId5"/>
          <a:srcRect/>
          <a:stretch/>
        </p:blipFill>
        <p:spPr>
          <a:xfrm>
            <a:off x="2770516" y="2378282"/>
            <a:ext cx="1571580" cy="1571581"/>
          </a:xfrm>
          <a:prstGeom prst="ellipse">
            <a:avLst/>
          </a:prstGeom>
        </p:spPr>
      </p:pic>
      <p:pic>
        <p:nvPicPr>
          <p:cNvPr id="6" name="Picture 5">
            <a:extLst>
              <a:ext uri="{FF2B5EF4-FFF2-40B4-BE49-F238E27FC236}">
                <a16:creationId xmlns:a16="http://schemas.microsoft.com/office/drawing/2014/main" id="{EBAB619D-AFDB-6AA8-03D5-090AF7D65123}"/>
              </a:ext>
            </a:extLst>
          </p:cNvPr>
          <p:cNvPicPr>
            <a:picLocks noChangeAspect="1"/>
          </p:cNvPicPr>
          <p:nvPr/>
        </p:nvPicPr>
        <p:blipFill>
          <a:blip r:embed="rId6" cstate="screen">
            <a:extLst>
              <a:ext uri="{28A0092B-C50C-407E-A947-70E740481C1C}">
                <a14:useLocalDpi xmlns:a14="http://schemas.microsoft.com/office/drawing/2010/main"/>
              </a:ext>
            </a:extLst>
          </a:blip>
          <a:srcRect/>
          <a:stretch/>
        </p:blipFill>
        <p:spPr>
          <a:xfrm>
            <a:off x="980663" y="2378282"/>
            <a:ext cx="1571580" cy="1571581"/>
          </a:xfrm>
          <a:prstGeom prst="ellipse">
            <a:avLst/>
          </a:prstGeom>
        </p:spPr>
      </p:pic>
      <p:sp>
        <p:nvSpPr>
          <p:cNvPr id="11" name="Subtitle 2">
            <a:extLst>
              <a:ext uri="{FF2B5EF4-FFF2-40B4-BE49-F238E27FC236}">
                <a16:creationId xmlns:a16="http://schemas.microsoft.com/office/drawing/2014/main" id="{C701F232-C6C0-C80D-DD39-3AC9C7B0610A}"/>
              </a:ext>
            </a:extLst>
          </p:cNvPr>
          <p:cNvSpPr txBox="1">
            <a:spLocks/>
          </p:cNvSpPr>
          <p:nvPr/>
        </p:nvSpPr>
        <p:spPr>
          <a:xfrm>
            <a:off x="918442" y="4026708"/>
            <a:ext cx="1696016" cy="924202"/>
          </a:xfrm>
          <a:prstGeom prst="rect">
            <a:avLst/>
          </a:prstGeom>
        </p:spPr>
        <p:txBody>
          <a:bodyPr vert="horz" lIns="91440" tIns="45720" rIns="91440" bIns="45720" rtlCol="0">
            <a:noAutofit/>
          </a:bodyPr>
          <a:lstStyle>
            <a:lvl1pPr marL="0" indent="0" algn="ctr" defTabSz="342900" rtl="0" eaLnBrk="1" latinLnBrk="0" hangingPunct="1">
              <a:spcBef>
                <a:spcPct val="20000"/>
              </a:spcBef>
              <a:buFont typeface="Arial"/>
              <a:buNone/>
              <a:defRPr sz="2400" kern="1200">
                <a:solidFill>
                  <a:schemeClr val="tx1">
                    <a:tint val="75000"/>
                  </a:schemeClr>
                </a:solidFill>
                <a:latin typeface="+mn-lt"/>
                <a:ea typeface="+mn-ea"/>
                <a:cs typeface="+mn-cs"/>
              </a:defRPr>
            </a:lvl1pPr>
            <a:lvl2pPr marL="342900" indent="0" algn="ctr" defTabSz="342900" rtl="0" eaLnBrk="1" latinLnBrk="0" hangingPunct="1">
              <a:spcBef>
                <a:spcPct val="20000"/>
              </a:spcBef>
              <a:buFont typeface="Arial"/>
              <a:buNone/>
              <a:defRPr sz="2100" kern="1200">
                <a:solidFill>
                  <a:schemeClr val="tx1">
                    <a:tint val="75000"/>
                  </a:schemeClr>
                </a:solidFill>
                <a:latin typeface="+mn-lt"/>
                <a:ea typeface="+mn-ea"/>
                <a:cs typeface="+mn-cs"/>
              </a:defRPr>
            </a:lvl2pPr>
            <a:lvl3pPr marL="685800" indent="0" algn="ctr" defTabSz="342900" rtl="0" eaLnBrk="1" latinLnBrk="0" hangingPunct="1">
              <a:spcBef>
                <a:spcPct val="20000"/>
              </a:spcBef>
              <a:buFont typeface="Arial"/>
              <a:buNone/>
              <a:defRPr sz="1800" kern="1200">
                <a:solidFill>
                  <a:schemeClr val="tx1">
                    <a:tint val="75000"/>
                  </a:schemeClr>
                </a:solidFill>
                <a:latin typeface="+mn-lt"/>
                <a:ea typeface="+mn-ea"/>
                <a:cs typeface="+mn-cs"/>
              </a:defRPr>
            </a:lvl3pPr>
            <a:lvl4pPr marL="10287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4pPr>
            <a:lvl5pPr marL="13716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5pPr>
            <a:lvl6pPr marL="17145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6pPr>
            <a:lvl7pPr marL="20574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7pPr>
            <a:lvl8pPr marL="24003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8pPr>
            <a:lvl9pPr marL="27432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9pPr>
          </a:lstStyle>
          <a:p>
            <a:pPr>
              <a:spcBef>
                <a:spcPts val="0"/>
              </a:spcBef>
              <a:spcAft>
                <a:spcPts val="900"/>
              </a:spcAft>
              <a:defRPr/>
            </a:pPr>
            <a:r>
              <a:rPr lang="en-GB" sz="1200" b="1" dirty="0">
                <a:solidFill>
                  <a:srgbClr val="262526"/>
                </a:solidFill>
                <a:latin typeface="Calibri" panose="020F0502020204030204" pitchFamily="34" charset="0"/>
                <a:cs typeface="Calibri" panose="020F0502020204030204" pitchFamily="34" charset="0"/>
              </a:rPr>
              <a:t>Panel leader: </a:t>
            </a:r>
            <a:br>
              <a:rPr lang="en-GB" sz="1200" b="1" dirty="0">
                <a:solidFill>
                  <a:srgbClr val="262526"/>
                </a:solidFill>
                <a:latin typeface="Calibri" panose="020F0502020204030204" pitchFamily="34" charset="0"/>
                <a:cs typeface="Calibri" panose="020F0502020204030204" pitchFamily="34" charset="0"/>
              </a:rPr>
            </a:br>
            <a:r>
              <a:rPr lang="en-GB" sz="1200" b="1" dirty="0">
                <a:solidFill>
                  <a:srgbClr val="262526"/>
                </a:solidFill>
                <a:latin typeface="Calibri" panose="020F0502020204030204" pitchFamily="34" charset="0"/>
                <a:cs typeface="Calibri" panose="020F0502020204030204" pitchFamily="34" charset="0"/>
              </a:rPr>
              <a:t>Federica </a:t>
            </a:r>
            <a:r>
              <a:rPr lang="en-GB" sz="1200" b="1" dirty="0" err="1">
                <a:solidFill>
                  <a:srgbClr val="262526"/>
                </a:solidFill>
                <a:latin typeface="Calibri" panose="020F0502020204030204" pitchFamily="34" charset="0"/>
                <a:cs typeface="Calibri" panose="020F0502020204030204" pitchFamily="34" charset="0"/>
              </a:rPr>
              <a:t>Pietrogrande</a:t>
            </a:r>
            <a:r>
              <a:rPr lang="en-GB" sz="1200" b="1" dirty="0">
                <a:solidFill>
                  <a:srgbClr val="262526"/>
                </a:solidFill>
                <a:latin typeface="Calibri" panose="020F0502020204030204" pitchFamily="34" charset="0"/>
                <a:cs typeface="Calibri" panose="020F0502020204030204" pitchFamily="34" charset="0"/>
              </a:rPr>
              <a:t> </a:t>
            </a:r>
            <a:r>
              <a:rPr lang="en-GB" sz="1200" dirty="0">
                <a:solidFill>
                  <a:srgbClr val="262526"/>
                </a:solidFill>
                <a:latin typeface="Calibri" panose="020F0502020204030204" pitchFamily="34" charset="0"/>
                <a:cs typeface="Calibri" panose="020F0502020204030204" pitchFamily="34" charset="0"/>
              </a:rPr>
              <a:t>The Brattle Group, UK</a:t>
            </a:r>
          </a:p>
        </p:txBody>
      </p:sp>
      <p:sp>
        <p:nvSpPr>
          <p:cNvPr id="12" name="Subtitle 2">
            <a:extLst>
              <a:ext uri="{FF2B5EF4-FFF2-40B4-BE49-F238E27FC236}">
                <a16:creationId xmlns:a16="http://schemas.microsoft.com/office/drawing/2014/main" id="{657AE2B5-4BFF-839C-B0EE-DA434092648B}"/>
              </a:ext>
            </a:extLst>
          </p:cNvPr>
          <p:cNvSpPr txBox="1">
            <a:spLocks/>
          </p:cNvSpPr>
          <p:nvPr/>
        </p:nvSpPr>
        <p:spPr>
          <a:xfrm>
            <a:off x="2676676" y="4026708"/>
            <a:ext cx="1759261" cy="958666"/>
          </a:xfrm>
          <a:prstGeom prst="rect">
            <a:avLst/>
          </a:prstGeom>
        </p:spPr>
        <p:txBody>
          <a:bodyPr vert="horz" lIns="91440" tIns="45720" rIns="91440" bIns="45720" rtlCol="0">
            <a:noAutofit/>
          </a:bodyPr>
          <a:lstStyle>
            <a:lvl1pPr marL="0" indent="0" algn="ctr" defTabSz="342900" rtl="0" eaLnBrk="1" latinLnBrk="0" hangingPunct="1">
              <a:spcBef>
                <a:spcPct val="20000"/>
              </a:spcBef>
              <a:buFont typeface="Arial"/>
              <a:buNone/>
              <a:defRPr sz="2400" kern="1200">
                <a:solidFill>
                  <a:schemeClr val="tx1">
                    <a:tint val="75000"/>
                  </a:schemeClr>
                </a:solidFill>
                <a:latin typeface="+mn-lt"/>
                <a:ea typeface="+mn-ea"/>
                <a:cs typeface="+mn-cs"/>
              </a:defRPr>
            </a:lvl1pPr>
            <a:lvl2pPr marL="342900" indent="0" algn="ctr" defTabSz="342900" rtl="0" eaLnBrk="1" latinLnBrk="0" hangingPunct="1">
              <a:spcBef>
                <a:spcPct val="20000"/>
              </a:spcBef>
              <a:buFont typeface="Arial"/>
              <a:buNone/>
              <a:defRPr sz="2100" kern="1200">
                <a:solidFill>
                  <a:schemeClr val="tx1">
                    <a:tint val="75000"/>
                  </a:schemeClr>
                </a:solidFill>
                <a:latin typeface="+mn-lt"/>
                <a:ea typeface="+mn-ea"/>
                <a:cs typeface="+mn-cs"/>
              </a:defRPr>
            </a:lvl2pPr>
            <a:lvl3pPr marL="685800" indent="0" algn="ctr" defTabSz="342900" rtl="0" eaLnBrk="1" latinLnBrk="0" hangingPunct="1">
              <a:spcBef>
                <a:spcPct val="20000"/>
              </a:spcBef>
              <a:buFont typeface="Arial"/>
              <a:buNone/>
              <a:defRPr sz="1800" kern="1200">
                <a:solidFill>
                  <a:schemeClr val="tx1">
                    <a:tint val="75000"/>
                  </a:schemeClr>
                </a:solidFill>
                <a:latin typeface="+mn-lt"/>
                <a:ea typeface="+mn-ea"/>
                <a:cs typeface="+mn-cs"/>
              </a:defRPr>
            </a:lvl3pPr>
            <a:lvl4pPr marL="10287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4pPr>
            <a:lvl5pPr marL="13716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5pPr>
            <a:lvl6pPr marL="17145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6pPr>
            <a:lvl7pPr marL="20574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7pPr>
            <a:lvl8pPr marL="24003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8pPr>
            <a:lvl9pPr marL="27432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9pPr>
          </a:lstStyle>
          <a:p>
            <a:pPr>
              <a:spcBef>
                <a:spcPts val="0"/>
              </a:spcBef>
              <a:spcAft>
                <a:spcPts val="900"/>
              </a:spcAft>
              <a:defRPr/>
            </a:pPr>
            <a:r>
              <a:rPr lang="en-GB" sz="1200" b="1" dirty="0">
                <a:solidFill>
                  <a:srgbClr val="262526"/>
                </a:solidFill>
                <a:latin typeface="Calibri" panose="020F0502020204030204" pitchFamily="34" charset="0"/>
                <a:cs typeface="Calibri" panose="020F0502020204030204" pitchFamily="34" charset="0"/>
              </a:rPr>
              <a:t>Mark Lawford, Weil </a:t>
            </a:r>
            <a:r>
              <a:rPr lang="en-GB" sz="1200" dirty="0">
                <a:solidFill>
                  <a:srgbClr val="262526"/>
                </a:solidFill>
                <a:latin typeface="Calibri" panose="020F0502020204030204" pitchFamily="34" charset="0"/>
                <a:cs typeface="Calibri" panose="020F0502020204030204" pitchFamily="34" charset="0"/>
              </a:rPr>
              <a:t>Gotshal &amp; Manges, UK</a:t>
            </a:r>
          </a:p>
        </p:txBody>
      </p:sp>
      <p:sp>
        <p:nvSpPr>
          <p:cNvPr id="13" name="Subtitle 2">
            <a:extLst>
              <a:ext uri="{FF2B5EF4-FFF2-40B4-BE49-F238E27FC236}">
                <a16:creationId xmlns:a16="http://schemas.microsoft.com/office/drawing/2014/main" id="{C6B1F1A9-198F-3702-57A4-8A81813DBC49}"/>
              </a:ext>
            </a:extLst>
          </p:cNvPr>
          <p:cNvSpPr txBox="1">
            <a:spLocks/>
          </p:cNvSpPr>
          <p:nvPr/>
        </p:nvSpPr>
        <p:spPr>
          <a:xfrm>
            <a:off x="4481250" y="4026708"/>
            <a:ext cx="1759261" cy="856394"/>
          </a:xfrm>
          <a:prstGeom prst="rect">
            <a:avLst/>
          </a:prstGeom>
        </p:spPr>
        <p:txBody>
          <a:bodyPr vert="horz" lIns="91440" tIns="45720" rIns="91440" bIns="45720" rtlCol="0">
            <a:noAutofit/>
          </a:bodyPr>
          <a:lstStyle>
            <a:lvl1pPr marL="0" indent="0" algn="ctr" defTabSz="342900" rtl="0" eaLnBrk="1" latinLnBrk="0" hangingPunct="1">
              <a:spcBef>
                <a:spcPct val="20000"/>
              </a:spcBef>
              <a:buFont typeface="Arial"/>
              <a:buNone/>
              <a:defRPr sz="2400" kern="1200">
                <a:solidFill>
                  <a:schemeClr val="tx1">
                    <a:tint val="75000"/>
                  </a:schemeClr>
                </a:solidFill>
                <a:latin typeface="+mn-lt"/>
                <a:ea typeface="+mn-ea"/>
                <a:cs typeface="+mn-cs"/>
              </a:defRPr>
            </a:lvl1pPr>
            <a:lvl2pPr marL="342900" indent="0" algn="ctr" defTabSz="342900" rtl="0" eaLnBrk="1" latinLnBrk="0" hangingPunct="1">
              <a:spcBef>
                <a:spcPct val="20000"/>
              </a:spcBef>
              <a:buFont typeface="Arial"/>
              <a:buNone/>
              <a:defRPr sz="2100" kern="1200">
                <a:solidFill>
                  <a:schemeClr val="tx1">
                    <a:tint val="75000"/>
                  </a:schemeClr>
                </a:solidFill>
                <a:latin typeface="+mn-lt"/>
                <a:ea typeface="+mn-ea"/>
                <a:cs typeface="+mn-cs"/>
              </a:defRPr>
            </a:lvl2pPr>
            <a:lvl3pPr marL="685800" indent="0" algn="ctr" defTabSz="342900" rtl="0" eaLnBrk="1" latinLnBrk="0" hangingPunct="1">
              <a:spcBef>
                <a:spcPct val="20000"/>
              </a:spcBef>
              <a:buFont typeface="Arial"/>
              <a:buNone/>
              <a:defRPr sz="1800" kern="1200">
                <a:solidFill>
                  <a:schemeClr val="tx1">
                    <a:tint val="75000"/>
                  </a:schemeClr>
                </a:solidFill>
                <a:latin typeface="+mn-lt"/>
                <a:ea typeface="+mn-ea"/>
                <a:cs typeface="+mn-cs"/>
              </a:defRPr>
            </a:lvl3pPr>
            <a:lvl4pPr marL="10287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4pPr>
            <a:lvl5pPr marL="13716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5pPr>
            <a:lvl6pPr marL="17145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6pPr>
            <a:lvl7pPr marL="20574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7pPr>
            <a:lvl8pPr marL="24003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8pPr>
            <a:lvl9pPr marL="27432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9pPr>
          </a:lstStyle>
          <a:p>
            <a:pPr>
              <a:spcBef>
                <a:spcPts val="0"/>
              </a:spcBef>
              <a:spcAft>
                <a:spcPts val="900"/>
              </a:spcAft>
              <a:defRPr/>
            </a:pPr>
            <a:r>
              <a:rPr lang="en-GB" sz="1200" b="1" dirty="0">
                <a:solidFill>
                  <a:srgbClr val="262526"/>
                </a:solidFill>
                <a:latin typeface="Calibri" panose="020F0502020204030204" pitchFamily="34" charset="0"/>
                <a:cs typeface="Calibri" panose="020F0502020204030204" pitchFamily="34" charset="0"/>
              </a:rPr>
              <a:t>Marsha Coghlan</a:t>
            </a:r>
            <a:br>
              <a:rPr lang="en-GB" sz="1200" b="1"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A&amp;L Goodbody, Ireland</a:t>
            </a:r>
          </a:p>
        </p:txBody>
      </p:sp>
      <p:sp>
        <p:nvSpPr>
          <p:cNvPr id="15" name="Subtitle 2">
            <a:extLst>
              <a:ext uri="{FF2B5EF4-FFF2-40B4-BE49-F238E27FC236}">
                <a16:creationId xmlns:a16="http://schemas.microsoft.com/office/drawing/2014/main" id="{5CF7B3A7-37F8-75A9-A92E-5CDEE95E9254}"/>
              </a:ext>
            </a:extLst>
          </p:cNvPr>
          <p:cNvSpPr txBox="1">
            <a:spLocks/>
          </p:cNvSpPr>
          <p:nvPr/>
        </p:nvSpPr>
        <p:spPr>
          <a:xfrm>
            <a:off x="6350229" y="4026708"/>
            <a:ext cx="1571581" cy="856394"/>
          </a:xfrm>
          <a:prstGeom prst="rect">
            <a:avLst/>
          </a:prstGeom>
        </p:spPr>
        <p:txBody>
          <a:bodyPr vert="horz" lIns="91440" tIns="45720" rIns="91440" bIns="45720" rtlCol="0">
            <a:noAutofit/>
          </a:bodyPr>
          <a:lstStyle>
            <a:lvl1pPr marL="0" indent="0" algn="ctr" defTabSz="342900" rtl="0" eaLnBrk="1" latinLnBrk="0" hangingPunct="1">
              <a:spcBef>
                <a:spcPct val="20000"/>
              </a:spcBef>
              <a:buFont typeface="Arial"/>
              <a:buNone/>
              <a:defRPr sz="2400" kern="1200">
                <a:solidFill>
                  <a:schemeClr val="tx1">
                    <a:tint val="75000"/>
                  </a:schemeClr>
                </a:solidFill>
                <a:latin typeface="+mn-lt"/>
                <a:ea typeface="+mn-ea"/>
                <a:cs typeface="+mn-cs"/>
              </a:defRPr>
            </a:lvl1pPr>
            <a:lvl2pPr marL="342900" indent="0" algn="ctr" defTabSz="342900" rtl="0" eaLnBrk="1" latinLnBrk="0" hangingPunct="1">
              <a:spcBef>
                <a:spcPct val="20000"/>
              </a:spcBef>
              <a:buFont typeface="Arial"/>
              <a:buNone/>
              <a:defRPr sz="2100" kern="1200">
                <a:solidFill>
                  <a:schemeClr val="tx1">
                    <a:tint val="75000"/>
                  </a:schemeClr>
                </a:solidFill>
                <a:latin typeface="+mn-lt"/>
                <a:ea typeface="+mn-ea"/>
                <a:cs typeface="+mn-cs"/>
              </a:defRPr>
            </a:lvl2pPr>
            <a:lvl3pPr marL="685800" indent="0" algn="ctr" defTabSz="342900" rtl="0" eaLnBrk="1" latinLnBrk="0" hangingPunct="1">
              <a:spcBef>
                <a:spcPct val="20000"/>
              </a:spcBef>
              <a:buFont typeface="Arial"/>
              <a:buNone/>
              <a:defRPr sz="1800" kern="1200">
                <a:solidFill>
                  <a:schemeClr val="tx1">
                    <a:tint val="75000"/>
                  </a:schemeClr>
                </a:solidFill>
                <a:latin typeface="+mn-lt"/>
                <a:ea typeface="+mn-ea"/>
                <a:cs typeface="+mn-cs"/>
              </a:defRPr>
            </a:lvl3pPr>
            <a:lvl4pPr marL="10287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4pPr>
            <a:lvl5pPr marL="13716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5pPr>
            <a:lvl6pPr marL="17145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6pPr>
            <a:lvl7pPr marL="20574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7pPr>
            <a:lvl8pPr marL="24003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8pPr>
            <a:lvl9pPr marL="27432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9pPr>
          </a:lstStyle>
          <a:p>
            <a:pPr>
              <a:spcBef>
                <a:spcPts val="0"/>
              </a:spcBef>
              <a:spcAft>
                <a:spcPts val="900"/>
              </a:spcAft>
              <a:defRPr/>
            </a:pPr>
            <a:r>
              <a:rPr lang="en-GB" sz="1200" b="1" dirty="0">
                <a:solidFill>
                  <a:srgbClr val="262526"/>
                </a:solidFill>
                <a:latin typeface="Calibri" panose="020F0502020204030204" pitchFamily="34" charset="0"/>
                <a:cs typeface="Calibri" panose="020F0502020204030204" pitchFamily="34" charset="0"/>
              </a:rPr>
              <a:t>Joost den Hollander </a:t>
            </a:r>
            <a:r>
              <a:rPr lang="en-GB" sz="1200" dirty="0">
                <a:solidFill>
                  <a:srgbClr val="262526"/>
                </a:solidFill>
                <a:latin typeface="Calibri" panose="020F0502020204030204" pitchFamily="34" charset="0"/>
                <a:cs typeface="Calibri" panose="020F0502020204030204" pitchFamily="34" charset="0"/>
              </a:rPr>
              <a:t>Houthoff, </a:t>
            </a:r>
            <a:br>
              <a:rPr lang="en-GB" sz="1200"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The Netherlands</a:t>
            </a:r>
          </a:p>
        </p:txBody>
      </p:sp>
    </p:spTree>
    <p:extLst>
      <p:ext uri="{BB962C8B-B14F-4D97-AF65-F5344CB8AC3E}">
        <p14:creationId xmlns:p14="http://schemas.microsoft.com/office/powerpoint/2010/main" val="7805681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552450" y="1619250"/>
            <a:ext cx="57150" cy="2238375"/>
          </a:xfrm>
          <a:custGeom>
            <a:avLst/>
            <a:gdLst/>
            <a:ahLst/>
            <a:cxnLst/>
            <a:rect l="l" t="t" r="r" b="b"/>
            <a:pathLst>
              <a:path w="57150" h="2238375">
                <a:moveTo>
                  <a:pt x="57150" y="0"/>
                </a:moveTo>
                <a:lnTo>
                  <a:pt x="0" y="0"/>
                </a:lnTo>
                <a:lnTo>
                  <a:pt x="0" y="2238375"/>
                </a:lnTo>
                <a:lnTo>
                  <a:pt x="57150" y="2238375"/>
                </a:lnTo>
                <a:lnTo>
                  <a:pt x="57150" y="0"/>
                </a:lnTo>
                <a:close/>
              </a:path>
            </a:pathLst>
          </a:custGeom>
          <a:solidFill>
            <a:srgbClr val="D99B6B"/>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3" name="object 3" descr="$PPTXTitle"/>
          <p:cNvSpPr txBox="1">
            <a:spLocks noGrp="1"/>
          </p:cNvSpPr>
          <p:nvPr>
            <p:ph type="title"/>
          </p:nvPr>
        </p:nvSpPr>
        <p:spPr>
          <a:prstGeom prst="rect">
            <a:avLst/>
          </a:prstGeom>
        </p:spPr>
        <p:txBody>
          <a:bodyPr vert="horz" wrap="square" lIns="0" tIns="172643" rIns="0" bIns="0" rtlCol="0">
            <a:spAutoFit/>
          </a:bodyPr>
          <a:lstStyle/>
          <a:p>
            <a:pPr marL="297815">
              <a:lnSpc>
                <a:spcPct val="100000"/>
              </a:lnSpc>
              <a:spcBef>
                <a:spcPts val="100"/>
              </a:spcBef>
            </a:pPr>
            <a:r>
              <a:rPr sz="3900" spc="-10" dirty="0"/>
              <a:t>Navigating</a:t>
            </a:r>
            <a:r>
              <a:rPr sz="3900" spc="-145" dirty="0"/>
              <a:t> </a:t>
            </a:r>
            <a:r>
              <a:rPr sz="3900" spc="-10" dirty="0"/>
              <a:t>Fragmentation</a:t>
            </a:r>
            <a:endParaRPr sz="3900"/>
          </a:p>
        </p:txBody>
      </p:sp>
      <p:sp>
        <p:nvSpPr>
          <p:cNvPr id="4" name="object 4"/>
          <p:cNvSpPr txBox="1"/>
          <p:nvPr/>
        </p:nvSpPr>
        <p:spPr>
          <a:xfrm>
            <a:off x="825500" y="2622042"/>
            <a:ext cx="4114800" cy="757555"/>
          </a:xfrm>
          <a:prstGeom prst="rect">
            <a:avLst/>
          </a:prstGeom>
        </p:spPr>
        <p:txBody>
          <a:bodyPr vert="horz" wrap="square" lIns="0" tIns="12700" rIns="0" bIns="0" rtlCol="0">
            <a:spAutoFit/>
          </a:bodyPr>
          <a:lstStyle/>
          <a:p>
            <a:pPr marL="12700" marR="5080" lvl="0" indent="0" defTabSz="914400" eaLnBrk="1" fontAlgn="auto" latinLnBrk="0" hangingPunct="1">
              <a:lnSpc>
                <a:spcPct val="100000"/>
              </a:lnSpc>
              <a:spcBef>
                <a:spcPts val="100"/>
              </a:spcBef>
              <a:spcAft>
                <a:spcPts val="0"/>
              </a:spcAft>
              <a:buClrTx/>
              <a:buSzTx/>
              <a:buFontTx/>
              <a:buNone/>
              <a:tabLst/>
              <a:defRPr/>
            </a:pPr>
            <a:r>
              <a:rPr kumimoji="0" sz="2400" b="0" i="0" u="none" strike="noStrike" kern="0" cap="none" spc="0" normalizeH="0" baseline="0" noProof="0" dirty="0">
                <a:ln>
                  <a:noFill/>
                </a:ln>
                <a:solidFill>
                  <a:srgbClr val="172436"/>
                </a:solidFill>
                <a:effectLst/>
                <a:uLnTx/>
                <a:uFillTx/>
                <a:latin typeface="Calibri"/>
                <a:cs typeface="Calibri"/>
              </a:rPr>
              <a:t>Restructuring</a:t>
            </a:r>
            <a:r>
              <a:rPr kumimoji="0" sz="2400" b="0" i="0" u="none" strike="noStrike" kern="0" cap="none" spc="-85" normalizeH="0" baseline="0" noProof="0" dirty="0">
                <a:ln>
                  <a:noFill/>
                </a:ln>
                <a:solidFill>
                  <a:srgbClr val="172436"/>
                </a:solidFill>
                <a:effectLst/>
                <a:uLnTx/>
                <a:uFillTx/>
                <a:latin typeface="Calibri"/>
                <a:cs typeface="Calibri"/>
              </a:rPr>
              <a:t> </a:t>
            </a:r>
            <a:r>
              <a:rPr kumimoji="0" sz="2400" b="0" i="0" u="none" strike="noStrike" kern="0" cap="none" spc="0" normalizeH="0" baseline="0" noProof="0" dirty="0">
                <a:ln>
                  <a:noFill/>
                </a:ln>
                <a:solidFill>
                  <a:srgbClr val="172436"/>
                </a:solidFill>
                <a:effectLst/>
                <a:uLnTx/>
                <a:uFillTx/>
                <a:latin typeface="Calibri"/>
                <a:cs typeface="Calibri"/>
              </a:rPr>
              <a:t>and</a:t>
            </a:r>
            <a:r>
              <a:rPr kumimoji="0" sz="2400" b="0" i="0" u="none" strike="noStrike" kern="0" cap="none" spc="-60" normalizeH="0" baseline="0" noProof="0" dirty="0">
                <a:ln>
                  <a:noFill/>
                </a:ln>
                <a:solidFill>
                  <a:srgbClr val="172436"/>
                </a:solidFill>
                <a:effectLst/>
                <a:uLnTx/>
                <a:uFillTx/>
                <a:latin typeface="Calibri"/>
                <a:cs typeface="Calibri"/>
              </a:rPr>
              <a:t> </a:t>
            </a:r>
            <a:r>
              <a:rPr kumimoji="0" sz="2400" b="0" i="0" u="none" strike="noStrike" kern="0" cap="none" spc="0" normalizeH="0" baseline="0" noProof="0" dirty="0">
                <a:ln>
                  <a:noFill/>
                </a:ln>
                <a:solidFill>
                  <a:srgbClr val="172436"/>
                </a:solidFill>
                <a:effectLst/>
                <a:uLnTx/>
                <a:uFillTx/>
                <a:latin typeface="Calibri"/>
                <a:cs typeface="Calibri"/>
              </a:rPr>
              <a:t>Insolvency</a:t>
            </a:r>
            <a:r>
              <a:rPr kumimoji="0" sz="2400" b="0" i="0" u="none" strike="noStrike" kern="0" cap="none" spc="-40" normalizeH="0" baseline="0" noProof="0" dirty="0">
                <a:ln>
                  <a:noFill/>
                </a:ln>
                <a:solidFill>
                  <a:srgbClr val="172436"/>
                </a:solidFill>
                <a:effectLst/>
                <a:uLnTx/>
                <a:uFillTx/>
                <a:latin typeface="Calibri"/>
                <a:cs typeface="Calibri"/>
              </a:rPr>
              <a:t> </a:t>
            </a:r>
            <a:r>
              <a:rPr kumimoji="0" sz="2400" b="0" i="0" u="none" strike="noStrike" kern="0" cap="none" spc="0" normalizeH="0" baseline="0" noProof="0" dirty="0">
                <a:ln>
                  <a:noFill/>
                </a:ln>
                <a:solidFill>
                  <a:srgbClr val="172436"/>
                </a:solidFill>
                <a:effectLst/>
                <a:uLnTx/>
                <a:uFillTx/>
                <a:latin typeface="Calibri"/>
                <a:cs typeface="Calibri"/>
              </a:rPr>
              <a:t>in</a:t>
            </a:r>
            <a:r>
              <a:rPr kumimoji="0" sz="2400" b="0" i="0" u="none" strike="noStrike" kern="0" cap="none" spc="-60" normalizeH="0" baseline="0" noProof="0" dirty="0">
                <a:ln>
                  <a:noFill/>
                </a:ln>
                <a:solidFill>
                  <a:srgbClr val="172436"/>
                </a:solidFill>
                <a:effectLst/>
                <a:uLnTx/>
                <a:uFillTx/>
                <a:latin typeface="Calibri"/>
                <a:cs typeface="Calibri"/>
              </a:rPr>
              <a:t> </a:t>
            </a:r>
            <a:r>
              <a:rPr kumimoji="0" sz="2400" b="0" i="0" u="none" strike="noStrike" kern="0" cap="none" spc="-50" normalizeH="0" baseline="0" noProof="0" dirty="0">
                <a:ln>
                  <a:noFill/>
                </a:ln>
                <a:solidFill>
                  <a:srgbClr val="172436"/>
                </a:solidFill>
                <a:effectLst/>
                <a:uLnTx/>
                <a:uFillTx/>
                <a:latin typeface="Calibri"/>
                <a:cs typeface="Calibri"/>
              </a:rPr>
              <a:t>a </a:t>
            </a:r>
            <a:r>
              <a:rPr kumimoji="0" sz="2400" b="0" i="0" u="none" strike="noStrike" kern="0" cap="none" spc="0" normalizeH="0" baseline="0" noProof="0" dirty="0">
                <a:ln>
                  <a:noFill/>
                </a:ln>
                <a:solidFill>
                  <a:srgbClr val="172436"/>
                </a:solidFill>
                <a:effectLst/>
                <a:uLnTx/>
                <a:uFillTx/>
                <a:latin typeface="Calibri"/>
                <a:cs typeface="Calibri"/>
              </a:rPr>
              <a:t>Geopolitically</a:t>
            </a:r>
            <a:r>
              <a:rPr kumimoji="0" sz="2400" b="0" i="0" u="none" strike="noStrike" kern="0" cap="none" spc="-55" normalizeH="0" baseline="0" noProof="0" dirty="0">
                <a:ln>
                  <a:noFill/>
                </a:ln>
                <a:solidFill>
                  <a:srgbClr val="172436"/>
                </a:solidFill>
                <a:effectLst/>
                <a:uLnTx/>
                <a:uFillTx/>
                <a:latin typeface="Calibri"/>
                <a:cs typeface="Calibri"/>
              </a:rPr>
              <a:t> </a:t>
            </a:r>
            <a:r>
              <a:rPr kumimoji="0" sz="2400" b="0" i="0" u="none" strike="noStrike" kern="0" cap="none" spc="0" normalizeH="0" baseline="0" noProof="0" dirty="0">
                <a:ln>
                  <a:noFill/>
                </a:ln>
                <a:solidFill>
                  <a:srgbClr val="172436"/>
                </a:solidFill>
                <a:effectLst/>
                <a:uLnTx/>
                <a:uFillTx/>
                <a:latin typeface="Calibri"/>
                <a:cs typeface="Calibri"/>
              </a:rPr>
              <a:t>Uncertain</a:t>
            </a:r>
            <a:r>
              <a:rPr kumimoji="0" sz="2400" b="0" i="0" u="none" strike="noStrike" kern="0" cap="none" spc="-25" normalizeH="0" baseline="0" noProof="0" dirty="0">
                <a:ln>
                  <a:noFill/>
                </a:ln>
                <a:solidFill>
                  <a:srgbClr val="172436"/>
                </a:solidFill>
                <a:effectLst/>
                <a:uLnTx/>
                <a:uFillTx/>
                <a:latin typeface="Calibri"/>
                <a:cs typeface="Calibri"/>
              </a:rPr>
              <a:t> </a:t>
            </a:r>
            <a:r>
              <a:rPr kumimoji="0" sz="2400" b="0" i="0" u="none" strike="noStrike" kern="0" cap="none" spc="-10" normalizeH="0" baseline="0" noProof="0" dirty="0">
                <a:ln>
                  <a:noFill/>
                </a:ln>
                <a:solidFill>
                  <a:srgbClr val="172436"/>
                </a:solidFill>
                <a:effectLst/>
                <a:uLnTx/>
                <a:uFillTx/>
                <a:latin typeface="Calibri"/>
                <a:cs typeface="Calibri"/>
              </a:rPr>
              <a:t>World</a:t>
            </a:r>
            <a:endParaRPr kumimoji="0" sz="2400" b="0" i="0" u="none" strike="noStrike" kern="0" cap="none" spc="0" normalizeH="0" baseline="0" noProof="0">
              <a:ln>
                <a:noFill/>
              </a:ln>
              <a:solidFill>
                <a:sysClr val="windowText" lastClr="000000"/>
              </a:solidFill>
              <a:effectLst/>
              <a:uLnTx/>
              <a:uFillTx/>
              <a:latin typeface="Calibri"/>
              <a:cs typeface="Calibri"/>
            </a:endParaRPr>
          </a:p>
        </p:txBody>
      </p:sp>
      <p:sp>
        <p:nvSpPr>
          <p:cNvPr id="5" name="object 5"/>
          <p:cNvSpPr txBox="1"/>
          <p:nvPr/>
        </p:nvSpPr>
        <p:spPr>
          <a:xfrm>
            <a:off x="825500" y="4072534"/>
            <a:ext cx="3828415" cy="288925"/>
          </a:xfrm>
          <a:prstGeom prst="rect">
            <a:avLst/>
          </a:prstGeom>
        </p:spPr>
        <p:txBody>
          <a:bodyPr vert="horz" wrap="square" lIns="0" tIns="15875" rIns="0" bIns="0" rtlCol="0">
            <a:spAutoFit/>
          </a:bodyPr>
          <a:lstStyle/>
          <a:p>
            <a:pPr marL="12700" marR="0" lvl="0" indent="0" defTabSz="914400" eaLnBrk="1" fontAlgn="auto" latinLnBrk="0" hangingPunct="1">
              <a:lnSpc>
                <a:spcPct val="100000"/>
              </a:lnSpc>
              <a:spcBef>
                <a:spcPts val="125"/>
              </a:spcBef>
              <a:spcAft>
                <a:spcPts val="0"/>
              </a:spcAft>
              <a:buClrTx/>
              <a:buSzTx/>
              <a:buFontTx/>
              <a:buNone/>
              <a:tabLst/>
              <a:defRPr/>
            </a:pPr>
            <a:r>
              <a:rPr kumimoji="0" sz="1700" b="0" i="0" u="none" strike="noStrike" kern="0" cap="none" spc="0" normalizeH="0" baseline="0" noProof="0" dirty="0">
                <a:ln>
                  <a:noFill/>
                </a:ln>
                <a:solidFill>
                  <a:srgbClr val="526271"/>
                </a:solidFill>
                <a:effectLst/>
                <a:uLnTx/>
                <a:uFillTx/>
                <a:latin typeface="Calibri"/>
                <a:cs typeface="Calibri"/>
              </a:rPr>
              <a:t>Federica Pietrogrande</a:t>
            </a:r>
            <a:r>
              <a:rPr kumimoji="0" sz="1700" b="0" i="0" u="none" strike="noStrike" kern="0" cap="none" spc="425" normalizeH="0" baseline="0" noProof="0" dirty="0">
                <a:ln>
                  <a:noFill/>
                </a:ln>
                <a:solidFill>
                  <a:srgbClr val="526271"/>
                </a:solidFill>
                <a:effectLst/>
                <a:uLnTx/>
                <a:uFillTx/>
                <a:latin typeface="Calibri"/>
                <a:cs typeface="Calibri"/>
              </a:rPr>
              <a:t> </a:t>
            </a:r>
            <a:r>
              <a:rPr kumimoji="0" sz="1700" b="0" i="0" u="none" strike="noStrike" kern="0" cap="none" spc="0" normalizeH="0" baseline="0" noProof="0" dirty="0">
                <a:ln>
                  <a:noFill/>
                </a:ln>
                <a:solidFill>
                  <a:srgbClr val="526271"/>
                </a:solidFill>
                <a:effectLst/>
                <a:uLnTx/>
                <a:uFillTx/>
                <a:latin typeface="Calibri"/>
                <a:cs typeface="Calibri"/>
              </a:rPr>
              <a:t>·</a:t>
            </a:r>
            <a:r>
              <a:rPr kumimoji="0" sz="1700" b="0" i="0" u="none" strike="noStrike" kern="0" cap="none" spc="415" normalizeH="0" baseline="0" noProof="0" dirty="0">
                <a:ln>
                  <a:noFill/>
                </a:ln>
                <a:solidFill>
                  <a:srgbClr val="526271"/>
                </a:solidFill>
                <a:effectLst/>
                <a:uLnTx/>
                <a:uFillTx/>
                <a:latin typeface="Calibri"/>
                <a:cs typeface="Calibri"/>
              </a:rPr>
              <a:t> </a:t>
            </a:r>
            <a:r>
              <a:rPr kumimoji="0" sz="1700" b="0" i="0" u="none" strike="noStrike" kern="0" cap="none" spc="0" normalizeH="0" baseline="0" noProof="0" dirty="0">
                <a:ln>
                  <a:noFill/>
                </a:ln>
                <a:solidFill>
                  <a:srgbClr val="526271"/>
                </a:solidFill>
                <a:effectLst/>
                <a:uLnTx/>
                <a:uFillTx/>
                <a:latin typeface="Calibri"/>
                <a:cs typeface="Calibri"/>
              </a:rPr>
              <a:t>The</a:t>
            </a:r>
            <a:r>
              <a:rPr kumimoji="0" sz="1700" b="0" i="0" u="none" strike="noStrike" kern="0" cap="none" spc="5" normalizeH="0" baseline="0" noProof="0" dirty="0">
                <a:ln>
                  <a:noFill/>
                </a:ln>
                <a:solidFill>
                  <a:srgbClr val="526271"/>
                </a:solidFill>
                <a:effectLst/>
                <a:uLnTx/>
                <a:uFillTx/>
                <a:latin typeface="Calibri"/>
                <a:cs typeface="Calibri"/>
              </a:rPr>
              <a:t> </a:t>
            </a:r>
            <a:r>
              <a:rPr kumimoji="0" sz="1700" b="0" i="0" u="none" strike="noStrike" kern="0" cap="none" spc="0" normalizeH="0" baseline="0" noProof="0" dirty="0">
                <a:ln>
                  <a:noFill/>
                </a:ln>
                <a:solidFill>
                  <a:srgbClr val="526271"/>
                </a:solidFill>
                <a:effectLst/>
                <a:uLnTx/>
                <a:uFillTx/>
                <a:latin typeface="Calibri"/>
                <a:cs typeface="Calibri"/>
              </a:rPr>
              <a:t>Brattle</a:t>
            </a:r>
            <a:r>
              <a:rPr kumimoji="0" sz="1700" b="0" i="0" u="none" strike="noStrike" kern="0" cap="none" spc="20" normalizeH="0" baseline="0" noProof="0" dirty="0">
                <a:ln>
                  <a:noFill/>
                </a:ln>
                <a:solidFill>
                  <a:srgbClr val="526271"/>
                </a:solidFill>
                <a:effectLst/>
                <a:uLnTx/>
                <a:uFillTx/>
                <a:latin typeface="Calibri"/>
                <a:cs typeface="Calibri"/>
              </a:rPr>
              <a:t> </a:t>
            </a:r>
            <a:r>
              <a:rPr kumimoji="0" sz="1700" b="0" i="0" u="none" strike="noStrike" kern="0" cap="none" spc="-10" normalizeH="0" baseline="0" noProof="0" dirty="0">
                <a:ln>
                  <a:noFill/>
                </a:ln>
                <a:solidFill>
                  <a:srgbClr val="526271"/>
                </a:solidFill>
                <a:effectLst/>
                <a:uLnTx/>
                <a:uFillTx/>
                <a:latin typeface="Calibri"/>
                <a:cs typeface="Calibri"/>
              </a:rPr>
              <a:t>Group</a:t>
            </a:r>
            <a:endParaRPr kumimoji="0" sz="1700" b="0" i="0" u="none" strike="noStrike" kern="0" cap="none" spc="0" normalizeH="0" baseline="0" noProof="0">
              <a:ln>
                <a:noFill/>
              </a:ln>
              <a:solidFill>
                <a:sysClr val="windowText" lastClr="000000"/>
              </a:solidFill>
              <a:effectLst/>
              <a:uLnTx/>
              <a:uFillTx/>
              <a:latin typeface="Calibri"/>
              <a:cs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539902" y="1292097"/>
            <a:ext cx="501015" cy="208279"/>
          </a:xfrm>
          <a:prstGeom prst="rect">
            <a:avLst/>
          </a:prstGeom>
        </p:spPr>
        <p:txBody>
          <a:bodyPr vert="horz" wrap="square" lIns="0" tIns="12700" rIns="0" bIns="0" rtlCol="0">
            <a:spAutoFit/>
          </a:bodyPr>
          <a:lstStyle/>
          <a:p>
            <a:pPr marL="12700" marR="0" lvl="0" indent="0" defTabSz="914400" eaLnBrk="1" fontAlgn="auto" latinLnBrk="0" hangingPunct="1">
              <a:lnSpc>
                <a:spcPct val="100000"/>
              </a:lnSpc>
              <a:spcBef>
                <a:spcPts val="100"/>
              </a:spcBef>
              <a:spcAft>
                <a:spcPts val="0"/>
              </a:spcAft>
              <a:buClrTx/>
              <a:buSzTx/>
              <a:buFontTx/>
              <a:buNone/>
              <a:tabLst/>
              <a:defRPr/>
            </a:pPr>
            <a:r>
              <a:rPr kumimoji="0" sz="1200" b="1" i="0" u="none" strike="noStrike" kern="0" cap="none" spc="-10" normalizeH="0" baseline="0" noProof="0" dirty="0">
                <a:ln>
                  <a:noFill/>
                </a:ln>
                <a:solidFill>
                  <a:srgbClr val="5CA8BB"/>
                </a:solidFill>
                <a:effectLst/>
                <a:uLnTx/>
                <a:uFillTx/>
                <a:latin typeface="Calibri"/>
                <a:cs typeface="Calibri"/>
              </a:rPr>
              <a:t>PEOPLE</a:t>
            </a:r>
            <a:endParaRPr kumimoji="0" sz="1200" b="0" i="0" u="none" strike="noStrike" kern="0" cap="none" spc="0" normalizeH="0" baseline="0" noProof="0">
              <a:ln>
                <a:noFill/>
              </a:ln>
              <a:solidFill>
                <a:sysClr val="windowText" lastClr="000000"/>
              </a:solidFill>
              <a:effectLst/>
              <a:uLnTx/>
              <a:uFillTx/>
              <a:latin typeface="Calibri"/>
              <a:cs typeface="Calibri"/>
            </a:endParaRPr>
          </a:p>
        </p:txBody>
      </p:sp>
      <p:sp>
        <p:nvSpPr>
          <p:cNvPr id="3" name="object 3" descr="$PPTXTitle"/>
          <p:cNvSpPr txBox="1">
            <a:spLocks noGrp="1"/>
          </p:cNvSpPr>
          <p:nvPr>
            <p:ph type="title"/>
          </p:nvPr>
        </p:nvSpPr>
        <p:spPr>
          <a:prstGeom prst="rect">
            <a:avLst/>
          </a:prstGeom>
        </p:spPr>
        <p:txBody>
          <a:bodyPr vert="horz" wrap="square" lIns="0" tIns="15875" rIns="0" bIns="0" rtlCol="0">
            <a:spAutoFit/>
          </a:bodyPr>
          <a:lstStyle/>
          <a:p>
            <a:pPr marL="12700">
              <a:lnSpc>
                <a:spcPct val="100000"/>
              </a:lnSpc>
              <a:spcBef>
                <a:spcPts val="125"/>
              </a:spcBef>
            </a:pPr>
            <a:r>
              <a:rPr dirty="0"/>
              <a:t>Our</a:t>
            </a:r>
            <a:r>
              <a:rPr spc="25" dirty="0"/>
              <a:t> </a:t>
            </a:r>
            <a:r>
              <a:rPr spc="-20" dirty="0"/>
              <a:t>panel</a:t>
            </a:r>
          </a:p>
        </p:txBody>
      </p:sp>
      <p:sp>
        <p:nvSpPr>
          <p:cNvPr id="4" name="object 4"/>
          <p:cNvSpPr/>
          <p:nvPr/>
        </p:nvSpPr>
        <p:spPr>
          <a:xfrm>
            <a:off x="552450" y="2238375"/>
            <a:ext cx="8039100" cy="19050"/>
          </a:xfrm>
          <a:custGeom>
            <a:avLst/>
            <a:gdLst/>
            <a:ahLst/>
            <a:cxnLst/>
            <a:rect l="l" t="t" r="r" b="b"/>
            <a:pathLst>
              <a:path w="8039100" h="19050">
                <a:moveTo>
                  <a:pt x="8039100" y="0"/>
                </a:moveTo>
                <a:lnTo>
                  <a:pt x="0" y="0"/>
                </a:lnTo>
                <a:lnTo>
                  <a:pt x="0" y="19050"/>
                </a:lnTo>
                <a:lnTo>
                  <a:pt x="8039100" y="19050"/>
                </a:lnTo>
                <a:lnTo>
                  <a:pt x="8039100" y="0"/>
                </a:lnTo>
                <a:close/>
              </a:path>
            </a:pathLst>
          </a:custGeom>
          <a:solidFill>
            <a:srgbClr val="B8CCD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5" name="object 5"/>
          <p:cNvSpPr/>
          <p:nvPr/>
        </p:nvSpPr>
        <p:spPr>
          <a:xfrm>
            <a:off x="552450" y="2495550"/>
            <a:ext cx="66675" cy="1038225"/>
          </a:xfrm>
          <a:custGeom>
            <a:avLst/>
            <a:gdLst/>
            <a:ahLst/>
            <a:cxnLst/>
            <a:rect l="l" t="t" r="r" b="b"/>
            <a:pathLst>
              <a:path w="66675" h="1038225">
                <a:moveTo>
                  <a:pt x="66675" y="0"/>
                </a:moveTo>
                <a:lnTo>
                  <a:pt x="0" y="0"/>
                </a:lnTo>
                <a:lnTo>
                  <a:pt x="0" y="1038225"/>
                </a:lnTo>
                <a:lnTo>
                  <a:pt x="66675" y="1038225"/>
                </a:lnTo>
                <a:lnTo>
                  <a:pt x="66675" y="0"/>
                </a:lnTo>
                <a:close/>
              </a:path>
            </a:pathLst>
          </a:custGeom>
          <a:solidFill>
            <a:srgbClr val="D99B6B"/>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6" name="object 6"/>
          <p:cNvSpPr txBox="1"/>
          <p:nvPr/>
        </p:nvSpPr>
        <p:spPr>
          <a:xfrm>
            <a:off x="730402" y="2454123"/>
            <a:ext cx="2631440" cy="2314575"/>
          </a:xfrm>
          <a:prstGeom prst="rect">
            <a:avLst/>
          </a:prstGeom>
        </p:spPr>
        <p:txBody>
          <a:bodyPr vert="horz" wrap="square" lIns="0" tIns="22225" rIns="0" bIns="0" rtlCol="0">
            <a:spAutoFit/>
          </a:bodyPr>
          <a:lstStyle/>
          <a:p>
            <a:pPr marL="12700" marR="0" lvl="0" indent="0" defTabSz="914400" eaLnBrk="1" fontAlgn="auto" latinLnBrk="0" hangingPunct="1">
              <a:lnSpc>
                <a:spcPct val="100000"/>
              </a:lnSpc>
              <a:spcBef>
                <a:spcPts val="175"/>
              </a:spcBef>
              <a:spcAft>
                <a:spcPts val="0"/>
              </a:spcAft>
              <a:buClrTx/>
              <a:buSzTx/>
              <a:buFontTx/>
              <a:buNone/>
              <a:tabLst/>
              <a:defRPr/>
            </a:pPr>
            <a:r>
              <a:rPr kumimoji="0" sz="1200" b="1" i="0" u="none" strike="noStrike" kern="0" cap="none" spc="-10" normalizeH="0" baseline="0" noProof="0" dirty="0">
                <a:ln>
                  <a:noFill/>
                </a:ln>
                <a:solidFill>
                  <a:srgbClr val="D99B6B"/>
                </a:solidFill>
                <a:effectLst/>
                <a:uLnTx/>
                <a:uFillTx/>
                <a:latin typeface="Calibri"/>
                <a:cs typeface="Calibri"/>
              </a:rPr>
              <a:t>MODERATOR</a:t>
            </a:r>
            <a:endParaRPr kumimoji="0" sz="1200" b="0" i="0" u="none" strike="noStrike" kern="0" cap="none" spc="0" normalizeH="0" baseline="0" noProof="0">
              <a:ln>
                <a:noFill/>
              </a:ln>
              <a:solidFill>
                <a:sysClr val="windowText" lastClr="000000"/>
              </a:solidFill>
              <a:effectLst/>
              <a:uLnTx/>
              <a:uFillTx/>
              <a:latin typeface="Calibri"/>
              <a:cs typeface="Calibri"/>
            </a:endParaRPr>
          </a:p>
          <a:p>
            <a:pPr marL="12700" marR="0" lvl="0" indent="0" defTabSz="914400" eaLnBrk="1" fontAlgn="auto" latinLnBrk="0" hangingPunct="1">
              <a:lnSpc>
                <a:spcPct val="100000"/>
              </a:lnSpc>
              <a:spcBef>
                <a:spcPts val="155"/>
              </a:spcBef>
              <a:spcAft>
                <a:spcPts val="0"/>
              </a:spcAft>
              <a:buClrTx/>
              <a:buSzTx/>
              <a:buFontTx/>
              <a:buNone/>
              <a:tabLst/>
              <a:defRPr/>
            </a:pPr>
            <a:r>
              <a:rPr kumimoji="0" sz="2250" b="1" i="0" u="none" strike="noStrike" kern="0" cap="none" spc="-10" normalizeH="0" baseline="0" noProof="0" dirty="0">
                <a:ln>
                  <a:noFill/>
                </a:ln>
                <a:solidFill>
                  <a:srgbClr val="172436"/>
                </a:solidFill>
                <a:effectLst/>
                <a:uLnTx/>
                <a:uFillTx/>
                <a:latin typeface="Calibri"/>
                <a:cs typeface="Calibri"/>
              </a:rPr>
              <a:t>Federica</a:t>
            </a:r>
            <a:r>
              <a:rPr kumimoji="0" sz="2250" b="1" i="0" u="none" strike="noStrike" kern="0" cap="none" spc="-55" normalizeH="0" baseline="0" noProof="0" dirty="0">
                <a:ln>
                  <a:noFill/>
                </a:ln>
                <a:solidFill>
                  <a:srgbClr val="172436"/>
                </a:solidFill>
                <a:effectLst/>
                <a:uLnTx/>
                <a:uFillTx/>
                <a:latin typeface="Calibri"/>
                <a:cs typeface="Calibri"/>
              </a:rPr>
              <a:t> </a:t>
            </a:r>
            <a:r>
              <a:rPr kumimoji="0" sz="2250" b="1" i="0" u="none" strike="noStrike" kern="0" cap="none" spc="-10" normalizeH="0" baseline="0" noProof="0" dirty="0">
                <a:ln>
                  <a:noFill/>
                </a:ln>
                <a:solidFill>
                  <a:srgbClr val="172436"/>
                </a:solidFill>
                <a:effectLst/>
                <a:uLnTx/>
                <a:uFillTx/>
                <a:latin typeface="Calibri"/>
                <a:cs typeface="Calibri"/>
              </a:rPr>
              <a:t>Pietrogrande</a:t>
            </a:r>
            <a:endParaRPr kumimoji="0" sz="2250" b="0" i="0" u="none" strike="noStrike" kern="0" cap="none" spc="0" normalizeH="0" baseline="0" noProof="0">
              <a:ln>
                <a:noFill/>
              </a:ln>
              <a:solidFill>
                <a:sysClr val="windowText" lastClr="000000"/>
              </a:solidFill>
              <a:effectLst/>
              <a:uLnTx/>
              <a:uFillTx/>
              <a:latin typeface="Calibri"/>
              <a:cs typeface="Calibri"/>
            </a:endParaRPr>
          </a:p>
          <a:p>
            <a:pPr marL="12700" marR="0" lvl="0" indent="0" defTabSz="914400" eaLnBrk="1" fontAlgn="auto" latinLnBrk="0" hangingPunct="1">
              <a:lnSpc>
                <a:spcPct val="100000"/>
              </a:lnSpc>
              <a:spcBef>
                <a:spcPts val="505"/>
              </a:spcBef>
              <a:spcAft>
                <a:spcPts val="0"/>
              </a:spcAft>
              <a:buClrTx/>
              <a:buSzTx/>
              <a:buFontTx/>
              <a:buNone/>
              <a:tabLst/>
              <a:defRPr/>
            </a:pPr>
            <a:r>
              <a:rPr kumimoji="0" sz="1550" b="0" i="0" u="none" strike="noStrike" kern="0" cap="none" spc="0" normalizeH="0" baseline="0" noProof="0" dirty="0">
                <a:ln>
                  <a:noFill/>
                </a:ln>
                <a:solidFill>
                  <a:srgbClr val="526271"/>
                </a:solidFill>
                <a:effectLst/>
                <a:uLnTx/>
                <a:uFillTx/>
                <a:latin typeface="Calibri"/>
                <a:cs typeface="Calibri"/>
              </a:rPr>
              <a:t>Principal</a:t>
            </a:r>
            <a:r>
              <a:rPr kumimoji="0" sz="1550" b="0" i="0" u="none" strike="noStrike" kern="0" cap="none" spc="375" normalizeH="0" baseline="0" noProof="0" dirty="0">
                <a:ln>
                  <a:noFill/>
                </a:ln>
                <a:solidFill>
                  <a:srgbClr val="526271"/>
                </a:solidFill>
                <a:effectLst/>
                <a:uLnTx/>
                <a:uFillTx/>
                <a:latin typeface="Calibri"/>
                <a:cs typeface="Calibri"/>
              </a:rPr>
              <a:t> </a:t>
            </a:r>
            <a:r>
              <a:rPr kumimoji="0" sz="1550" b="0" i="0" u="none" strike="noStrike" kern="0" cap="none" spc="0" normalizeH="0" baseline="0" noProof="0" dirty="0">
                <a:ln>
                  <a:noFill/>
                </a:ln>
                <a:solidFill>
                  <a:srgbClr val="526271"/>
                </a:solidFill>
                <a:effectLst/>
                <a:uLnTx/>
                <a:uFillTx/>
                <a:latin typeface="Calibri"/>
                <a:cs typeface="Calibri"/>
              </a:rPr>
              <a:t>·</a:t>
            </a:r>
            <a:r>
              <a:rPr kumimoji="0" sz="1550" b="0" i="0" u="none" strike="noStrike" kern="0" cap="none" spc="370" normalizeH="0" baseline="0" noProof="0" dirty="0">
                <a:ln>
                  <a:noFill/>
                </a:ln>
                <a:solidFill>
                  <a:srgbClr val="526271"/>
                </a:solidFill>
                <a:effectLst/>
                <a:uLnTx/>
                <a:uFillTx/>
                <a:latin typeface="Calibri"/>
                <a:cs typeface="Calibri"/>
              </a:rPr>
              <a:t> </a:t>
            </a:r>
            <a:r>
              <a:rPr kumimoji="0" sz="1550" b="0" i="0" u="none" strike="noStrike" kern="0" cap="none" spc="0" normalizeH="0" baseline="0" noProof="0" dirty="0">
                <a:ln>
                  <a:noFill/>
                </a:ln>
                <a:solidFill>
                  <a:srgbClr val="526271"/>
                </a:solidFill>
                <a:effectLst/>
                <a:uLnTx/>
                <a:uFillTx/>
                <a:latin typeface="Calibri"/>
                <a:cs typeface="Calibri"/>
              </a:rPr>
              <a:t>The</a:t>
            </a:r>
            <a:r>
              <a:rPr kumimoji="0" sz="1550" b="0" i="0" u="none" strike="noStrike" kern="0" cap="none" spc="-5" normalizeH="0" baseline="0" noProof="0" dirty="0">
                <a:ln>
                  <a:noFill/>
                </a:ln>
                <a:solidFill>
                  <a:srgbClr val="526271"/>
                </a:solidFill>
                <a:effectLst/>
                <a:uLnTx/>
                <a:uFillTx/>
                <a:latin typeface="Calibri"/>
                <a:cs typeface="Calibri"/>
              </a:rPr>
              <a:t> </a:t>
            </a:r>
            <a:r>
              <a:rPr kumimoji="0" sz="1550" b="0" i="0" u="none" strike="noStrike" kern="0" cap="none" spc="0" normalizeH="0" baseline="0" noProof="0" dirty="0">
                <a:ln>
                  <a:noFill/>
                </a:ln>
                <a:solidFill>
                  <a:srgbClr val="526271"/>
                </a:solidFill>
                <a:effectLst/>
                <a:uLnTx/>
                <a:uFillTx/>
                <a:latin typeface="Calibri"/>
                <a:cs typeface="Calibri"/>
              </a:rPr>
              <a:t>Brattle</a:t>
            </a:r>
            <a:r>
              <a:rPr kumimoji="0" sz="1550" b="0" i="0" u="none" strike="noStrike" kern="0" cap="none" spc="15" normalizeH="0" baseline="0" noProof="0" dirty="0">
                <a:ln>
                  <a:noFill/>
                </a:ln>
                <a:solidFill>
                  <a:srgbClr val="526271"/>
                </a:solidFill>
                <a:effectLst/>
                <a:uLnTx/>
                <a:uFillTx/>
                <a:latin typeface="Calibri"/>
                <a:cs typeface="Calibri"/>
              </a:rPr>
              <a:t> </a:t>
            </a:r>
            <a:r>
              <a:rPr kumimoji="0" sz="1550" b="0" i="0" u="none" strike="noStrike" kern="0" cap="none" spc="-20" normalizeH="0" baseline="0" noProof="0" dirty="0">
                <a:ln>
                  <a:noFill/>
                </a:ln>
                <a:solidFill>
                  <a:srgbClr val="526271"/>
                </a:solidFill>
                <a:effectLst/>
                <a:uLnTx/>
                <a:uFillTx/>
                <a:latin typeface="Calibri"/>
                <a:cs typeface="Calibri"/>
              </a:rPr>
              <a:t>Group</a:t>
            </a:r>
            <a:endParaRPr kumimoji="0" sz="1550" b="0" i="0" u="none" strike="noStrike" kern="0" cap="none" spc="0" normalizeH="0" baseline="0" noProof="0">
              <a:ln>
                <a:noFill/>
              </a:ln>
              <a:solidFill>
                <a:sysClr val="windowText" lastClr="000000"/>
              </a:solidFill>
              <a:effectLst/>
              <a:uLnTx/>
              <a:uFillTx/>
              <a:latin typeface="Calibri"/>
              <a:cs typeface="Calibri"/>
            </a:endParaRPr>
          </a:p>
          <a:p>
            <a:pPr marL="0" marR="0" lvl="0" indent="0" defTabSz="914400" eaLnBrk="1" fontAlgn="auto" latinLnBrk="0" hangingPunct="1">
              <a:lnSpc>
                <a:spcPct val="100000"/>
              </a:lnSpc>
              <a:spcBef>
                <a:spcPts val="975"/>
              </a:spcBef>
              <a:spcAft>
                <a:spcPts val="0"/>
              </a:spcAft>
              <a:buClrTx/>
              <a:buSzTx/>
              <a:buFontTx/>
              <a:buNone/>
              <a:tabLst/>
              <a:defRPr/>
            </a:pPr>
            <a:endParaRPr kumimoji="0" sz="1550" b="0" i="0" u="none" strike="noStrike" kern="0" cap="none" spc="0" normalizeH="0" baseline="0" noProof="0">
              <a:ln>
                <a:noFill/>
              </a:ln>
              <a:solidFill>
                <a:sysClr val="windowText" lastClr="000000"/>
              </a:solidFill>
              <a:effectLst/>
              <a:uLnTx/>
              <a:uFillTx/>
              <a:latin typeface="Calibri"/>
              <a:cs typeface="Calibri"/>
            </a:endParaRPr>
          </a:p>
          <a:p>
            <a:pPr marL="12700" marR="0" lvl="0" indent="0" defTabSz="914400" eaLnBrk="1" fontAlgn="auto" latinLnBrk="0" hangingPunct="1">
              <a:lnSpc>
                <a:spcPct val="100000"/>
              </a:lnSpc>
              <a:spcBef>
                <a:spcPts val="0"/>
              </a:spcBef>
              <a:spcAft>
                <a:spcPts val="0"/>
              </a:spcAft>
              <a:buClrTx/>
              <a:buSzTx/>
              <a:buFontTx/>
              <a:buNone/>
              <a:tabLst/>
              <a:defRPr/>
            </a:pPr>
            <a:r>
              <a:rPr kumimoji="0" sz="1200" b="1" i="0" u="none" strike="noStrike" kern="0" cap="none" spc="-10" normalizeH="0" baseline="0" noProof="0" dirty="0">
                <a:ln>
                  <a:noFill/>
                </a:ln>
                <a:solidFill>
                  <a:srgbClr val="D99B6B"/>
                </a:solidFill>
                <a:effectLst/>
                <a:uLnTx/>
                <a:uFillTx/>
                <a:latin typeface="Calibri"/>
                <a:cs typeface="Calibri"/>
              </a:rPr>
              <a:t>PANELLIST</a:t>
            </a:r>
            <a:endParaRPr kumimoji="0" sz="1200" b="0" i="0" u="none" strike="noStrike" kern="0" cap="none" spc="0" normalizeH="0" baseline="0" noProof="0">
              <a:ln>
                <a:noFill/>
              </a:ln>
              <a:solidFill>
                <a:sysClr val="windowText" lastClr="000000"/>
              </a:solidFill>
              <a:effectLst/>
              <a:uLnTx/>
              <a:uFillTx/>
              <a:latin typeface="Calibri"/>
              <a:cs typeface="Calibri"/>
            </a:endParaRPr>
          </a:p>
          <a:p>
            <a:pPr marL="12700" marR="0" lvl="0" indent="0" defTabSz="914400" eaLnBrk="1" fontAlgn="auto" latinLnBrk="0" hangingPunct="1">
              <a:lnSpc>
                <a:spcPct val="100000"/>
              </a:lnSpc>
              <a:spcBef>
                <a:spcPts val="155"/>
              </a:spcBef>
              <a:spcAft>
                <a:spcPts val="0"/>
              </a:spcAft>
              <a:buClrTx/>
              <a:buSzTx/>
              <a:buFontTx/>
              <a:buNone/>
              <a:tabLst/>
              <a:defRPr/>
            </a:pPr>
            <a:r>
              <a:rPr kumimoji="0" sz="2250" b="1" i="0" u="none" strike="noStrike" kern="0" cap="none" spc="0" normalizeH="0" baseline="0" noProof="0" dirty="0">
                <a:ln>
                  <a:noFill/>
                </a:ln>
                <a:solidFill>
                  <a:srgbClr val="172436"/>
                </a:solidFill>
                <a:effectLst/>
                <a:uLnTx/>
                <a:uFillTx/>
                <a:latin typeface="Calibri"/>
                <a:cs typeface="Calibri"/>
              </a:rPr>
              <a:t>Marsha</a:t>
            </a:r>
            <a:r>
              <a:rPr kumimoji="0" sz="2250" b="1" i="0" u="none" strike="noStrike" kern="0" cap="none" spc="-60" normalizeH="0" baseline="0" noProof="0" dirty="0">
                <a:ln>
                  <a:noFill/>
                </a:ln>
                <a:solidFill>
                  <a:srgbClr val="172436"/>
                </a:solidFill>
                <a:effectLst/>
                <a:uLnTx/>
                <a:uFillTx/>
                <a:latin typeface="Calibri"/>
                <a:cs typeface="Calibri"/>
              </a:rPr>
              <a:t> </a:t>
            </a:r>
            <a:r>
              <a:rPr kumimoji="0" sz="2250" b="1" i="0" u="none" strike="noStrike" kern="0" cap="none" spc="-10" normalizeH="0" baseline="0" noProof="0" dirty="0">
                <a:ln>
                  <a:noFill/>
                </a:ln>
                <a:solidFill>
                  <a:srgbClr val="172436"/>
                </a:solidFill>
                <a:effectLst/>
                <a:uLnTx/>
                <a:uFillTx/>
                <a:latin typeface="Calibri"/>
                <a:cs typeface="Calibri"/>
              </a:rPr>
              <a:t>Coghlan</a:t>
            </a:r>
            <a:endParaRPr kumimoji="0" sz="2250" b="0" i="0" u="none" strike="noStrike" kern="0" cap="none" spc="0" normalizeH="0" baseline="0" noProof="0">
              <a:ln>
                <a:noFill/>
              </a:ln>
              <a:solidFill>
                <a:sysClr val="windowText" lastClr="000000"/>
              </a:solidFill>
              <a:effectLst/>
              <a:uLnTx/>
              <a:uFillTx/>
              <a:latin typeface="Calibri"/>
              <a:cs typeface="Calibri"/>
            </a:endParaRPr>
          </a:p>
          <a:p>
            <a:pPr marL="12700" marR="0" lvl="0" indent="0" defTabSz="914400" eaLnBrk="1" fontAlgn="auto" latinLnBrk="0" hangingPunct="1">
              <a:lnSpc>
                <a:spcPct val="100000"/>
              </a:lnSpc>
              <a:spcBef>
                <a:spcPts val="505"/>
              </a:spcBef>
              <a:spcAft>
                <a:spcPts val="0"/>
              </a:spcAft>
              <a:buClrTx/>
              <a:buSzTx/>
              <a:buFontTx/>
              <a:buNone/>
              <a:tabLst/>
              <a:defRPr/>
            </a:pPr>
            <a:r>
              <a:rPr kumimoji="0" sz="1550" b="0" i="0" u="none" strike="noStrike" kern="0" cap="none" spc="0" normalizeH="0" baseline="0" noProof="0" dirty="0">
                <a:ln>
                  <a:noFill/>
                </a:ln>
                <a:solidFill>
                  <a:srgbClr val="526271"/>
                </a:solidFill>
                <a:effectLst/>
                <a:uLnTx/>
                <a:uFillTx/>
                <a:latin typeface="Calibri"/>
                <a:cs typeface="Calibri"/>
              </a:rPr>
              <a:t>Partner</a:t>
            </a:r>
            <a:r>
              <a:rPr kumimoji="0" sz="1550" b="0" i="0" u="none" strike="noStrike" kern="0" cap="none" spc="365" normalizeH="0" baseline="0" noProof="0" dirty="0">
                <a:ln>
                  <a:noFill/>
                </a:ln>
                <a:solidFill>
                  <a:srgbClr val="526271"/>
                </a:solidFill>
                <a:effectLst/>
                <a:uLnTx/>
                <a:uFillTx/>
                <a:latin typeface="Calibri"/>
                <a:cs typeface="Calibri"/>
              </a:rPr>
              <a:t> </a:t>
            </a:r>
            <a:r>
              <a:rPr kumimoji="0" sz="1550" b="0" i="0" u="none" strike="noStrike" kern="0" cap="none" spc="0" normalizeH="0" baseline="0" noProof="0" dirty="0">
                <a:ln>
                  <a:noFill/>
                </a:ln>
                <a:solidFill>
                  <a:srgbClr val="526271"/>
                </a:solidFill>
                <a:effectLst/>
                <a:uLnTx/>
                <a:uFillTx/>
                <a:latin typeface="Calibri"/>
                <a:cs typeface="Calibri"/>
              </a:rPr>
              <a:t>·</a:t>
            </a:r>
            <a:r>
              <a:rPr kumimoji="0" sz="1550" b="0" i="0" u="none" strike="noStrike" kern="0" cap="none" spc="370" normalizeH="0" baseline="0" noProof="0" dirty="0">
                <a:ln>
                  <a:noFill/>
                </a:ln>
                <a:solidFill>
                  <a:srgbClr val="526271"/>
                </a:solidFill>
                <a:effectLst/>
                <a:uLnTx/>
                <a:uFillTx/>
                <a:latin typeface="Calibri"/>
                <a:cs typeface="Calibri"/>
              </a:rPr>
              <a:t> </a:t>
            </a:r>
            <a:r>
              <a:rPr kumimoji="0" sz="1550" b="0" i="0" u="none" strike="noStrike" kern="0" cap="none" spc="0" normalizeH="0" baseline="0" noProof="0" dirty="0">
                <a:ln>
                  <a:noFill/>
                </a:ln>
                <a:solidFill>
                  <a:srgbClr val="526271"/>
                </a:solidFill>
                <a:effectLst/>
                <a:uLnTx/>
                <a:uFillTx/>
                <a:latin typeface="Calibri"/>
                <a:cs typeface="Calibri"/>
              </a:rPr>
              <a:t>A&amp;L </a:t>
            </a:r>
            <a:r>
              <a:rPr kumimoji="0" sz="1550" b="0" i="0" u="none" strike="noStrike" kern="0" cap="none" spc="-10" normalizeH="0" baseline="0" noProof="0" dirty="0">
                <a:ln>
                  <a:noFill/>
                </a:ln>
                <a:solidFill>
                  <a:srgbClr val="526271"/>
                </a:solidFill>
                <a:effectLst/>
                <a:uLnTx/>
                <a:uFillTx/>
                <a:latin typeface="Calibri"/>
                <a:cs typeface="Calibri"/>
              </a:rPr>
              <a:t>Goodbody</a:t>
            </a:r>
            <a:endParaRPr kumimoji="0" sz="1550" b="0" i="0" u="none" strike="noStrike" kern="0" cap="none" spc="0" normalizeH="0" baseline="0" noProof="0">
              <a:ln>
                <a:noFill/>
              </a:ln>
              <a:solidFill>
                <a:sysClr val="windowText" lastClr="000000"/>
              </a:solidFill>
              <a:effectLst/>
              <a:uLnTx/>
              <a:uFillTx/>
              <a:latin typeface="Calibri"/>
              <a:cs typeface="Calibri"/>
            </a:endParaRPr>
          </a:p>
          <a:p>
            <a:pPr marL="12700" marR="0" lvl="0" indent="0" defTabSz="914400" eaLnBrk="1" fontAlgn="auto" latinLnBrk="0" hangingPunct="1">
              <a:lnSpc>
                <a:spcPct val="100000"/>
              </a:lnSpc>
              <a:spcBef>
                <a:spcPts val="135"/>
              </a:spcBef>
              <a:spcAft>
                <a:spcPts val="0"/>
              </a:spcAft>
              <a:buClrTx/>
              <a:buSzTx/>
              <a:buFontTx/>
              <a:buNone/>
              <a:tabLst/>
              <a:defRPr/>
            </a:pPr>
            <a:r>
              <a:rPr kumimoji="0" sz="1350" b="1" i="0" u="none" strike="noStrike" kern="0" cap="none" spc="-10" normalizeH="0" baseline="0" noProof="0" dirty="0">
                <a:ln>
                  <a:noFill/>
                </a:ln>
                <a:solidFill>
                  <a:srgbClr val="1F395A"/>
                </a:solidFill>
                <a:effectLst/>
                <a:uLnTx/>
                <a:uFillTx/>
                <a:latin typeface="Calibri"/>
                <a:cs typeface="Calibri"/>
              </a:rPr>
              <a:t>Dublin</a:t>
            </a:r>
            <a:endParaRPr kumimoji="0" sz="1350" b="0" i="0" u="none" strike="noStrike" kern="0" cap="none" spc="0" normalizeH="0" baseline="0" noProof="0">
              <a:ln>
                <a:noFill/>
              </a:ln>
              <a:solidFill>
                <a:sysClr val="windowText" lastClr="000000"/>
              </a:solidFill>
              <a:effectLst/>
              <a:uLnTx/>
              <a:uFillTx/>
              <a:latin typeface="Calibri"/>
              <a:cs typeface="Calibri"/>
            </a:endParaRPr>
          </a:p>
        </p:txBody>
      </p:sp>
      <p:sp>
        <p:nvSpPr>
          <p:cNvPr id="7" name="object 7"/>
          <p:cNvSpPr/>
          <p:nvPr/>
        </p:nvSpPr>
        <p:spPr>
          <a:xfrm>
            <a:off x="4800600" y="2495550"/>
            <a:ext cx="66675" cy="1038225"/>
          </a:xfrm>
          <a:custGeom>
            <a:avLst/>
            <a:gdLst/>
            <a:ahLst/>
            <a:cxnLst/>
            <a:rect l="l" t="t" r="r" b="b"/>
            <a:pathLst>
              <a:path w="66675" h="1038225">
                <a:moveTo>
                  <a:pt x="66675" y="0"/>
                </a:moveTo>
                <a:lnTo>
                  <a:pt x="0" y="0"/>
                </a:lnTo>
                <a:lnTo>
                  <a:pt x="0" y="1038225"/>
                </a:lnTo>
                <a:lnTo>
                  <a:pt x="66675" y="1038225"/>
                </a:lnTo>
                <a:lnTo>
                  <a:pt x="66675" y="0"/>
                </a:lnTo>
                <a:close/>
              </a:path>
            </a:pathLst>
          </a:custGeom>
          <a:solidFill>
            <a:srgbClr val="1F395A"/>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9" name="object 9"/>
          <p:cNvSpPr/>
          <p:nvPr/>
        </p:nvSpPr>
        <p:spPr>
          <a:xfrm>
            <a:off x="552450" y="3705225"/>
            <a:ext cx="66675" cy="1038225"/>
          </a:xfrm>
          <a:custGeom>
            <a:avLst/>
            <a:gdLst/>
            <a:ahLst/>
            <a:cxnLst/>
            <a:rect l="l" t="t" r="r" b="b"/>
            <a:pathLst>
              <a:path w="66675" h="1038225">
                <a:moveTo>
                  <a:pt x="66675" y="0"/>
                </a:moveTo>
                <a:lnTo>
                  <a:pt x="0" y="0"/>
                </a:lnTo>
                <a:lnTo>
                  <a:pt x="0" y="1038225"/>
                </a:lnTo>
                <a:lnTo>
                  <a:pt x="66675" y="1038225"/>
                </a:lnTo>
                <a:lnTo>
                  <a:pt x="66675" y="0"/>
                </a:lnTo>
                <a:close/>
              </a:path>
            </a:pathLst>
          </a:custGeom>
          <a:solidFill>
            <a:srgbClr val="D99B6B"/>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10" name="object 10"/>
          <p:cNvSpPr/>
          <p:nvPr/>
        </p:nvSpPr>
        <p:spPr>
          <a:xfrm>
            <a:off x="4800600" y="3705225"/>
            <a:ext cx="66675" cy="1038225"/>
          </a:xfrm>
          <a:custGeom>
            <a:avLst/>
            <a:gdLst/>
            <a:ahLst/>
            <a:cxnLst/>
            <a:rect l="l" t="t" r="r" b="b"/>
            <a:pathLst>
              <a:path w="66675" h="1038225">
                <a:moveTo>
                  <a:pt x="66675" y="0"/>
                </a:moveTo>
                <a:lnTo>
                  <a:pt x="0" y="0"/>
                </a:lnTo>
                <a:lnTo>
                  <a:pt x="0" y="1038225"/>
                </a:lnTo>
                <a:lnTo>
                  <a:pt x="66675" y="1038225"/>
                </a:lnTo>
                <a:lnTo>
                  <a:pt x="66675" y="0"/>
                </a:lnTo>
                <a:close/>
              </a:path>
            </a:pathLst>
          </a:custGeom>
          <a:solidFill>
            <a:srgbClr val="5CA8BB"/>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8" name="object 8"/>
          <p:cNvSpPr txBox="1"/>
          <p:nvPr/>
        </p:nvSpPr>
        <p:spPr>
          <a:xfrm>
            <a:off x="4979034" y="2454123"/>
            <a:ext cx="2395220" cy="2314575"/>
          </a:xfrm>
          <a:prstGeom prst="rect">
            <a:avLst/>
          </a:prstGeom>
        </p:spPr>
        <p:txBody>
          <a:bodyPr vert="horz" wrap="square" lIns="0" tIns="22225" rIns="0" bIns="0" rtlCol="0">
            <a:spAutoFit/>
          </a:bodyPr>
          <a:lstStyle/>
          <a:p>
            <a:pPr marL="12700" marR="0" lvl="0" indent="0" defTabSz="914400" eaLnBrk="1" fontAlgn="auto" latinLnBrk="0" hangingPunct="1">
              <a:lnSpc>
                <a:spcPct val="100000"/>
              </a:lnSpc>
              <a:spcBef>
                <a:spcPts val="175"/>
              </a:spcBef>
              <a:spcAft>
                <a:spcPts val="0"/>
              </a:spcAft>
              <a:buClrTx/>
              <a:buSzTx/>
              <a:buFontTx/>
              <a:buNone/>
              <a:tabLst/>
              <a:defRPr/>
            </a:pPr>
            <a:r>
              <a:rPr kumimoji="0" sz="1200" b="1" i="0" u="none" strike="noStrike" kern="0" cap="none" spc="-10" normalizeH="0" baseline="0" noProof="0" dirty="0">
                <a:ln>
                  <a:noFill/>
                </a:ln>
                <a:solidFill>
                  <a:srgbClr val="1F395A"/>
                </a:solidFill>
                <a:effectLst/>
                <a:uLnTx/>
                <a:uFillTx/>
                <a:latin typeface="Calibri"/>
                <a:cs typeface="Calibri"/>
              </a:rPr>
              <a:t>PANELLIST</a:t>
            </a:r>
            <a:endParaRPr kumimoji="0" sz="1200" b="0" i="0" u="none" strike="noStrike" kern="0" cap="none" spc="0" normalizeH="0" baseline="0" noProof="0">
              <a:ln>
                <a:noFill/>
              </a:ln>
              <a:solidFill>
                <a:sysClr val="windowText" lastClr="000000"/>
              </a:solidFill>
              <a:effectLst/>
              <a:uLnTx/>
              <a:uFillTx/>
              <a:latin typeface="Calibri"/>
              <a:cs typeface="Calibri"/>
            </a:endParaRPr>
          </a:p>
          <a:p>
            <a:pPr marL="12700" marR="0" lvl="0" indent="0" defTabSz="914400" eaLnBrk="1" fontAlgn="auto" latinLnBrk="0" hangingPunct="1">
              <a:lnSpc>
                <a:spcPct val="100000"/>
              </a:lnSpc>
              <a:spcBef>
                <a:spcPts val="155"/>
              </a:spcBef>
              <a:spcAft>
                <a:spcPts val="0"/>
              </a:spcAft>
              <a:buClrTx/>
              <a:buSzTx/>
              <a:buFontTx/>
              <a:buNone/>
              <a:tabLst/>
              <a:defRPr/>
            </a:pPr>
            <a:r>
              <a:rPr kumimoji="0" sz="2250" b="1" i="0" u="none" strike="noStrike" kern="0" cap="none" spc="0" normalizeH="0" baseline="0" noProof="0" dirty="0">
                <a:ln>
                  <a:noFill/>
                </a:ln>
                <a:solidFill>
                  <a:srgbClr val="172436"/>
                </a:solidFill>
                <a:effectLst/>
                <a:uLnTx/>
                <a:uFillTx/>
                <a:latin typeface="Calibri"/>
                <a:cs typeface="Calibri"/>
              </a:rPr>
              <a:t>Mark</a:t>
            </a:r>
            <a:r>
              <a:rPr kumimoji="0" sz="2250" b="1" i="0" u="none" strike="noStrike" kern="0" cap="none" spc="-25" normalizeH="0" baseline="0" noProof="0" dirty="0">
                <a:ln>
                  <a:noFill/>
                </a:ln>
                <a:solidFill>
                  <a:srgbClr val="172436"/>
                </a:solidFill>
                <a:effectLst/>
                <a:uLnTx/>
                <a:uFillTx/>
                <a:latin typeface="Calibri"/>
                <a:cs typeface="Calibri"/>
              </a:rPr>
              <a:t> </a:t>
            </a:r>
            <a:r>
              <a:rPr kumimoji="0" sz="2250" b="1" i="0" u="none" strike="noStrike" kern="0" cap="none" spc="-10" normalizeH="0" baseline="0" noProof="0" dirty="0">
                <a:ln>
                  <a:noFill/>
                </a:ln>
                <a:solidFill>
                  <a:srgbClr val="172436"/>
                </a:solidFill>
                <a:effectLst/>
                <a:uLnTx/>
                <a:uFillTx/>
                <a:latin typeface="Calibri"/>
                <a:cs typeface="Calibri"/>
              </a:rPr>
              <a:t>Lawford</a:t>
            </a:r>
            <a:endParaRPr kumimoji="0" sz="2250" b="0" i="0" u="none" strike="noStrike" kern="0" cap="none" spc="0" normalizeH="0" baseline="0" noProof="0">
              <a:ln>
                <a:noFill/>
              </a:ln>
              <a:solidFill>
                <a:sysClr val="windowText" lastClr="000000"/>
              </a:solidFill>
              <a:effectLst/>
              <a:uLnTx/>
              <a:uFillTx/>
              <a:latin typeface="Calibri"/>
              <a:cs typeface="Calibri"/>
            </a:endParaRPr>
          </a:p>
          <a:p>
            <a:pPr marL="12700" marR="0" lvl="0" indent="0" defTabSz="914400" eaLnBrk="1" fontAlgn="auto" latinLnBrk="0" hangingPunct="1">
              <a:lnSpc>
                <a:spcPct val="100000"/>
              </a:lnSpc>
              <a:spcBef>
                <a:spcPts val="505"/>
              </a:spcBef>
              <a:spcAft>
                <a:spcPts val="0"/>
              </a:spcAft>
              <a:buClrTx/>
              <a:buSzTx/>
              <a:buFontTx/>
              <a:buNone/>
              <a:tabLst/>
              <a:defRPr/>
            </a:pPr>
            <a:r>
              <a:rPr kumimoji="0" sz="1550" b="0" i="0" u="none" strike="noStrike" kern="0" cap="none" spc="0" normalizeH="0" baseline="0" noProof="0" dirty="0">
                <a:ln>
                  <a:noFill/>
                </a:ln>
                <a:solidFill>
                  <a:srgbClr val="526271"/>
                </a:solidFill>
                <a:effectLst/>
                <a:uLnTx/>
                <a:uFillTx/>
                <a:latin typeface="Calibri"/>
                <a:cs typeface="Calibri"/>
              </a:rPr>
              <a:t>Partner</a:t>
            </a:r>
            <a:r>
              <a:rPr kumimoji="0" sz="1550" b="0" i="0" u="none" strike="noStrike" kern="0" cap="none" spc="360" normalizeH="0" baseline="0" noProof="0" dirty="0">
                <a:ln>
                  <a:noFill/>
                </a:ln>
                <a:solidFill>
                  <a:srgbClr val="526271"/>
                </a:solidFill>
                <a:effectLst/>
                <a:uLnTx/>
                <a:uFillTx/>
                <a:latin typeface="Calibri"/>
                <a:cs typeface="Calibri"/>
              </a:rPr>
              <a:t> </a:t>
            </a:r>
            <a:r>
              <a:rPr kumimoji="0" sz="1550" b="0" i="0" u="none" strike="noStrike" kern="0" cap="none" spc="0" normalizeH="0" baseline="0" noProof="0" dirty="0">
                <a:ln>
                  <a:noFill/>
                </a:ln>
                <a:solidFill>
                  <a:srgbClr val="526271"/>
                </a:solidFill>
                <a:effectLst/>
                <a:uLnTx/>
                <a:uFillTx/>
                <a:latin typeface="Calibri"/>
                <a:cs typeface="Calibri"/>
              </a:rPr>
              <a:t>·</a:t>
            </a:r>
            <a:r>
              <a:rPr kumimoji="0" sz="1550" b="0" i="0" u="none" strike="noStrike" kern="0" cap="none" spc="370" normalizeH="0" baseline="0" noProof="0" dirty="0">
                <a:ln>
                  <a:noFill/>
                </a:ln>
                <a:solidFill>
                  <a:srgbClr val="526271"/>
                </a:solidFill>
                <a:effectLst/>
                <a:uLnTx/>
                <a:uFillTx/>
                <a:latin typeface="Calibri"/>
                <a:cs typeface="Calibri"/>
              </a:rPr>
              <a:t> </a:t>
            </a:r>
            <a:r>
              <a:rPr kumimoji="0" sz="1550" b="0" i="0" u="none" strike="noStrike" kern="0" cap="none" spc="-20" normalizeH="0" baseline="0" noProof="0" dirty="0">
                <a:ln>
                  <a:noFill/>
                </a:ln>
                <a:solidFill>
                  <a:srgbClr val="526271"/>
                </a:solidFill>
                <a:effectLst/>
                <a:uLnTx/>
                <a:uFillTx/>
                <a:latin typeface="Calibri"/>
                <a:cs typeface="Calibri"/>
              </a:rPr>
              <a:t>Weil</a:t>
            </a:r>
            <a:endParaRPr kumimoji="0" sz="1550" b="0" i="0" u="none" strike="noStrike" kern="0" cap="none" spc="0" normalizeH="0" baseline="0" noProof="0">
              <a:ln>
                <a:noFill/>
              </a:ln>
              <a:solidFill>
                <a:sysClr val="windowText" lastClr="000000"/>
              </a:solidFill>
              <a:effectLst/>
              <a:uLnTx/>
              <a:uFillTx/>
              <a:latin typeface="Calibri"/>
              <a:cs typeface="Calibri"/>
            </a:endParaRPr>
          </a:p>
          <a:p>
            <a:pPr marL="12700" marR="0" lvl="0" indent="0" defTabSz="914400" eaLnBrk="1" fontAlgn="auto" latinLnBrk="0" hangingPunct="1">
              <a:lnSpc>
                <a:spcPct val="100000"/>
              </a:lnSpc>
              <a:spcBef>
                <a:spcPts val="135"/>
              </a:spcBef>
              <a:spcAft>
                <a:spcPts val="0"/>
              </a:spcAft>
              <a:buClrTx/>
              <a:buSzTx/>
              <a:buFontTx/>
              <a:buNone/>
              <a:tabLst/>
              <a:defRPr/>
            </a:pPr>
            <a:r>
              <a:rPr kumimoji="0" sz="1350" b="1" i="0" u="none" strike="noStrike" kern="0" cap="none" spc="-10" normalizeH="0" baseline="0" noProof="0" dirty="0">
                <a:ln>
                  <a:noFill/>
                </a:ln>
                <a:solidFill>
                  <a:srgbClr val="1F395A"/>
                </a:solidFill>
                <a:effectLst/>
                <a:uLnTx/>
                <a:uFillTx/>
                <a:latin typeface="Calibri"/>
                <a:cs typeface="Calibri"/>
              </a:rPr>
              <a:t>London</a:t>
            </a:r>
            <a:endParaRPr kumimoji="0" sz="1350" b="0" i="0" u="none" strike="noStrike" kern="0" cap="none" spc="0" normalizeH="0" baseline="0" noProof="0">
              <a:ln>
                <a:noFill/>
              </a:ln>
              <a:solidFill>
                <a:sysClr val="windowText" lastClr="000000"/>
              </a:solidFill>
              <a:effectLst/>
              <a:uLnTx/>
              <a:uFillTx/>
              <a:latin typeface="Calibri"/>
              <a:cs typeface="Calibri"/>
            </a:endParaRPr>
          </a:p>
          <a:p>
            <a:pPr marL="12700" marR="0" lvl="0" indent="0" defTabSz="914400" eaLnBrk="1" fontAlgn="auto" latinLnBrk="0" hangingPunct="1">
              <a:lnSpc>
                <a:spcPct val="100000"/>
              </a:lnSpc>
              <a:spcBef>
                <a:spcPts val="1115"/>
              </a:spcBef>
              <a:spcAft>
                <a:spcPts val="0"/>
              </a:spcAft>
              <a:buClrTx/>
              <a:buSzTx/>
              <a:buFontTx/>
              <a:buNone/>
              <a:tabLst/>
              <a:defRPr/>
            </a:pPr>
            <a:r>
              <a:rPr kumimoji="0" sz="1200" b="1" i="0" u="none" strike="noStrike" kern="0" cap="none" spc="-10" normalizeH="0" baseline="0" noProof="0" dirty="0">
                <a:ln>
                  <a:noFill/>
                </a:ln>
                <a:solidFill>
                  <a:srgbClr val="5CA8BB"/>
                </a:solidFill>
                <a:effectLst/>
                <a:uLnTx/>
                <a:uFillTx/>
                <a:latin typeface="Calibri"/>
                <a:cs typeface="Calibri"/>
              </a:rPr>
              <a:t>PANELLIST</a:t>
            </a:r>
            <a:endParaRPr kumimoji="0" sz="1200" b="0" i="0" u="none" strike="noStrike" kern="0" cap="none" spc="0" normalizeH="0" baseline="0" noProof="0">
              <a:ln>
                <a:noFill/>
              </a:ln>
              <a:solidFill>
                <a:sysClr val="windowText" lastClr="000000"/>
              </a:solidFill>
              <a:effectLst/>
              <a:uLnTx/>
              <a:uFillTx/>
              <a:latin typeface="Calibri"/>
              <a:cs typeface="Calibri"/>
            </a:endParaRPr>
          </a:p>
          <a:p>
            <a:pPr marL="12700" marR="0" lvl="0" indent="0" defTabSz="914400" eaLnBrk="1" fontAlgn="auto" latinLnBrk="0" hangingPunct="1">
              <a:lnSpc>
                <a:spcPct val="100000"/>
              </a:lnSpc>
              <a:spcBef>
                <a:spcPts val="150"/>
              </a:spcBef>
              <a:spcAft>
                <a:spcPts val="0"/>
              </a:spcAft>
              <a:buClrTx/>
              <a:buSzTx/>
              <a:buFontTx/>
              <a:buNone/>
              <a:tabLst/>
              <a:defRPr/>
            </a:pPr>
            <a:r>
              <a:rPr kumimoji="0" sz="2250" b="1" i="0" u="none" strike="noStrike" kern="0" cap="none" spc="0" normalizeH="0" baseline="0" noProof="0" dirty="0">
                <a:ln>
                  <a:noFill/>
                </a:ln>
                <a:solidFill>
                  <a:srgbClr val="172436"/>
                </a:solidFill>
                <a:effectLst/>
                <a:uLnTx/>
                <a:uFillTx/>
                <a:latin typeface="Calibri"/>
                <a:cs typeface="Calibri"/>
              </a:rPr>
              <a:t>Joost</a:t>
            </a:r>
            <a:r>
              <a:rPr kumimoji="0" sz="2250" b="1" i="0" u="none" strike="noStrike" kern="0" cap="none" spc="-25" normalizeH="0" baseline="0" noProof="0" dirty="0">
                <a:ln>
                  <a:noFill/>
                </a:ln>
                <a:solidFill>
                  <a:srgbClr val="172436"/>
                </a:solidFill>
                <a:effectLst/>
                <a:uLnTx/>
                <a:uFillTx/>
                <a:latin typeface="Calibri"/>
                <a:cs typeface="Calibri"/>
              </a:rPr>
              <a:t> </a:t>
            </a:r>
            <a:r>
              <a:rPr kumimoji="0" sz="2250" b="1" i="0" u="none" strike="noStrike" kern="0" cap="none" spc="0" normalizeH="0" baseline="0" noProof="0" dirty="0">
                <a:ln>
                  <a:noFill/>
                </a:ln>
                <a:solidFill>
                  <a:srgbClr val="172436"/>
                </a:solidFill>
                <a:effectLst/>
                <a:uLnTx/>
                <a:uFillTx/>
                <a:latin typeface="Calibri"/>
                <a:cs typeface="Calibri"/>
              </a:rPr>
              <a:t>den</a:t>
            </a:r>
            <a:r>
              <a:rPr kumimoji="0" sz="2250" b="1" i="0" u="none" strike="noStrike" kern="0" cap="none" spc="-20" normalizeH="0" baseline="0" noProof="0" dirty="0">
                <a:ln>
                  <a:noFill/>
                </a:ln>
                <a:solidFill>
                  <a:srgbClr val="172436"/>
                </a:solidFill>
                <a:effectLst/>
                <a:uLnTx/>
                <a:uFillTx/>
                <a:latin typeface="Calibri"/>
                <a:cs typeface="Calibri"/>
              </a:rPr>
              <a:t> </a:t>
            </a:r>
            <a:r>
              <a:rPr kumimoji="0" sz="2250" b="1" i="0" u="none" strike="noStrike" kern="0" cap="none" spc="-10" normalizeH="0" baseline="0" noProof="0" dirty="0">
                <a:ln>
                  <a:noFill/>
                </a:ln>
                <a:solidFill>
                  <a:srgbClr val="172436"/>
                </a:solidFill>
                <a:effectLst/>
                <a:uLnTx/>
                <a:uFillTx/>
                <a:latin typeface="Calibri"/>
                <a:cs typeface="Calibri"/>
              </a:rPr>
              <a:t>Hollander</a:t>
            </a:r>
            <a:endParaRPr kumimoji="0" sz="2250" b="0" i="0" u="none" strike="noStrike" kern="0" cap="none" spc="0" normalizeH="0" baseline="0" noProof="0">
              <a:ln>
                <a:noFill/>
              </a:ln>
              <a:solidFill>
                <a:sysClr val="windowText" lastClr="000000"/>
              </a:solidFill>
              <a:effectLst/>
              <a:uLnTx/>
              <a:uFillTx/>
              <a:latin typeface="Calibri"/>
              <a:cs typeface="Calibri"/>
            </a:endParaRPr>
          </a:p>
          <a:p>
            <a:pPr marL="12700" marR="0" lvl="0" indent="0" defTabSz="914400" eaLnBrk="1" fontAlgn="auto" latinLnBrk="0" hangingPunct="1">
              <a:lnSpc>
                <a:spcPct val="100000"/>
              </a:lnSpc>
              <a:spcBef>
                <a:spcPts val="509"/>
              </a:spcBef>
              <a:spcAft>
                <a:spcPts val="0"/>
              </a:spcAft>
              <a:buClrTx/>
              <a:buSzTx/>
              <a:buFontTx/>
              <a:buNone/>
              <a:tabLst/>
              <a:defRPr/>
            </a:pPr>
            <a:r>
              <a:rPr kumimoji="0" sz="1550" b="0" i="0" u="none" strike="noStrike" kern="0" cap="none" spc="0" normalizeH="0" baseline="0" noProof="0" dirty="0">
                <a:ln>
                  <a:noFill/>
                </a:ln>
                <a:solidFill>
                  <a:srgbClr val="526271"/>
                </a:solidFill>
                <a:effectLst/>
                <a:uLnTx/>
                <a:uFillTx/>
                <a:latin typeface="Calibri"/>
                <a:cs typeface="Calibri"/>
              </a:rPr>
              <a:t>Counsel</a:t>
            </a:r>
            <a:r>
              <a:rPr kumimoji="0" sz="1550" b="0" i="0" u="none" strike="noStrike" kern="0" cap="none" spc="375" normalizeH="0" baseline="0" noProof="0" dirty="0">
                <a:ln>
                  <a:noFill/>
                </a:ln>
                <a:solidFill>
                  <a:srgbClr val="526271"/>
                </a:solidFill>
                <a:effectLst/>
                <a:uLnTx/>
                <a:uFillTx/>
                <a:latin typeface="Calibri"/>
                <a:cs typeface="Calibri"/>
              </a:rPr>
              <a:t> </a:t>
            </a:r>
            <a:r>
              <a:rPr kumimoji="0" sz="1550" b="0" i="0" u="none" strike="noStrike" kern="0" cap="none" spc="0" normalizeH="0" baseline="0" noProof="0" dirty="0">
                <a:ln>
                  <a:noFill/>
                </a:ln>
                <a:solidFill>
                  <a:srgbClr val="526271"/>
                </a:solidFill>
                <a:effectLst/>
                <a:uLnTx/>
                <a:uFillTx/>
                <a:latin typeface="Calibri"/>
                <a:cs typeface="Calibri"/>
              </a:rPr>
              <a:t>·</a:t>
            </a:r>
            <a:r>
              <a:rPr kumimoji="0" sz="1550" b="0" i="0" u="none" strike="noStrike" kern="0" cap="none" spc="375" normalizeH="0" baseline="0" noProof="0" dirty="0">
                <a:ln>
                  <a:noFill/>
                </a:ln>
                <a:solidFill>
                  <a:srgbClr val="526271"/>
                </a:solidFill>
                <a:effectLst/>
                <a:uLnTx/>
                <a:uFillTx/>
                <a:latin typeface="Calibri"/>
                <a:cs typeface="Calibri"/>
              </a:rPr>
              <a:t> </a:t>
            </a:r>
            <a:r>
              <a:rPr kumimoji="0" sz="1550" b="0" i="0" u="none" strike="noStrike" kern="0" cap="none" spc="-10" normalizeH="0" baseline="0" noProof="0" dirty="0">
                <a:ln>
                  <a:noFill/>
                </a:ln>
                <a:solidFill>
                  <a:srgbClr val="526271"/>
                </a:solidFill>
                <a:effectLst/>
                <a:uLnTx/>
                <a:uFillTx/>
                <a:latin typeface="Calibri"/>
                <a:cs typeface="Calibri"/>
              </a:rPr>
              <a:t>Houthoff</a:t>
            </a:r>
            <a:endParaRPr kumimoji="0" sz="1550" b="0" i="0" u="none" strike="noStrike" kern="0" cap="none" spc="0" normalizeH="0" baseline="0" noProof="0">
              <a:ln>
                <a:noFill/>
              </a:ln>
              <a:solidFill>
                <a:sysClr val="windowText" lastClr="000000"/>
              </a:solidFill>
              <a:effectLst/>
              <a:uLnTx/>
              <a:uFillTx/>
              <a:latin typeface="Calibri"/>
              <a:cs typeface="Calibri"/>
            </a:endParaRPr>
          </a:p>
          <a:p>
            <a:pPr marL="12700" marR="0" lvl="0" indent="0" defTabSz="914400" eaLnBrk="1" fontAlgn="auto" latinLnBrk="0" hangingPunct="1">
              <a:lnSpc>
                <a:spcPct val="100000"/>
              </a:lnSpc>
              <a:spcBef>
                <a:spcPts val="135"/>
              </a:spcBef>
              <a:spcAft>
                <a:spcPts val="0"/>
              </a:spcAft>
              <a:buClrTx/>
              <a:buSzTx/>
              <a:buFontTx/>
              <a:buNone/>
              <a:tabLst/>
              <a:defRPr/>
            </a:pPr>
            <a:r>
              <a:rPr kumimoji="0" sz="1350" b="1" i="0" u="none" strike="noStrike" kern="0" cap="none" spc="-10" normalizeH="0" baseline="0" noProof="0" dirty="0">
                <a:ln>
                  <a:noFill/>
                </a:ln>
                <a:solidFill>
                  <a:srgbClr val="1F395A"/>
                </a:solidFill>
                <a:effectLst/>
                <a:uLnTx/>
                <a:uFillTx/>
                <a:latin typeface="Calibri"/>
                <a:cs typeface="Calibri"/>
              </a:rPr>
              <a:t>Amsterdam</a:t>
            </a:r>
            <a:endParaRPr kumimoji="0" sz="1350" b="0" i="0" u="none" strike="noStrike" kern="0" cap="none" spc="0" normalizeH="0" baseline="0" noProof="0">
              <a:ln>
                <a:noFill/>
              </a:ln>
              <a:solidFill>
                <a:sysClr val="windowText" lastClr="000000"/>
              </a:solidFill>
              <a:effectLst/>
              <a:uLnTx/>
              <a:uFillTx/>
              <a:latin typeface="Calibri"/>
              <a:cs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539902" y="1292097"/>
            <a:ext cx="1182370" cy="208279"/>
          </a:xfrm>
          <a:prstGeom prst="rect">
            <a:avLst/>
          </a:prstGeom>
        </p:spPr>
        <p:txBody>
          <a:bodyPr vert="horz" wrap="square" lIns="0" tIns="12700" rIns="0" bIns="0" rtlCol="0">
            <a:spAutoFit/>
          </a:bodyPr>
          <a:lstStyle/>
          <a:p>
            <a:pPr marL="12700" marR="0" lvl="0" indent="0" defTabSz="914400" eaLnBrk="1" fontAlgn="auto" latinLnBrk="0" hangingPunct="1">
              <a:lnSpc>
                <a:spcPct val="100000"/>
              </a:lnSpc>
              <a:spcBef>
                <a:spcPts val="100"/>
              </a:spcBef>
              <a:spcAft>
                <a:spcPts val="0"/>
              </a:spcAft>
              <a:buClrTx/>
              <a:buSzTx/>
              <a:buFontTx/>
              <a:buNone/>
              <a:tabLst/>
              <a:defRPr/>
            </a:pPr>
            <a:r>
              <a:rPr kumimoji="0" sz="1200" b="1" i="0" u="none" strike="noStrike" kern="0" cap="none" spc="0" normalizeH="0" baseline="0" noProof="0" dirty="0">
                <a:ln>
                  <a:noFill/>
                </a:ln>
                <a:solidFill>
                  <a:srgbClr val="5CA8BB"/>
                </a:solidFill>
                <a:effectLst/>
                <a:uLnTx/>
                <a:uFillTx/>
                <a:latin typeface="Calibri"/>
                <a:cs typeface="Calibri"/>
              </a:rPr>
              <a:t>WHY</a:t>
            </a:r>
            <a:r>
              <a:rPr kumimoji="0" sz="1200" b="1" i="0" u="none" strike="noStrike" kern="0" cap="none" spc="-15" normalizeH="0" baseline="0" noProof="0" dirty="0">
                <a:ln>
                  <a:noFill/>
                </a:ln>
                <a:solidFill>
                  <a:srgbClr val="5CA8BB"/>
                </a:solidFill>
                <a:effectLst/>
                <a:uLnTx/>
                <a:uFillTx/>
                <a:latin typeface="Calibri"/>
                <a:cs typeface="Calibri"/>
              </a:rPr>
              <a:t> </a:t>
            </a:r>
            <a:r>
              <a:rPr kumimoji="0" sz="1200" b="1" i="0" u="none" strike="noStrike" kern="0" cap="none" spc="-10" normalizeH="0" baseline="0" noProof="0" dirty="0">
                <a:ln>
                  <a:noFill/>
                </a:ln>
                <a:solidFill>
                  <a:srgbClr val="5CA8BB"/>
                </a:solidFill>
                <a:effectLst/>
                <a:uLnTx/>
                <a:uFillTx/>
                <a:latin typeface="Calibri"/>
                <a:cs typeface="Calibri"/>
              </a:rPr>
              <a:t>SANCTIONS?</a:t>
            </a:r>
            <a:endParaRPr kumimoji="0" sz="1200" b="0" i="0" u="none" strike="noStrike" kern="0" cap="none" spc="0" normalizeH="0" baseline="0" noProof="0">
              <a:ln>
                <a:noFill/>
              </a:ln>
              <a:solidFill>
                <a:sysClr val="windowText" lastClr="000000"/>
              </a:solidFill>
              <a:effectLst/>
              <a:uLnTx/>
              <a:uFillTx/>
              <a:latin typeface="Calibri"/>
              <a:cs typeface="Calibri"/>
            </a:endParaRPr>
          </a:p>
        </p:txBody>
      </p:sp>
      <p:sp>
        <p:nvSpPr>
          <p:cNvPr id="3" name="object 3" descr="$PPTXTitle"/>
          <p:cNvSpPr txBox="1">
            <a:spLocks noGrp="1"/>
          </p:cNvSpPr>
          <p:nvPr>
            <p:ph type="title"/>
          </p:nvPr>
        </p:nvSpPr>
        <p:spPr>
          <a:xfrm>
            <a:off x="539902" y="1568958"/>
            <a:ext cx="5657850" cy="517525"/>
          </a:xfrm>
          <a:prstGeom prst="rect">
            <a:avLst/>
          </a:prstGeom>
        </p:spPr>
        <p:txBody>
          <a:bodyPr vert="horz" wrap="square" lIns="0" tIns="15875" rIns="0" bIns="0" rtlCol="0">
            <a:spAutoFit/>
          </a:bodyPr>
          <a:lstStyle/>
          <a:p>
            <a:pPr marL="12700">
              <a:lnSpc>
                <a:spcPct val="100000"/>
              </a:lnSpc>
              <a:spcBef>
                <a:spcPts val="125"/>
              </a:spcBef>
            </a:pPr>
            <a:r>
              <a:rPr dirty="0"/>
              <a:t>The</a:t>
            </a:r>
            <a:r>
              <a:rPr spc="-35" dirty="0"/>
              <a:t> </a:t>
            </a:r>
            <a:r>
              <a:rPr dirty="0"/>
              <a:t>route</a:t>
            </a:r>
            <a:r>
              <a:rPr spc="-55" dirty="0"/>
              <a:t> </a:t>
            </a:r>
            <a:r>
              <a:rPr dirty="0"/>
              <a:t>from</a:t>
            </a:r>
            <a:r>
              <a:rPr spc="-30" dirty="0"/>
              <a:t> </a:t>
            </a:r>
            <a:r>
              <a:rPr dirty="0"/>
              <a:t>rights</a:t>
            </a:r>
            <a:r>
              <a:rPr spc="-70" dirty="0"/>
              <a:t> </a:t>
            </a:r>
            <a:r>
              <a:rPr dirty="0"/>
              <a:t>to</a:t>
            </a:r>
            <a:r>
              <a:rPr spc="-25" dirty="0"/>
              <a:t> </a:t>
            </a:r>
            <a:r>
              <a:rPr spc="-10" dirty="0"/>
              <a:t>recovery</a:t>
            </a:r>
          </a:p>
        </p:txBody>
      </p:sp>
      <p:sp>
        <p:nvSpPr>
          <p:cNvPr id="4" name="object 4"/>
          <p:cNvSpPr/>
          <p:nvPr/>
        </p:nvSpPr>
        <p:spPr>
          <a:xfrm>
            <a:off x="552450" y="2238375"/>
            <a:ext cx="8039100" cy="19050"/>
          </a:xfrm>
          <a:custGeom>
            <a:avLst/>
            <a:gdLst/>
            <a:ahLst/>
            <a:cxnLst/>
            <a:rect l="l" t="t" r="r" b="b"/>
            <a:pathLst>
              <a:path w="8039100" h="19050">
                <a:moveTo>
                  <a:pt x="8039100" y="0"/>
                </a:moveTo>
                <a:lnTo>
                  <a:pt x="0" y="0"/>
                </a:lnTo>
                <a:lnTo>
                  <a:pt x="0" y="19050"/>
                </a:lnTo>
                <a:lnTo>
                  <a:pt x="8039100" y="19050"/>
                </a:lnTo>
                <a:lnTo>
                  <a:pt x="8039100" y="0"/>
                </a:lnTo>
                <a:close/>
              </a:path>
            </a:pathLst>
          </a:custGeom>
          <a:solidFill>
            <a:srgbClr val="B8CCD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grpSp>
        <p:nvGrpSpPr>
          <p:cNvPr id="5" name="object 5"/>
          <p:cNvGrpSpPr/>
          <p:nvPr/>
        </p:nvGrpSpPr>
        <p:grpSpPr>
          <a:xfrm>
            <a:off x="666750" y="3067050"/>
            <a:ext cx="1562100" cy="628650"/>
            <a:chOff x="666750" y="3067050"/>
            <a:chExt cx="1562100" cy="628650"/>
          </a:xfrm>
        </p:grpSpPr>
        <p:sp>
          <p:nvSpPr>
            <p:cNvPr id="6" name="object 6"/>
            <p:cNvSpPr/>
            <p:nvPr/>
          </p:nvSpPr>
          <p:spPr>
            <a:xfrm>
              <a:off x="666750" y="3124200"/>
              <a:ext cx="1562100" cy="571500"/>
            </a:xfrm>
            <a:custGeom>
              <a:avLst/>
              <a:gdLst/>
              <a:ahLst/>
              <a:cxnLst/>
              <a:rect l="l" t="t" r="r" b="b"/>
              <a:pathLst>
                <a:path w="1562100" h="571500">
                  <a:moveTo>
                    <a:pt x="0" y="571500"/>
                  </a:moveTo>
                  <a:lnTo>
                    <a:pt x="1562100" y="571500"/>
                  </a:lnTo>
                  <a:lnTo>
                    <a:pt x="1562100" y="0"/>
                  </a:lnTo>
                  <a:lnTo>
                    <a:pt x="0" y="0"/>
                  </a:lnTo>
                  <a:lnTo>
                    <a:pt x="0" y="571500"/>
                  </a:lnTo>
                  <a:close/>
                </a:path>
              </a:pathLst>
            </a:custGeom>
            <a:solidFill>
              <a:srgbClr val="E9F0F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7" name="object 7"/>
            <p:cNvSpPr/>
            <p:nvPr/>
          </p:nvSpPr>
          <p:spPr>
            <a:xfrm>
              <a:off x="666750" y="3067050"/>
              <a:ext cx="1562100" cy="57150"/>
            </a:xfrm>
            <a:custGeom>
              <a:avLst/>
              <a:gdLst/>
              <a:ahLst/>
              <a:cxnLst/>
              <a:rect l="l" t="t" r="r" b="b"/>
              <a:pathLst>
                <a:path w="1562100" h="57150">
                  <a:moveTo>
                    <a:pt x="1562100" y="0"/>
                  </a:moveTo>
                  <a:lnTo>
                    <a:pt x="0" y="0"/>
                  </a:lnTo>
                  <a:lnTo>
                    <a:pt x="0" y="57150"/>
                  </a:lnTo>
                  <a:lnTo>
                    <a:pt x="1562100" y="57150"/>
                  </a:lnTo>
                  <a:lnTo>
                    <a:pt x="1562100" y="0"/>
                  </a:lnTo>
                  <a:close/>
                </a:path>
              </a:pathLst>
            </a:custGeom>
            <a:solidFill>
              <a:srgbClr val="5CA8BB"/>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grpSp>
      <p:sp>
        <p:nvSpPr>
          <p:cNvPr id="8" name="object 8"/>
          <p:cNvSpPr txBox="1"/>
          <p:nvPr/>
        </p:nvSpPr>
        <p:spPr>
          <a:xfrm>
            <a:off x="666750" y="3246577"/>
            <a:ext cx="1562100" cy="265430"/>
          </a:xfrm>
          <a:prstGeom prst="rect">
            <a:avLst/>
          </a:prstGeom>
        </p:spPr>
        <p:txBody>
          <a:bodyPr vert="horz" wrap="square" lIns="0" tIns="15875" rIns="0" bIns="0" rtlCol="0">
            <a:spAutoFit/>
          </a:bodyPr>
          <a:lstStyle/>
          <a:p>
            <a:pPr marL="332105" marR="0" lvl="0" indent="0" defTabSz="914400" eaLnBrk="1" fontAlgn="auto" latinLnBrk="0" hangingPunct="1">
              <a:lnSpc>
                <a:spcPct val="100000"/>
              </a:lnSpc>
              <a:spcBef>
                <a:spcPts val="125"/>
              </a:spcBef>
              <a:spcAft>
                <a:spcPts val="0"/>
              </a:spcAft>
              <a:buClrTx/>
              <a:buSzTx/>
              <a:buFontTx/>
              <a:buNone/>
              <a:tabLst/>
              <a:defRPr/>
            </a:pPr>
            <a:r>
              <a:rPr kumimoji="0" sz="1550" b="1" i="0" u="none" strike="noStrike" kern="0" cap="none" spc="-10" normalizeH="0" baseline="0" noProof="0" dirty="0">
                <a:ln>
                  <a:noFill/>
                </a:ln>
                <a:solidFill>
                  <a:srgbClr val="1F395A"/>
                </a:solidFill>
                <a:effectLst/>
                <a:uLnTx/>
                <a:uFillTx/>
                <a:latin typeface="Calibri"/>
                <a:cs typeface="Calibri"/>
              </a:rPr>
              <a:t>PAYMENTS</a:t>
            </a:r>
            <a:endParaRPr kumimoji="0" sz="1550" b="0" i="0" u="none" strike="noStrike" kern="0" cap="none" spc="0" normalizeH="0" baseline="0" noProof="0">
              <a:ln>
                <a:noFill/>
              </a:ln>
              <a:solidFill>
                <a:sysClr val="windowText" lastClr="000000"/>
              </a:solidFill>
              <a:effectLst/>
              <a:uLnTx/>
              <a:uFillTx/>
              <a:latin typeface="Calibri"/>
              <a:cs typeface="Calibri"/>
            </a:endParaRPr>
          </a:p>
        </p:txBody>
      </p:sp>
      <p:grpSp>
        <p:nvGrpSpPr>
          <p:cNvPr id="9" name="object 9"/>
          <p:cNvGrpSpPr/>
          <p:nvPr/>
        </p:nvGrpSpPr>
        <p:grpSpPr>
          <a:xfrm>
            <a:off x="2533650" y="3067050"/>
            <a:ext cx="1562100" cy="628650"/>
            <a:chOff x="2533650" y="3067050"/>
            <a:chExt cx="1562100" cy="628650"/>
          </a:xfrm>
        </p:grpSpPr>
        <p:sp>
          <p:nvSpPr>
            <p:cNvPr id="10" name="object 10"/>
            <p:cNvSpPr/>
            <p:nvPr/>
          </p:nvSpPr>
          <p:spPr>
            <a:xfrm>
              <a:off x="2533650" y="3124200"/>
              <a:ext cx="1562100" cy="571500"/>
            </a:xfrm>
            <a:custGeom>
              <a:avLst/>
              <a:gdLst/>
              <a:ahLst/>
              <a:cxnLst/>
              <a:rect l="l" t="t" r="r" b="b"/>
              <a:pathLst>
                <a:path w="1562100" h="571500">
                  <a:moveTo>
                    <a:pt x="0" y="571500"/>
                  </a:moveTo>
                  <a:lnTo>
                    <a:pt x="1562100" y="571500"/>
                  </a:lnTo>
                  <a:lnTo>
                    <a:pt x="1562100" y="0"/>
                  </a:lnTo>
                  <a:lnTo>
                    <a:pt x="0" y="0"/>
                  </a:lnTo>
                  <a:lnTo>
                    <a:pt x="0" y="571500"/>
                  </a:lnTo>
                  <a:close/>
                </a:path>
              </a:pathLst>
            </a:custGeom>
            <a:solidFill>
              <a:srgbClr val="E9F0F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11" name="object 11"/>
            <p:cNvSpPr/>
            <p:nvPr/>
          </p:nvSpPr>
          <p:spPr>
            <a:xfrm>
              <a:off x="2533650" y="3067050"/>
              <a:ext cx="1562100" cy="57150"/>
            </a:xfrm>
            <a:custGeom>
              <a:avLst/>
              <a:gdLst/>
              <a:ahLst/>
              <a:cxnLst/>
              <a:rect l="l" t="t" r="r" b="b"/>
              <a:pathLst>
                <a:path w="1562100" h="57150">
                  <a:moveTo>
                    <a:pt x="1562100" y="0"/>
                  </a:moveTo>
                  <a:lnTo>
                    <a:pt x="0" y="0"/>
                  </a:lnTo>
                  <a:lnTo>
                    <a:pt x="0" y="57150"/>
                  </a:lnTo>
                  <a:lnTo>
                    <a:pt x="1562100" y="57150"/>
                  </a:lnTo>
                  <a:lnTo>
                    <a:pt x="1562100" y="0"/>
                  </a:lnTo>
                  <a:close/>
                </a:path>
              </a:pathLst>
            </a:custGeom>
            <a:solidFill>
              <a:srgbClr val="5CA8BB"/>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grpSp>
      <p:grpSp>
        <p:nvGrpSpPr>
          <p:cNvPr id="12" name="object 12"/>
          <p:cNvGrpSpPr/>
          <p:nvPr/>
        </p:nvGrpSpPr>
        <p:grpSpPr>
          <a:xfrm>
            <a:off x="4400550" y="3067050"/>
            <a:ext cx="1562100" cy="628650"/>
            <a:chOff x="4400550" y="3067050"/>
            <a:chExt cx="1562100" cy="628650"/>
          </a:xfrm>
        </p:grpSpPr>
        <p:sp>
          <p:nvSpPr>
            <p:cNvPr id="13" name="object 13"/>
            <p:cNvSpPr/>
            <p:nvPr/>
          </p:nvSpPr>
          <p:spPr>
            <a:xfrm>
              <a:off x="4400550" y="3124200"/>
              <a:ext cx="1562100" cy="571500"/>
            </a:xfrm>
            <a:custGeom>
              <a:avLst/>
              <a:gdLst/>
              <a:ahLst/>
              <a:cxnLst/>
              <a:rect l="l" t="t" r="r" b="b"/>
              <a:pathLst>
                <a:path w="1562100" h="571500">
                  <a:moveTo>
                    <a:pt x="0" y="571500"/>
                  </a:moveTo>
                  <a:lnTo>
                    <a:pt x="1562100" y="571500"/>
                  </a:lnTo>
                  <a:lnTo>
                    <a:pt x="1562100" y="0"/>
                  </a:lnTo>
                  <a:lnTo>
                    <a:pt x="0" y="0"/>
                  </a:lnTo>
                  <a:lnTo>
                    <a:pt x="0" y="571500"/>
                  </a:lnTo>
                  <a:close/>
                </a:path>
              </a:pathLst>
            </a:custGeom>
            <a:solidFill>
              <a:srgbClr val="E9F0F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14" name="object 14"/>
            <p:cNvSpPr/>
            <p:nvPr/>
          </p:nvSpPr>
          <p:spPr>
            <a:xfrm>
              <a:off x="4400550" y="3067050"/>
              <a:ext cx="1562100" cy="57150"/>
            </a:xfrm>
            <a:custGeom>
              <a:avLst/>
              <a:gdLst/>
              <a:ahLst/>
              <a:cxnLst/>
              <a:rect l="l" t="t" r="r" b="b"/>
              <a:pathLst>
                <a:path w="1562100" h="57150">
                  <a:moveTo>
                    <a:pt x="1562100" y="0"/>
                  </a:moveTo>
                  <a:lnTo>
                    <a:pt x="0" y="0"/>
                  </a:lnTo>
                  <a:lnTo>
                    <a:pt x="0" y="57150"/>
                  </a:lnTo>
                  <a:lnTo>
                    <a:pt x="1562100" y="57150"/>
                  </a:lnTo>
                  <a:lnTo>
                    <a:pt x="1562100" y="0"/>
                  </a:lnTo>
                  <a:close/>
                </a:path>
              </a:pathLst>
            </a:custGeom>
            <a:solidFill>
              <a:srgbClr val="5CA8BB"/>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grpSp>
      <p:grpSp>
        <p:nvGrpSpPr>
          <p:cNvPr id="15" name="object 15"/>
          <p:cNvGrpSpPr/>
          <p:nvPr/>
        </p:nvGrpSpPr>
        <p:grpSpPr>
          <a:xfrm>
            <a:off x="6267450" y="3067050"/>
            <a:ext cx="1562100" cy="628650"/>
            <a:chOff x="6267450" y="3067050"/>
            <a:chExt cx="1562100" cy="628650"/>
          </a:xfrm>
        </p:grpSpPr>
        <p:sp>
          <p:nvSpPr>
            <p:cNvPr id="16" name="object 16"/>
            <p:cNvSpPr/>
            <p:nvPr/>
          </p:nvSpPr>
          <p:spPr>
            <a:xfrm>
              <a:off x="6267450" y="3124200"/>
              <a:ext cx="1562100" cy="571500"/>
            </a:xfrm>
            <a:custGeom>
              <a:avLst/>
              <a:gdLst/>
              <a:ahLst/>
              <a:cxnLst/>
              <a:rect l="l" t="t" r="r" b="b"/>
              <a:pathLst>
                <a:path w="1562100" h="571500">
                  <a:moveTo>
                    <a:pt x="0" y="571500"/>
                  </a:moveTo>
                  <a:lnTo>
                    <a:pt x="1562100" y="571500"/>
                  </a:lnTo>
                  <a:lnTo>
                    <a:pt x="1562100" y="0"/>
                  </a:lnTo>
                  <a:lnTo>
                    <a:pt x="0" y="0"/>
                  </a:lnTo>
                  <a:lnTo>
                    <a:pt x="0" y="571500"/>
                  </a:lnTo>
                  <a:close/>
                </a:path>
              </a:pathLst>
            </a:custGeom>
            <a:solidFill>
              <a:srgbClr val="E9F0F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17" name="object 17"/>
            <p:cNvSpPr/>
            <p:nvPr/>
          </p:nvSpPr>
          <p:spPr>
            <a:xfrm>
              <a:off x="6267450" y="3067050"/>
              <a:ext cx="1562100" cy="57150"/>
            </a:xfrm>
            <a:custGeom>
              <a:avLst/>
              <a:gdLst/>
              <a:ahLst/>
              <a:cxnLst/>
              <a:rect l="l" t="t" r="r" b="b"/>
              <a:pathLst>
                <a:path w="1562100" h="57150">
                  <a:moveTo>
                    <a:pt x="1562100" y="0"/>
                  </a:moveTo>
                  <a:lnTo>
                    <a:pt x="0" y="0"/>
                  </a:lnTo>
                  <a:lnTo>
                    <a:pt x="0" y="57150"/>
                  </a:lnTo>
                  <a:lnTo>
                    <a:pt x="1562100" y="57150"/>
                  </a:lnTo>
                  <a:lnTo>
                    <a:pt x="1562100" y="0"/>
                  </a:lnTo>
                  <a:close/>
                </a:path>
              </a:pathLst>
            </a:custGeom>
            <a:solidFill>
              <a:srgbClr val="5CA8BB"/>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grpSp>
      <p:sp>
        <p:nvSpPr>
          <p:cNvPr id="18" name="object 18"/>
          <p:cNvSpPr txBox="1"/>
          <p:nvPr/>
        </p:nvSpPr>
        <p:spPr>
          <a:xfrm>
            <a:off x="2056638" y="2360802"/>
            <a:ext cx="5773420" cy="1151255"/>
          </a:xfrm>
          <a:prstGeom prst="rect">
            <a:avLst/>
          </a:prstGeom>
        </p:spPr>
        <p:txBody>
          <a:bodyPr vert="horz" wrap="square" lIns="0" tIns="12700" rIns="0" bIns="0" rtlCol="0">
            <a:spAutoFit/>
          </a:bodyPr>
          <a:lstStyle/>
          <a:p>
            <a:pPr marL="12700" marR="676275" lvl="0" indent="760095" defTabSz="914400" eaLnBrk="1" fontAlgn="auto" latinLnBrk="0" hangingPunct="1">
              <a:lnSpc>
                <a:spcPct val="100000"/>
              </a:lnSpc>
              <a:spcBef>
                <a:spcPts val="100"/>
              </a:spcBef>
              <a:spcAft>
                <a:spcPts val="0"/>
              </a:spcAft>
              <a:buClrTx/>
              <a:buSzTx/>
              <a:buFontTx/>
              <a:buNone/>
              <a:tabLst/>
              <a:defRPr/>
            </a:pPr>
            <a:r>
              <a:rPr kumimoji="0" sz="1800" b="0" i="0" u="none" strike="noStrike" kern="0" cap="none" spc="0" normalizeH="0" baseline="0" noProof="0" dirty="0">
                <a:ln>
                  <a:noFill/>
                </a:ln>
                <a:solidFill>
                  <a:srgbClr val="172436"/>
                </a:solidFill>
                <a:effectLst/>
                <a:uLnTx/>
                <a:uFillTx/>
                <a:latin typeface="Calibri"/>
                <a:cs typeface="Calibri"/>
              </a:rPr>
              <a:t>Insolvency</a:t>
            </a:r>
            <a:r>
              <a:rPr kumimoji="0" sz="1800" b="0" i="0" u="none" strike="noStrike" kern="0" cap="none" spc="-55" normalizeH="0" baseline="0" noProof="0" dirty="0">
                <a:ln>
                  <a:noFill/>
                </a:ln>
                <a:solidFill>
                  <a:srgbClr val="172436"/>
                </a:solidFill>
                <a:effectLst/>
                <a:uLnTx/>
                <a:uFillTx/>
                <a:latin typeface="Calibri"/>
                <a:cs typeface="Calibri"/>
              </a:rPr>
              <a:t> </a:t>
            </a:r>
            <a:r>
              <a:rPr kumimoji="0" sz="1800" b="0" i="0" u="none" strike="noStrike" kern="0" cap="none" spc="0" normalizeH="0" baseline="0" noProof="0" dirty="0">
                <a:ln>
                  <a:noFill/>
                </a:ln>
                <a:solidFill>
                  <a:srgbClr val="172436"/>
                </a:solidFill>
                <a:effectLst/>
                <a:uLnTx/>
                <a:uFillTx/>
                <a:latin typeface="Calibri"/>
                <a:cs typeface="Calibri"/>
              </a:rPr>
              <a:t>seeks</a:t>
            </a:r>
            <a:r>
              <a:rPr kumimoji="0" sz="1800" b="0" i="0" u="none" strike="noStrike" kern="0" cap="none" spc="-75" normalizeH="0" baseline="0" noProof="0" dirty="0">
                <a:ln>
                  <a:noFill/>
                </a:ln>
                <a:solidFill>
                  <a:srgbClr val="172436"/>
                </a:solidFill>
                <a:effectLst/>
                <a:uLnTx/>
                <a:uFillTx/>
                <a:latin typeface="Calibri"/>
                <a:cs typeface="Calibri"/>
              </a:rPr>
              <a:t> </a:t>
            </a:r>
            <a:r>
              <a:rPr kumimoji="0" sz="1800" b="0" i="0" u="none" strike="noStrike" kern="0" cap="none" spc="0" normalizeH="0" baseline="0" noProof="0" dirty="0">
                <a:ln>
                  <a:noFill/>
                </a:ln>
                <a:solidFill>
                  <a:srgbClr val="172436"/>
                </a:solidFill>
                <a:effectLst/>
                <a:uLnTx/>
                <a:uFillTx/>
                <a:latin typeface="Calibri"/>
                <a:cs typeface="Calibri"/>
              </a:rPr>
              <a:t>a</a:t>
            </a:r>
            <a:r>
              <a:rPr kumimoji="0" sz="1800" b="0" i="0" u="none" strike="noStrike" kern="0" cap="none" spc="-60" normalizeH="0" baseline="0" noProof="0" dirty="0">
                <a:ln>
                  <a:noFill/>
                </a:ln>
                <a:solidFill>
                  <a:srgbClr val="172436"/>
                </a:solidFill>
                <a:effectLst/>
                <a:uLnTx/>
                <a:uFillTx/>
                <a:latin typeface="Calibri"/>
                <a:cs typeface="Calibri"/>
              </a:rPr>
              <a:t> </a:t>
            </a:r>
            <a:r>
              <a:rPr kumimoji="0" sz="1800" b="0" i="0" u="none" strike="noStrike" kern="0" cap="none" spc="0" normalizeH="0" baseline="0" noProof="0" dirty="0">
                <a:ln>
                  <a:noFill/>
                </a:ln>
                <a:solidFill>
                  <a:srgbClr val="172436"/>
                </a:solidFill>
                <a:effectLst/>
                <a:uLnTx/>
                <a:uFillTx/>
                <a:latin typeface="Calibri"/>
                <a:cs typeface="Calibri"/>
              </a:rPr>
              <a:t>collective</a:t>
            </a:r>
            <a:r>
              <a:rPr kumimoji="0" sz="1800" b="0" i="0" u="none" strike="noStrike" kern="0" cap="none" spc="-30" normalizeH="0" baseline="0" noProof="0" dirty="0">
                <a:ln>
                  <a:noFill/>
                </a:ln>
                <a:solidFill>
                  <a:srgbClr val="172436"/>
                </a:solidFill>
                <a:effectLst/>
                <a:uLnTx/>
                <a:uFillTx/>
                <a:latin typeface="Calibri"/>
                <a:cs typeface="Calibri"/>
              </a:rPr>
              <a:t> </a:t>
            </a:r>
            <a:r>
              <a:rPr kumimoji="0" sz="1800" b="0" i="0" u="none" strike="noStrike" kern="0" cap="none" spc="-10" normalizeH="0" baseline="0" noProof="0" dirty="0">
                <a:ln>
                  <a:noFill/>
                </a:ln>
                <a:solidFill>
                  <a:srgbClr val="172436"/>
                </a:solidFill>
                <a:effectLst/>
                <a:uLnTx/>
                <a:uFillTx/>
                <a:latin typeface="Calibri"/>
                <a:cs typeface="Calibri"/>
              </a:rPr>
              <a:t>outcome </a:t>
            </a:r>
            <a:r>
              <a:rPr kumimoji="0" sz="1800" b="0" i="0" u="none" strike="noStrike" kern="0" cap="none" spc="0" normalizeH="0" baseline="0" noProof="0" dirty="0">
                <a:ln>
                  <a:noFill/>
                </a:ln>
                <a:solidFill>
                  <a:srgbClr val="172436"/>
                </a:solidFill>
                <a:effectLst/>
                <a:uLnTx/>
                <a:uFillTx/>
                <a:latin typeface="Calibri"/>
                <a:cs typeface="Calibri"/>
              </a:rPr>
              <a:t>Sanctions</a:t>
            </a:r>
            <a:r>
              <a:rPr kumimoji="0" sz="1800" b="0" i="0" u="none" strike="noStrike" kern="0" cap="none" spc="-40" normalizeH="0" baseline="0" noProof="0" dirty="0">
                <a:ln>
                  <a:noFill/>
                </a:ln>
                <a:solidFill>
                  <a:srgbClr val="172436"/>
                </a:solidFill>
                <a:effectLst/>
                <a:uLnTx/>
                <a:uFillTx/>
                <a:latin typeface="Calibri"/>
                <a:cs typeface="Calibri"/>
              </a:rPr>
              <a:t> </a:t>
            </a:r>
            <a:r>
              <a:rPr kumimoji="0" sz="1800" b="0" i="0" u="none" strike="noStrike" kern="0" cap="none" spc="-10" normalizeH="0" baseline="0" noProof="0" dirty="0">
                <a:ln>
                  <a:noFill/>
                </a:ln>
                <a:solidFill>
                  <a:srgbClr val="172436"/>
                </a:solidFill>
                <a:effectLst/>
                <a:uLnTx/>
                <a:uFillTx/>
                <a:latin typeface="Calibri"/>
                <a:cs typeface="Calibri"/>
              </a:rPr>
              <a:t>fragment</a:t>
            </a:r>
            <a:r>
              <a:rPr kumimoji="0" sz="1800" b="0" i="0" u="none" strike="noStrike" kern="0" cap="none" spc="-65" normalizeH="0" baseline="0" noProof="0" dirty="0">
                <a:ln>
                  <a:noFill/>
                </a:ln>
                <a:solidFill>
                  <a:srgbClr val="172436"/>
                </a:solidFill>
                <a:effectLst/>
                <a:uLnTx/>
                <a:uFillTx/>
                <a:latin typeface="Calibri"/>
                <a:cs typeface="Calibri"/>
              </a:rPr>
              <a:t> </a:t>
            </a:r>
            <a:r>
              <a:rPr kumimoji="0" sz="1800" b="0" i="0" u="none" strike="noStrike" kern="0" cap="none" spc="0" normalizeH="0" baseline="0" noProof="0" dirty="0">
                <a:ln>
                  <a:noFill/>
                </a:ln>
                <a:solidFill>
                  <a:srgbClr val="172436"/>
                </a:solidFill>
                <a:effectLst/>
                <a:uLnTx/>
                <a:uFillTx/>
                <a:latin typeface="Calibri"/>
                <a:cs typeface="Calibri"/>
              </a:rPr>
              <a:t>the</a:t>
            </a:r>
            <a:r>
              <a:rPr kumimoji="0" sz="1800" b="0" i="0" u="none" strike="noStrike" kern="0" cap="none" spc="-50" normalizeH="0" baseline="0" noProof="0" dirty="0">
                <a:ln>
                  <a:noFill/>
                </a:ln>
                <a:solidFill>
                  <a:srgbClr val="172436"/>
                </a:solidFill>
                <a:effectLst/>
                <a:uLnTx/>
                <a:uFillTx/>
                <a:latin typeface="Calibri"/>
                <a:cs typeface="Calibri"/>
              </a:rPr>
              <a:t> </a:t>
            </a:r>
            <a:r>
              <a:rPr kumimoji="0" sz="1800" b="0" i="0" u="none" strike="noStrike" kern="0" cap="none" spc="0" normalizeH="0" baseline="0" noProof="0" dirty="0">
                <a:ln>
                  <a:noFill/>
                </a:ln>
                <a:solidFill>
                  <a:srgbClr val="172436"/>
                </a:solidFill>
                <a:effectLst/>
                <a:uLnTx/>
                <a:uFillTx/>
                <a:latin typeface="Calibri"/>
                <a:cs typeface="Calibri"/>
              </a:rPr>
              <a:t>permissions</a:t>
            </a:r>
            <a:r>
              <a:rPr kumimoji="0" sz="1800" b="0" i="0" u="none" strike="noStrike" kern="0" cap="none" spc="-50" normalizeH="0" baseline="0" noProof="0" dirty="0">
                <a:ln>
                  <a:noFill/>
                </a:ln>
                <a:solidFill>
                  <a:srgbClr val="172436"/>
                </a:solidFill>
                <a:effectLst/>
                <a:uLnTx/>
                <a:uFillTx/>
                <a:latin typeface="Calibri"/>
                <a:cs typeface="Calibri"/>
              </a:rPr>
              <a:t> </a:t>
            </a:r>
            <a:r>
              <a:rPr kumimoji="0" sz="1800" b="0" i="0" u="none" strike="noStrike" kern="0" cap="none" spc="0" normalizeH="0" baseline="0" noProof="0" dirty="0">
                <a:ln>
                  <a:noFill/>
                </a:ln>
                <a:solidFill>
                  <a:srgbClr val="172436"/>
                </a:solidFill>
                <a:effectLst/>
                <a:uLnTx/>
                <a:uFillTx/>
                <a:latin typeface="Calibri"/>
                <a:cs typeface="Calibri"/>
              </a:rPr>
              <a:t>needed</a:t>
            </a:r>
            <a:r>
              <a:rPr kumimoji="0" sz="1800" b="0" i="0" u="none" strike="noStrike" kern="0" cap="none" spc="-35" normalizeH="0" baseline="0" noProof="0" dirty="0">
                <a:ln>
                  <a:noFill/>
                </a:ln>
                <a:solidFill>
                  <a:srgbClr val="172436"/>
                </a:solidFill>
                <a:effectLst/>
                <a:uLnTx/>
                <a:uFillTx/>
                <a:latin typeface="Calibri"/>
                <a:cs typeface="Calibri"/>
              </a:rPr>
              <a:t> </a:t>
            </a:r>
            <a:r>
              <a:rPr kumimoji="0" sz="1800" b="0" i="0" u="none" strike="noStrike" kern="0" cap="none" spc="0" normalizeH="0" baseline="0" noProof="0" dirty="0">
                <a:ln>
                  <a:noFill/>
                </a:ln>
                <a:solidFill>
                  <a:srgbClr val="172436"/>
                </a:solidFill>
                <a:effectLst/>
                <a:uLnTx/>
                <a:uFillTx/>
                <a:latin typeface="Calibri"/>
                <a:cs typeface="Calibri"/>
              </a:rPr>
              <a:t>to</a:t>
            </a:r>
            <a:r>
              <a:rPr kumimoji="0" sz="1800" b="0" i="0" u="none" strike="noStrike" kern="0" cap="none" spc="-60" normalizeH="0" baseline="0" noProof="0" dirty="0">
                <a:ln>
                  <a:noFill/>
                </a:ln>
                <a:solidFill>
                  <a:srgbClr val="172436"/>
                </a:solidFill>
                <a:effectLst/>
                <a:uLnTx/>
                <a:uFillTx/>
                <a:latin typeface="Calibri"/>
                <a:cs typeface="Calibri"/>
              </a:rPr>
              <a:t> </a:t>
            </a:r>
            <a:r>
              <a:rPr kumimoji="0" sz="1800" b="0" i="0" u="none" strike="noStrike" kern="0" cap="none" spc="0" normalizeH="0" baseline="0" noProof="0" dirty="0">
                <a:ln>
                  <a:noFill/>
                </a:ln>
                <a:solidFill>
                  <a:srgbClr val="172436"/>
                </a:solidFill>
                <a:effectLst/>
                <a:uLnTx/>
                <a:uFillTx/>
                <a:latin typeface="Calibri"/>
                <a:cs typeface="Calibri"/>
              </a:rPr>
              <a:t>reach</a:t>
            </a:r>
            <a:r>
              <a:rPr kumimoji="0" sz="1800" b="0" i="0" u="none" strike="noStrike" kern="0" cap="none" spc="-40" normalizeH="0" baseline="0" noProof="0" dirty="0">
                <a:ln>
                  <a:noFill/>
                </a:ln>
                <a:solidFill>
                  <a:srgbClr val="172436"/>
                </a:solidFill>
                <a:effectLst/>
                <a:uLnTx/>
                <a:uFillTx/>
                <a:latin typeface="Calibri"/>
                <a:cs typeface="Calibri"/>
              </a:rPr>
              <a:t> </a:t>
            </a:r>
            <a:r>
              <a:rPr kumimoji="0" sz="1800" b="0" i="0" u="none" strike="noStrike" kern="0" cap="none" spc="-25" normalizeH="0" baseline="0" noProof="0" dirty="0">
                <a:ln>
                  <a:noFill/>
                </a:ln>
                <a:solidFill>
                  <a:srgbClr val="172436"/>
                </a:solidFill>
                <a:effectLst/>
                <a:uLnTx/>
                <a:uFillTx/>
                <a:latin typeface="Calibri"/>
                <a:cs typeface="Calibri"/>
              </a:rPr>
              <a:t>it</a:t>
            </a:r>
            <a:endParaRPr kumimoji="0" sz="1800" b="0" i="0" u="none" strike="noStrike" kern="0" cap="none" spc="0" normalizeH="0" baseline="0" noProof="0">
              <a:ln>
                <a:noFill/>
              </a:ln>
              <a:solidFill>
                <a:sysClr val="windowText" lastClr="000000"/>
              </a:solidFill>
              <a:effectLst/>
              <a:uLnTx/>
              <a:uFillTx/>
              <a:latin typeface="Calibri"/>
              <a:cs typeface="Calibri"/>
            </a:endParaRPr>
          </a:p>
          <a:p>
            <a:pPr marL="0" marR="0" lvl="0" indent="0" defTabSz="914400" eaLnBrk="1" fontAlgn="auto" latinLnBrk="0" hangingPunct="1">
              <a:lnSpc>
                <a:spcPct val="100000"/>
              </a:lnSpc>
              <a:spcBef>
                <a:spcPts val="48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cs typeface="Calibri"/>
            </a:endParaRPr>
          </a:p>
          <a:p>
            <a:pPr marL="991235" marR="0" lvl="0" indent="0" defTabSz="914400" eaLnBrk="1" fontAlgn="auto" latinLnBrk="0" hangingPunct="1">
              <a:lnSpc>
                <a:spcPct val="100000"/>
              </a:lnSpc>
              <a:spcBef>
                <a:spcPts val="0"/>
              </a:spcBef>
              <a:spcAft>
                <a:spcPts val="0"/>
              </a:spcAft>
              <a:buClrTx/>
              <a:buSzTx/>
              <a:buFontTx/>
              <a:buNone/>
              <a:tabLst>
                <a:tab pos="2649220" algn="l"/>
                <a:tab pos="4501515" algn="l"/>
              </a:tabLst>
              <a:defRPr/>
            </a:pPr>
            <a:r>
              <a:rPr kumimoji="0" sz="1550" b="1" i="0" u="none" strike="noStrike" kern="0" cap="none" spc="-10" normalizeH="0" baseline="0" noProof="0" dirty="0">
                <a:ln>
                  <a:noFill/>
                </a:ln>
                <a:solidFill>
                  <a:srgbClr val="1F395A"/>
                </a:solidFill>
                <a:effectLst/>
                <a:uLnTx/>
                <a:uFillTx/>
                <a:latin typeface="Calibri"/>
                <a:cs typeface="Calibri"/>
              </a:rPr>
              <a:t>VOTES</a:t>
            </a:r>
            <a:r>
              <a:rPr kumimoji="0" sz="1550" b="1" i="0" u="none" strike="noStrike" kern="0" cap="none" spc="0" normalizeH="0" baseline="0" noProof="0" dirty="0">
                <a:ln>
                  <a:noFill/>
                </a:ln>
                <a:solidFill>
                  <a:srgbClr val="1F395A"/>
                </a:solidFill>
                <a:effectLst/>
                <a:uLnTx/>
                <a:uFillTx/>
                <a:latin typeface="Calibri"/>
                <a:cs typeface="Calibri"/>
              </a:rPr>
              <a:t>	</a:t>
            </a:r>
            <a:r>
              <a:rPr kumimoji="0" sz="1550" b="1" i="0" u="none" strike="noStrike" kern="0" cap="none" spc="-10" normalizeH="0" baseline="0" noProof="0" dirty="0">
                <a:ln>
                  <a:noFill/>
                </a:ln>
                <a:solidFill>
                  <a:srgbClr val="1F395A"/>
                </a:solidFill>
                <a:effectLst/>
                <a:uLnTx/>
                <a:uFillTx/>
                <a:latin typeface="Calibri"/>
                <a:cs typeface="Calibri"/>
              </a:rPr>
              <a:t>TRANSFERS</a:t>
            </a:r>
            <a:r>
              <a:rPr kumimoji="0" sz="1550" b="1" i="0" u="none" strike="noStrike" kern="0" cap="none" spc="0" normalizeH="0" baseline="0" noProof="0" dirty="0">
                <a:ln>
                  <a:noFill/>
                </a:ln>
                <a:solidFill>
                  <a:srgbClr val="1F395A"/>
                </a:solidFill>
                <a:effectLst/>
                <a:uLnTx/>
                <a:uFillTx/>
                <a:latin typeface="Calibri"/>
                <a:cs typeface="Calibri"/>
              </a:rPr>
              <a:t>	</a:t>
            </a:r>
            <a:r>
              <a:rPr kumimoji="0" sz="1550" b="1" i="0" u="none" strike="noStrike" kern="0" cap="none" spc="-10" normalizeH="0" baseline="0" noProof="0" dirty="0">
                <a:ln>
                  <a:noFill/>
                </a:ln>
                <a:solidFill>
                  <a:srgbClr val="1F395A"/>
                </a:solidFill>
                <a:effectLst/>
                <a:uLnTx/>
                <a:uFillTx/>
                <a:latin typeface="Calibri"/>
                <a:cs typeface="Calibri"/>
              </a:rPr>
              <a:t>APPROVALS</a:t>
            </a:r>
            <a:endParaRPr kumimoji="0" sz="1550" b="0" i="0" u="none" strike="noStrike" kern="0" cap="none" spc="0" normalizeH="0" baseline="0" noProof="0">
              <a:ln>
                <a:noFill/>
              </a:ln>
              <a:solidFill>
                <a:sysClr val="windowText" lastClr="000000"/>
              </a:solidFill>
              <a:effectLst/>
              <a:uLnTx/>
              <a:uFillTx/>
              <a:latin typeface="Calibri"/>
              <a:cs typeface="Calibri"/>
            </a:endParaRPr>
          </a:p>
        </p:txBody>
      </p:sp>
      <p:sp>
        <p:nvSpPr>
          <p:cNvPr id="19" name="object 19"/>
          <p:cNvSpPr/>
          <p:nvPr/>
        </p:nvSpPr>
        <p:spPr>
          <a:xfrm>
            <a:off x="1438275" y="3895725"/>
            <a:ext cx="6248400" cy="38100"/>
          </a:xfrm>
          <a:custGeom>
            <a:avLst/>
            <a:gdLst/>
            <a:ahLst/>
            <a:cxnLst/>
            <a:rect l="l" t="t" r="r" b="b"/>
            <a:pathLst>
              <a:path w="6248400" h="38100">
                <a:moveTo>
                  <a:pt x="6248400" y="0"/>
                </a:moveTo>
                <a:lnTo>
                  <a:pt x="0" y="0"/>
                </a:lnTo>
                <a:lnTo>
                  <a:pt x="0" y="38100"/>
                </a:lnTo>
                <a:lnTo>
                  <a:pt x="6248400" y="38100"/>
                </a:lnTo>
                <a:lnTo>
                  <a:pt x="6248400" y="0"/>
                </a:lnTo>
                <a:close/>
              </a:path>
            </a:pathLst>
          </a:custGeom>
          <a:solidFill>
            <a:srgbClr val="D99B6B"/>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20" name="object 20"/>
          <p:cNvSpPr txBox="1"/>
          <p:nvPr/>
        </p:nvSpPr>
        <p:spPr>
          <a:xfrm>
            <a:off x="1187602" y="4198111"/>
            <a:ext cx="6806565" cy="345440"/>
          </a:xfrm>
          <a:prstGeom prst="rect">
            <a:avLst/>
          </a:prstGeom>
        </p:spPr>
        <p:txBody>
          <a:bodyPr vert="horz" wrap="square" lIns="0" tIns="12700" rIns="0" bIns="0" rtlCol="0">
            <a:spAutoFit/>
          </a:bodyPr>
          <a:lstStyle/>
          <a:p>
            <a:pPr marL="12700" marR="0" lvl="0" indent="0" defTabSz="914400" eaLnBrk="1" fontAlgn="auto" latinLnBrk="0" hangingPunct="1">
              <a:lnSpc>
                <a:spcPct val="100000"/>
              </a:lnSpc>
              <a:spcBef>
                <a:spcPts val="100"/>
              </a:spcBef>
              <a:spcAft>
                <a:spcPts val="0"/>
              </a:spcAft>
              <a:buClrTx/>
              <a:buSzTx/>
              <a:buFontTx/>
              <a:buNone/>
              <a:tabLst/>
              <a:defRPr/>
            </a:pPr>
            <a:r>
              <a:rPr kumimoji="0" sz="2100" b="1" i="0" u="none" strike="noStrike" kern="0" cap="none" spc="0" normalizeH="0" baseline="0" noProof="0" dirty="0">
                <a:ln>
                  <a:noFill/>
                </a:ln>
                <a:solidFill>
                  <a:srgbClr val="172436"/>
                </a:solidFill>
                <a:effectLst/>
                <a:uLnTx/>
                <a:uFillTx/>
                <a:latin typeface="Calibri"/>
                <a:cs typeface="Calibri"/>
              </a:rPr>
              <a:t>When</a:t>
            </a:r>
            <a:r>
              <a:rPr kumimoji="0" sz="2100" b="1" i="0" u="none" strike="noStrike" kern="0" cap="none" spc="-35" normalizeH="0" baseline="0" noProof="0" dirty="0">
                <a:ln>
                  <a:noFill/>
                </a:ln>
                <a:solidFill>
                  <a:srgbClr val="172436"/>
                </a:solidFill>
                <a:effectLst/>
                <a:uLnTx/>
                <a:uFillTx/>
                <a:latin typeface="Calibri"/>
                <a:cs typeface="Calibri"/>
              </a:rPr>
              <a:t> </a:t>
            </a:r>
            <a:r>
              <a:rPr kumimoji="0" sz="2100" b="1" i="0" u="none" strike="noStrike" kern="0" cap="none" spc="0" normalizeH="0" baseline="0" noProof="0" dirty="0">
                <a:ln>
                  <a:noFill/>
                </a:ln>
                <a:solidFill>
                  <a:srgbClr val="172436"/>
                </a:solidFill>
                <a:effectLst/>
                <a:uLnTx/>
                <a:uFillTx/>
                <a:latin typeface="Calibri"/>
                <a:cs typeface="Calibri"/>
              </a:rPr>
              <a:t>do</a:t>
            </a:r>
            <a:r>
              <a:rPr kumimoji="0" sz="2100" b="1" i="0" u="none" strike="noStrike" kern="0" cap="none" spc="-40" normalizeH="0" baseline="0" noProof="0" dirty="0">
                <a:ln>
                  <a:noFill/>
                </a:ln>
                <a:solidFill>
                  <a:srgbClr val="172436"/>
                </a:solidFill>
                <a:effectLst/>
                <a:uLnTx/>
                <a:uFillTx/>
                <a:latin typeface="Calibri"/>
                <a:cs typeface="Calibri"/>
              </a:rPr>
              <a:t> </a:t>
            </a:r>
            <a:r>
              <a:rPr kumimoji="0" sz="2100" b="1" i="0" u="none" strike="noStrike" kern="0" cap="none" spc="0" normalizeH="0" baseline="0" noProof="0" dirty="0">
                <a:ln>
                  <a:noFill/>
                </a:ln>
                <a:solidFill>
                  <a:srgbClr val="172436"/>
                </a:solidFill>
                <a:effectLst/>
                <a:uLnTx/>
                <a:uFillTx/>
                <a:latin typeface="Calibri"/>
                <a:cs typeface="Calibri"/>
              </a:rPr>
              <a:t>restrictions</a:t>
            </a:r>
            <a:r>
              <a:rPr kumimoji="0" sz="2100" b="1" i="0" u="none" strike="noStrike" kern="0" cap="none" spc="-30" normalizeH="0" baseline="0" noProof="0" dirty="0">
                <a:ln>
                  <a:noFill/>
                </a:ln>
                <a:solidFill>
                  <a:srgbClr val="172436"/>
                </a:solidFill>
                <a:effectLst/>
                <a:uLnTx/>
                <a:uFillTx/>
                <a:latin typeface="Calibri"/>
                <a:cs typeface="Calibri"/>
              </a:rPr>
              <a:t> </a:t>
            </a:r>
            <a:r>
              <a:rPr kumimoji="0" sz="2100" b="1" i="0" u="none" strike="noStrike" kern="0" cap="none" spc="0" normalizeH="0" baseline="0" noProof="0" dirty="0">
                <a:ln>
                  <a:noFill/>
                </a:ln>
                <a:solidFill>
                  <a:srgbClr val="172436"/>
                </a:solidFill>
                <a:effectLst/>
                <a:uLnTx/>
                <a:uFillTx/>
                <a:latin typeface="Calibri"/>
                <a:cs typeface="Calibri"/>
              </a:rPr>
              <a:t>change</a:t>
            </a:r>
            <a:r>
              <a:rPr kumimoji="0" sz="2100" b="1" i="0" u="none" strike="noStrike" kern="0" cap="none" spc="-35" normalizeH="0" baseline="0" noProof="0" dirty="0">
                <a:ln>
                  <a:noFill/>
                </a:ln>
                <a:solidFill>
                  <a:srgbClr val="172436"/>
                </a:solidFill>
                <a:effectLst/>
                <a:uLnTx/>
                <a:uFillTx/>
                <a:latin typeface="Calibri"/>
                <a:cs typeface="Calibri"/>
              </a:rPr>
              <a:t> </a:t>
            </a:r>
            <a:r>
              <a:rPr kumimoji="0" sz="2100" b="1" i="0" u="none" strike="noStrike" kern="0" cap="none" spc="0" normalizeH="0" baseline="0" noProof="0" dirty="0">
                <a:ln>
                  <a:noFill/>
                </a:ln>
                <a:solidFill>
                  <a:srgbClr val="172436"/>
                </a:solidFill>
                <a:effectLst/>
                <a:uLnTx/>
                <a:uFillTx/>
                <a:latin typeface="Calibri"/>
                <a:cs typeface="Calibri"/>
              </a:rPr>
              <a:t>what</a:t>
            </a:r>
            <a:r>
              <a:rPr kumimoji="0" sz="2100" b="1" i="0" u="none" strike="noStrike" kern="0" cap="none" spc="-25" normalizeH="0" baseline="0" noProof="0" dirty="0">
                <a:ln>
                  <a:noFill/>
                </a:ln>
                <a:solidFill>
                  <a:srgbClr val="172436"/>
                </a:solidFill>
                <a:effectLst/>
                <a:uLnTx/>
                <a:uFillTx/>
                <a:latin typeface="Calibri"/>
                <a:cs typeface="Calibri"/>
              </a:rPr>
              <a:t> </a:t>
            </a:r>
            <a:r>
              <a:rPr kumimoji="0" sz="2100" b="1" i="0" u="none" strike="noStrike" kern="0" cap="none" spc="0" normalizeH="0" baseline="0" noProof="0" dirty="0">
                <a:ln>
                  <a:noFill/>
                </a:ln>
                <a:solidFill>
                  <a:srgbClr val="172436"/>
                </a:solidFill>
                <a:effectLst/>
                <a:uLnTx/>
                <a:uFillTx/>
                <a:latin typeface="Calibri"/>
                <a:cs typeface="Calibri"/>
              </a:rPr>
              <a:t>can</a:t>
            </a:r>
            <a:r>
              <a:rPr kumimoji="0" sz="2100" b="1" i="0" u="none" strike="noStrike" kern="0" cap="none" spc="-45" normalizeH="0" baseline="0" noProof="0" dirty="0">
                <a:ln>
                  <a:noFill/>
                </a:ln>
                <a:solidFill>
                  <a:srgbClr val="172436"/>
                </a:solidFill>
                <a:effectLst/>
                <a:uLnTx/>
                <a:uFillTx/>
                <a:latin typeface="Calibri"/>
                <a:cs typeface="Calibri"/>
              </a:rPr>
              <a:t> </a:t>
            </a:r>
            <a:r>
              <a:rPr kumimoji="0" sz="2100" b="1" i="0" u="none" strike="noStrike" kern="0" cap="none" spc="0" normalizeH="0" baseline="0" noProof="0" dirty="0">
                <a:ln>
                  <a:noFill/>
                </a:ln>
                <a:solidFill>
                  <a:srgbClr val="172436"/>
                </a:solidFill>
                <a:effectLst/>
                <a:uLnTx/>
                <a:uFillTx/>
                <a:latin typeface="Calibri"/>
                <a:cs typeface="Calibri"/>
              </a:rPr>
              <a:t>actually</a:t>
            </a:r>
            <a:r>
              <a:rPr kumimoji="0" sz="2100" b="1" i="0" u="none" strike="noStrike" kern="0" cap="none" spc="-30" normalizeH="0" baseline="0" noProof="0" dirty="0">
                <a:ln>
                  <a:noFill/>
                </a:ln>
                <a:solidFill>
                  <a:srgbClr val="172436"/>
                </a:solidFill>
                <a:effectLst/>
                <a:uLnTx/>
                <a:uFillTx/>
                <a:latin typeface="Calibri"/>
                <a:cs typeface="Calibri"/>
              </a:rPr>
              <a:t> </a:t>
            </a:r>
            <a:r>
              <a:rPr kumimoji="0" sz="2100" b="1" i="0" u="none" strike="noStrike" kern="0" cap="none" spc="0" normalizeH="0" baseline="0" noProof="0" dirty="0">
                <a:ln>
                  <a:noFill/>
                </a:ln>
                <a:solidFill>
                  <a:srgbClr val="172436"/>
                </a:solidFill>
                <a:effectLst/>
                <a:uLnTx/>
                <a:uFillTx/>
                <a:latin typeface="Calibri"/>
                <a:cs typeface="Calibri"/>
              </a:rPr>
              <a:t>be</a:t>
            </a:r>
            <a:r>
              <a:rPr kumimoji="0" sz="2100" b="1" i="0" u="none" strike="noStrike" kern="0" cap="none" spc="-30" normalizeH="0" baseline="0" noProof="0" dirty="0">
                <a:ln>
                  <a:noFill/>
                </a:ln>
                <a:solidFill>
                  <a:srgbClr val="172436"/>
                </a:solidFill>
                <a:effectLst/>
                <a:uLnTx/>
                <a:uFillTx/>
                <a:latin typeface="Calibri"/>
                <a:cs typeface="Calibri"/>
              </a:rPr>
              <a:t> </a:t>
            </a:r>
            <a:r>
              <a:rPr kumimoji="0" sz="2100" b="1" i="0" u="none" strike="noStrike" kern="0" cap="none" spc="-10" normalizeH="0" baseline="0" noProof="0" dirty="0">
                <a:ln>
                  <a:noFill/>
                </a:ln>
                <a:solidFill>
                  <a:srgbClr val="172436"/>
                </a:solidFill>
                <a:effectLst/>
                <a:uLnTx/>
                <a:uFillTx/>
                <a:latin typeface="Calibri"/>
                <a:cs typeface="Calibri"/>
              </a:rPr>
              <a:t>recovered?</a:t>
            </a:r>
            <a:endParaRPr kumimoji="0" sz="2100" b="0" i="0" u="none" strike="noStrike" kern="0" cap="none" spc="0" normalizeH="0" baseline="0" noProof="0">
              <a:ln>
                <a:noFill/>
              </a:ln>
              <a:solidFill>
                <a:sysClr val="windowText" lastClr="000000"/>
              </a:solidFill>
              <a:effectLst/>
              <a:uLnTx/>
              <a:uFillTx/>
              <a:latin typeface="Calibri"/>
              <a:cs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539902" y="1292097"/>
            <a:ext cx="697865" cy="208279"/>
          </a:xfrm>
          <a:prstGeom prst="rect">
            <a:avLst/>
          </a:prstGeom>
        </p:spPr>
        <p:txBody>
          <a:bodyPr vert="horz" wrap="square" lIns="0" tIns="12700" rIns="0" bIns="0" rtlCol="0">
            <a:spAutoFit/>
          </a:bodyPr>
          <a:lstStyle/>
          <a:p>
            <a:pPr marL="12700" marR="0" lvl="0" indent="0" defTabSz="914400" eaLnBrk="1" fontAlgn="auto" latinLnBrk="0" hangingPunct="1">
              <a:lnSpc>
                <a:spcPct val="100000"/>
              </a:lnSpc>
              <a:spcBef>
                <a:spcPts val="100"/>
              </a:spcBef>
              <a:spcAft>
                <a:spcPts val="0"/>
              </a:spcAft>
              <a:buClrTx/>
              <a:buSzTx/>
              <a:buFontTx/>
              <a:buNone/>
              <a:tabLst/>
              <a:defRPr/>
            </a:pPr>
            <a:r>
              <a:rPr kumimoji="0" sz="1200" b="1" i="0" u="none" strike="noStrike" kern="0" cap="none" spc="0" normalizeH="0" baseline="0" noProof="0" dirty="0">
                <a:ln>
                  <a:noFill/>
                </a:ln>
                <a:solidFill>
                  <a:srgbClr val="5CA8BB"/>
                </a:solidFill>
                <a:effectLst/>
                <a:uLnTx/>
                <a:uFillTx/>
                <a:latin typeface="Calibri"/>
                <a:cs typeface="Calibri"/>
              </a:rPr>
              <a:t>THE</a:t>
            </a:r>
            <a:r>
              <a:rPr kumimoji="0" sz="1200" b="1" i="0" u="none" strike="noStrike" kern="0" cap="none" spc="-15" normalizeH="0" baseline="0" noProof="0" dirty="0">
                <a:ln>
                  <a:noFill/>
                </a:ln>
                <a:solidFill>
                  <a:srgbClr val="5CA8BB"/>
                </a:solidFill>
                <a:effectLst/>
                <a:uLnTx/>
                <a:uFillTx/>
                <a:latin typeface="Calibri"/>
                <a:cs typeface="Calibri"/>
              </a:rPr>
              <a:t> </a:t>
            </a:r>
            <a:r>
              <a:rPr kumimoji="0" sz="1200" b="1" i="0" u="none" strike="noStrike" kern="0" cap="none" spc="-10" normalizeH="0" baseline="0" noProof="0" dirty="0">
                <a:ln>
                  <a:noFill/>
                </a:ln>
                <a:solidFill>
                  <a:srgbClr val="5CA8BB"/>
                </a:solidFill>
                <a:effectLst/>
                <a:uLnTx/>
                <a:uFillTx/>
                <a:latin typeface="Calibri"/>
                <a:cs typeface="Calibri"/>
              </a:rPr>
              <a:t>CASES</a:t>
            </a:r>
            <a:endParaRPr kumimoji="0" sz="1200" b="0" i="0" u="none" strike="noStrike" kern="0" cap="none" spc="0" normalizeH="0" baseline="0" noProof="0">
              <a:ln>
                <a:noFill/>
              </a:ln>
              <a:solidFill>
                <a:sysClr val="windowText" lastClr="000000"/>
              </a:solidFill>
              <a:effectLst/>
              <a:uLnTx/>
              <a:uFillTx/>
              <a:latin typeface="Calibri"/>
              <a:cs typeface="Calibri"/>
            </a:endParaRPr>
          </a:p>
        </p:txBody>
      </p:sp>
      <p:sp>
        <p:nvSpPr>
          <p:cNvPr id="3" name="object 3" descr="$PPTXTitle"/>
          <p:cNvSpPr txBox="1">
            <a:spLocks noGrp="1"/>
          </p:cNvSpPr>
          <p:nvPr>
            <p:ph type="title"/>
          </p:nvPr>
        </p:nvSpPr>
        <p:spPr>
          <a:prstGeom prst="rect">
            <a:avLst/>
          </a:prstGeom>
        </p:spPr>
        <p:txBody>
          <a:bodyPr vert="horz" wrap="square" lIns="0" tIns="15875" rIns="0" bIns="0" rtlCol="0">
            <a:spAutoFit/>
          </a:bodyPr>
          <a:lstStyle/>
          <a:p>
            <a:pPr marL="12700">
              <a:lnSpc>
                <a:spcPct val="100000"/>
              </a:lnSpc>
              <a:spcBef>
                <a:spcPts val="125"/>
              </a:spcBef>
            </a:pPr>
            <a:r>
              <a:rPr dirty="0"/>
              <a:t>Three</a:t>
            </a:r>
            <a:r>
              <a:rPr spc="-110" dirty="0"/>
              <a:t> </a:t>
            </a:r>
            <a:r>
              <a:rPr dirty="0"/>
              <a:t>restructuring</a:t>
            </a:r>
            <a:r>
              <a:rPr spc="-120" dirty="0"/>
              <a:t> </a:t>
            </a:r>
            <a:r>
              <a:rPr spc="-10" dirty="0"/>
              <a:t>settings</a:t>
            </a:r>
          </a:p>
        </p:txBody>
      </p:sp>
      <p:sp>
        <p:nvSpPr>
          <p:cNvPr id="4" name="object 4"/>
          <p:cNvSpPr/>
          <p:nvPr/>
        </p:nvSpPr>
        <p:spPr>
          <a:xfrm>
            <a:off x="552450" y="2238375"/>
            <a:ext cx="8039100" cy="19050"/>
          </a:xfrm>
          <a:custGeom>
            <a:avLst/>
            <a:gdLst/>
            <a:ahLst/>
            <a:cxnLst/>
            <a:rect l="l" t="t" r="r" b="b"/>
            <a:pathLst>
              <a:path w="8039100" h="19050">
                <a:moveTo>
                  <a:pt x="8039100" y="0"/>
                </a:moveTo>
                <a:lnTo>
                  <a:pt x="0" y="0"/>
                </a:lnTo>
                <a:lnTo>
                  <a:pt x="0" y="19050"/>
                </a:lnTo>
                <a:lnTo>
                  <a:pt x="8039100" y="19050"/>
                </a:lnTo>
                <a:lnTo>
                  <a:pt x="8039100" y="0"/>
                </a:lnTo>
                <a:close/>
              </a:path>
            </a:pathLst>
          </a:custGeom>
          <a:solidFill>
            <a:srgbClr val="B8CCD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5" name="object 5"/>
          <p:cNvSpPr/>
          <p:nvPr/>
        </p:nvSpPr>
        <p:spPr>
          <a:xfrm>
            <a:off x="542925" y="2581275"/>
            <a:ext cx="2619375" cy="57150"/>
          </a:xfrm>
          <a:custGeom>
            <a:avLst/>
            <a:gdLst/>
            <a:ahLst/>
            <a:cxnLst/>
            <a:rect l="l" t="t" r="r" b="b"/>
            <a:pathLst>
              <a:path w="2619375" h="57150">
                <a:moveTo>
                  <a:pt x="2619375" y="0"/>
                </a:moveTo>
                <a:lnTo>
                  <a:pt x="0" y="0"/>
                </a:lnTo>
                <a:lnTo>
                  <a:pt x="0" y="57150"/>
                </a:lnTo>
                <a:lnTo>
                  <a:pt x="2619375" y="57150"/>
                </a:lnTo>
                <a:lnTo>
                  <a:pt x="2619375" y="0"/>
                </a:lnTo>
                <a:close/>
              </a:path>
            </a:pathLst>
          </a:custGeom>
          <a:solidFill>
            <a:srgbClr val="5CA8BB"/>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9" name="object 9"/>
          <p:cNvSpPr/>
          <p:nvPr/>
        </p:nvSpPr>
        <p:spPr>
          <a:xfrm>
            <a:off x="3429000" y="2581275"/>
            <a:ext cx="2619375" cy="57150"/>
          </a:xfrm>
          <a:custGeom>
            <a:avLst/>
            <a:gdLst/>
            <a:ahLst/>
            <a:cxnLst/>
            <a:rect l="l" t="t" r="r" b="b"/>
            <a:pathLst>
              <a:path w="2619375" h="57150">
                <a:moveTo>
                  <a:pt x="2619375" y="0"/>
                </a:moveTo>
                <a:lnTo>
                  <a:pt x="0" y="0"/>
                </a:lnTo>
                <a:lnTo>
                  <a:pt x="0" y="57150"/>
                </a:lnTo>
                <a:lnTo>
                  <a:pt x="2619375" y="57150"/>
                </a:lnTo>
                <a:lnTo>
                  <a:pt x="2619375" y="0"/>
                </a:lnTo>
                <a:close/>
              </a:path>
            </a:pathLst>
          </a:custGeom>
          <a:solidFill>
            <a:srgbClr val="1F395A"/>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13" name="object 13"/>
          <p:cNvSpPr/>
          <p:nvPr/>
        </p:nvSpPr>
        <p:spPr>
          <a:xfrm>
            <a:off x="6315075" y="2581275"/>
            <a:ext cx="2619375" cy="57150"/>
          </a:xfrm>
          <a:custGeom>
            <a:avLst/>
            <a:gdLst/>
            <a:ahLst/>
            <a:cxnLst/>
            <a:rect l="l" t="t" r="r" b="b"/>
            <a:pathLst>
              <a:path w="2619375" h="57150">
                <a:moveTo>
                  <a:pt x="2619375" y="0"/>
                </a:moveTo>
                <a:lnTo>
                  <a:pt x="0" y="0"/>
                </a:lnTo>
                <a:lnTo>
                  <a:pt x="0" y="57150"/>
                </a:lnTo>
                <a:lnTo>
                  <a:pt x="2619375" y="57150"/>
                </a:lnTo>
                <a:lnTo>
                  <a:pt x="2619375" y="0"/>
                </a:lnTo>
                <a:close/>
              </a:path>
            </a:pathLst>
          </a:custGeom>
          <a:solidFill>
            <a:srgbClr val="D99B6B"/>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6" name="object 6"/>
          <p:cNvSpPr txBox="1"/>
          <p:nvPr/>
        </p:nvSpPr>
        <p:spPr>
          <a:xfrm>
            <a:off x="530453" y="2768600"/>
            <a:ext cx="1076960" cy="232410"/>
          </a:xfrm>
          <a:prstGeom prst="rect">
            <a:avLst/>
          </a:prstGeom>
        </p:spPr>
        <p:txBody>
          <a:bodyPr vert="horz" wrap="square" lIns="0" tIns="13335" rIns="0" bIns="0" rtlCol="0">
            <a:spAutoFit/>
          </a:bodyPr>
          <a:lstStyle/>
          <a:p>
            <a:pPr marL="12700" marR="0" lvl="0" indent="0" defTabSz="914400" eaLnBrk="1" fontAlgn="auto" latinLnBrk="0" hangingPunct="1">
              <a:lnSpc>
                <a:spcPct val="100000"/>
              </a:lnSpc>
              <a:spcBef>
                <a:spcPts val="105"/>
              </a:spcBef>
              <a:spcAft>
                <a:spcPts val="0"/>
              </a:spcAft>
              <a:buClrTx/>
              <a:buSzTx/>
              <a:buFontTx/>
              <a:buNone/>
              <a:tabLst/>
              <a:defRPr/>
            </a:pPr>
            <a:r>
              <a:rPr kumimoji="0" sz="1350" b="1" i="0" u="none" strike="noStrike" kern="0" cap="none" spc="-10" normalizeH="0" baseline="0" noProof="0" dirty="0">
                <a:ln>
                  <a:noFill/>
                </a:ln>
                <a:solidFill>
                  <a:srgbClr val="5CA8BB"/>
                </a:solidFill>
                <a:effectLst/>
                <a:uLnTx/>
                <a:uFillTx/>
                <a:latin typeface="Calibri"/>
                <a:cs typeface="Calibri"/>
              </a:rPr>
              <a:t>NETHERLANDS</a:t>
            </a:r>
            <a:endParaRPr kumimoji="0" sz="1350" b="0" i="0" u="none" strike="noStrike" kern="0" cap="none" spc="0" normalizeH="0" baseline="0" noProof="0">
              <a:ln>
                <a:noFill/>
              </a:ln>
              <a:solidFill>
                <a:sysClr val="windowText" lastClr="000000"/>
              </a:solidFill>
              <a:effectLst/>
              <a:uLnTx/>
              <a:uFillTx/>
              <a:latin typeface="Calibri"/>
              <a:cs typeface="Calibri"/>
            </a:endParaRPr>
          </a:p>
        </p:txBody>
      </p:sp>
      <p:sp>
        <p:nvSpPr>
          <p:cNvPr id="10" name="object 10"/>
          <p:cNvSpPr txBox="1"/>
          <p:nvPr/>
        </p:nvSpPr>
        <p:spPr>
          <a:xfrm>
            <a:off x="3416934" y="2768600"/>
            <a:ext cx="1348105" cy="232410"/>
          </a:xfrm>
          <a:prstGeom prst="rect">
            <a:avLst/>
          </a:prstGeom>
        </p:spPr>
        <p:txBody>
          <a:bodyPr vert="horz" wrap="square" lIns="0" tIns="13335" rIns="0" bIns="0" rtlCol="0">
            <a:spAutoFit/>
          </a:bodyPr>
          <a:lstStyle/>
          <a:p>
            <a:pPr marL="12700" marR="0" lvl="0" indent="0" defTabSz="914400" eaLnBrk="1" fontAlgn="auto" latinLnBrk="0" hangingPunct="1">
              <a:lnSpc>
                <a:spcPct val="100000"/>
              </a:lnSpc>
              <a:spcBef>
                <a:spcPts val="105"/>
              </a:spcBef>
              <a:spcAft>
                <a:spcPts val="0"/>
              </a:spcAft>
              <a:buClrTx/>
              <a:buSzTx/>
              <a:buFontTx/>
              <a:buNone/>
              <a:tabLst/>
              <a:defRPr/>
            </a:pPr>
            <a:r>
              <a:rPr kumimoji="0" sz="1350" b="1" i="0" u="none" strike="noStrike" kern="0" cap="none" spc="0" normalizeH="0" baseline="0" noProof="0" dirty="0">
                <a:ln>
                  <a:noFill/>
                </a:ln>
                <a:solidFill>
                  <a:srgbClr val="1F395A"/>
                </a:solidFill>
                <a:effectLst/>
                <a:uLnTx/>
                <a:uFillTx/>
                <a:latin typeface="Calibri"/>
                <a:cs typeface="Calibri"/>
              </a:rPr>
              <a:t>UNITED</a:t>
            </a:r>
            <a:r>
              <a:rPr kumimoji="0" sz="1350" b="1" i="0" u="none" strike="noStrike" kern="0" cap="none" spc="-40" normalizeH="0" baseline="0" noProof="0" dirty="0">
                <a:ln>
                  <a:noFill/>
                </a:ln>
                <a:solidFill>
                  <a:srgbClr val="1F395A"/>
                </a:solidFill>
                <a:effectLst/>
                <a:uLnTx/>
                <a:uFillTx/>
                <a:latin typeface="Calibri"/>
                <a:cs typeface="Calibri"/>
              </a:rPr>
              <a:t> </a:t>
            </a:r>
            <a:r>
              <a:rPr kumimoji="0" sz="1350" b="1" i="0" u="none" strike="noStrike" kern="0" cap="none" spc="-10" normalizeH="0" baseline="0" noProof="0" dirty="0">
                <a:ln>
                  <a:noFill/>
                </a:ln>
                <a:solidFill>
                  <a:srgbClr val="1F395A"/>
                </a:solidFill>
                <a:effectLst/>
                <a:uLnTx/>
                <a:uFillTx/>
                <a:latin typeface="Calibri"/>
                <a:cs typeface="Calibri"/>
              </a:rPr>
              <a:t>KINGDOM</a:t>
            </a:r>
            <a:endParaRPr kumimoji="0" sz="1350" b="0" i="0" u="none" strike="noStrike" kern="0" cap="none" spc="0" normalizeH="0" baseline="0" noProof="0">
              <a:ln>
                <a:noFill/>
              </a:ln>
              <a:solidFill>
                <a:sysClr val="windowText" lastClr="000000"/>
              </a:solidFill>
              <a:effectLst/>
              <a:uLnTx/>
              <a:uFillTx/>
              <a:latin typeface="Calibri"/>
              <a:cs typeface="Calibri"/>
            </a:endParaRPr>
          </a:p>
        </p:txBody>
      </p:sp>
      <p:sp>
        <p:nvSpPr>
          <p:cNvPr id="14" name="object 14"/>
          <p:cNvSpPr txBox="1"/>
          <p:nvPr/>
        </p:nvSpPr>
        <p:spPr>
          <a:xfrm>
            <a:off x="6303390" y="2768600"/>
            <a:ext cx="650875" cy="232410"/>
          </a:xfrm>
          <a:prstGeom prst="rect">
            <a:avLst/>
          </a:prstGeom>
        </p:spPr>
        <p:txBody>
          <a:bodyPr vert="horz" wrap="square" lIns="0" tIns="13335" rIns="0" bIns="0" rtlCol="0">
            <a:spAutoFit/>
          </a:bodyPr>
          <a:lstStyle/>
          <a:p>
            <a:pPr marL="12700" marR="0" lvl="0" indent="0" defTabSz="914400" eaLnBrk="1" fontAlgn="auto" latinLnBrk="0" hangingPunct="1">
              <a:lnSpc>
                <a:spcPct val="100000"/>
              </a:lnSpc>
              <a:spcBef>
                <a:spcPts val="105"/>
              </a:spcBef>
              <a:spcAft>
                <a:spcPts val="0"/>
              </a:spcAft>
              <a:buClrTx/>
              <a:buSzTx/>
              <a:buFontTx/>
              <a:buNone/>
              <a:tabLst/>
              <a:defRPr/>
            </a:pPr>
            <a:r>
              <a:rPr kumimoji="0" sz="1350" b="1" i="0" u="none" strike="noStrike" kern="0" cap="none" spc="-10" normalizeH="0" baseline="0" noProof="0" dirty="0">
                <a:ln>
                  <a:noFill/>
                </a:ln>
                <a:solidFill>
                  <a:srgbClr val="D99B6B"/>
                </a:solidFill>
                <a:effectLst/>
                <a:uLnTx/>
                <a:uFillTx/>
                <a:latin typeface="Calibri"/>
                <a:cs typeface="Calibri"/>
              </a:rPr>
              <a:t>IRELAND</a:t>
            </a:r>
            <a:endParaRPr kumimoji="0" sz="1350" b="0" i="0" u="none" strike="noStrike" kern="0" cap="none" spc="0" normalizeH="0" baseline="0" noProof="0">
              <a:ln>
                <a:noFill/>
              </a:ln>
              <a:solidFill>
                <a:sysClr val="windowText" lastClr="000000"/>
              </a:solidFill>
              <a:effectLst/>
              <a:uLnTx/>
              <a:uFillTx/>
              <a:latin typeface="Calibri"/>
              <a:cs typeface="Calibri"/>
            </a:endParaRPr>
          </a:p>
        </p:txBody>
      </p:sp>
      <p:sp>
        <p:nvSpPr>
          <p:cNvPr id="7" name="object 7"/>
          <p:cNvSpPr txBox="1"/>
          <p:nvPr/>
        </p:nvSpPr>
        <p:spPr>
          <a:xfrm>
            <a:off x="530453" y="3000431"/>
            <a:ext cx="1346835" cy="897255"/>
          </a:xfrm>
          <a:prstGeom prst="rect">
            <a:avLst/>
          </a:prstGeom>
        </p:spPr>
        <p:txBody>
          <a:bodyPr vert="horz" wrap="square" lIns="0" tIns="180975" rIns="0" bIns="0" rtlCol="0">
            <a:spAutoFit/>
          </a:bodyPr>
          <a:lstStyle/>
          <a:p>
            <a:pPr marL="12700" marR="0" lvl="0" indent="0" defTabSz="914400" eaLnBrk="1" fontAlgn="auto" latinLnBrk="0" hangingPunct="1">
              <a:lnSpc>
                <a:spcPct val="100000"/>
              </a:lnSpc>
              <a:spcBef>
                <a:spcPts val="1425"/>
              </a:spcBef>
              <a:spcAft>
                <a:spcPts val="0"/>
              </a:spcAft>
              <a:buClrTx/>
              <a:buSzTx/>
              <a:buFontTx/>
              <a:buNone/>
              <a:tabLst/>
              <a:defRPr/>
            </a:pPr>
            <a:r>
              <a:rPr kumimoji="0" sz="2450" b="1" i="0" u="none" strike="noStrike" kern="0" cap="none" spc="-10" normalizeH="0" baseline="0" noProof="0" dirty="0">
                <a:ln>
                  <a:noFill/>
                </a:ln>
                <a:solidFill>
                  <a:srgbClr val="1F395A"/>
                </a:solidFill>
                <a:effectLst/>
                <a:uLnTx/>
                <a:uFillTx/>
                <a:latin typeface="Calibri"/>
                <a:cs typeface="Calibri"/>
              </a:rPr>
              <a:t>Fortenova</a:t>
            </a:r>
            <a:endParaRPr kumimoji="0" sz="2450" b="0" i="0" u="none" strike="noStrike" kern="0" cap="none" spc="0" normalizeH="0" baseline="0" noProof="0">
              <a:ln>
                <a:noFill/>
              </a:ln>
              <a:solidFill>
                <a:sysClr val="windowText" lastClr="000000"/>
              </a:solidFill>
              <a:effectLst/>
              <a:uLnTx/>
              <a:uFillTx/>
              <a:latin typeface="Calibri"/>
              <a:cs typeface="Calibri"/>
            </a:endParaRPr>
          </a:p>
          <a:p>
            <a:pPr marL="12700" marR="0" lvl="0" indent="0" defTabSz="914400" eaLnBrk="1" fontAlgn="auto" latinLnBrk="0" hangingPunct="1">
              <a:lnSpc>
                <a:spcPct val="100000"/>
              </a:lnSpc>
              <a:spcBef>
                <a:spcPts val="795"/>
              </a:spcBef>
              <a:spcAft>
                <a:spcPts val="0"/>
              </a:spcAft>
              <a:buClrTx/>
              <a:buSzTx/>
              <a:buFontTx/>
              <a:buNone/>
              <a:tabLst/>
              <a:defRPr/>
            </a:pPr>
            <a:r>
              <a:rPr kumimoji="0" sz="1500" b="0" i="0" u="none" strike="noStrike" kern="0" cap="none" spc="-10" normalizeH="0" baseline="0" noProof="0" dirty="0">
                <a:ln>
                  <a:noFill/>
                </a:ln>
                <a:solidFill>
                  <a:srgbClr val="526271"/>
                </a:solidFill>
                <a:effectLst/>
                <a:uLnTx/>
                <a:uFillTx/>
                <a:latin typeface="Calibri"/>
                <a:cs typeface="Calibri"/>
              </a:rPr>
              <a:t>Restructuring</a:t>
            </a:r>
            <a:endParaRPr kumimoji="0" sz="1500" b="0" i="0" u="none" strike="noStrike" kern="0" cap="none" spc="0" normalizeH="0" baseline="0" noProof="0">
              <a:ln>
                <a:noFill/>
              </a:ln>
              <a:solidFill>
                <a:sysClr val="windowText" lastClr="000000"/>
              </a:solidFill>
              <a:effectLst/>
              <a:uLnTx/>
              <a:uFillTx/>
              <a:latin typeface="Calibri"/>
              <a:cs typeface="Calibri"/>
            </a:endParaRPr>
          </a:p>
        </p:txBody>
      </p:sp>
      <p:sp>
        <p:nvSpPr>
          <p:cNvPr id="11" name="object 11"/>
          <p:cNvSpPr txBox="1"/>
          <p:nvPr/>
        </p:nvSpPr>
        <p:spPr>
          <a:xfrm>
            <a:off x="3416934" y="3000431"/>
            <a:ext cx="1520190" cy="897255"/>
          </a:xfrm>
          <a:prstGeom prst="rect">
            <a:avLst/>
          </a:prstGeom>
        </p:spPr>
        <p:txBody>
          <a:bodyPr vert="horz" wrap="square" lIns="0" tIns="180975" rIns="0" bIns="0" rtlCol="0">
            <a:spAutoFit/>
          </a:bodyPr>
          <a:lstStyle/>
          <a:p>
            <a:pPr marL="12700" marR="0" lvl="0" indent="0" defTabSz="914400" eaLnBrk="1" fontAlgn="auto" latinLnBrk="0" hangingPunct="1">
              <a:lnSpc>
                <a:spcPct val="100000"/>
              </a:lnSpc>
              <a:spcBef>
                <a:spcPts val="1425"/>
              </a:spcBef>
              <a:spcAft>
                <a:spcPts val="0"/>
              </a:spcAft>
              <a:buClrTx/>
              <a:buSzTx/>
              <a:buFontTx/>
              <a:buNone/>
              <a:tabLst/>
              <a:defRPr/>
            </a:pPr>
            <a:r>
              <a:rPr kumimoji="0" sz="2450" b="1" i="0" u="none" strike="noStrike" kern="0" cap="none" spc="0" normalizeH="0" baseline="0" noProof="0" dirty="0">
                <a:ln>
                  <a:noFill/>
                </a:ln>
                <a:solidFill>
                  <a:srgbClr val="1F395A"/>
                </a:solidFill>
                <a:effectLst/>
                <a:uLnTx/>
                <a:uFillTx/>
                <a:latin typeface="Calibri"/>
                <a:cs typeface="Calibri"/>
              </a:rPr>
              <a:t>VTB</a:t>
            </a:r>
            <a:r>
              <a:rPr kumimoji="0" sz="2450" b="1" i="0" u="none" strike="noStrike" kern="0" cap="none" spc="5" normalizeH="0" baseline="0" noProof="0" dirty="0">
                <a:ln>
                  <a:noFill/>
                </a:ln>
                <a:solidFill>
                  <a:srgbClr val="1F395A"/>
                </a:solidFill>
                <a:effectLst/>
                <a:uLnTx/>
                <a:uFillTx/>
                <a:latin typeface="Calibri"/>
                <a:cs typeface="Calibri"/>
              </a:rPr>
              <a:t> </a:t>
            </a:r>
            <a:r>
              <a:rPr kumimoji="0" sz="2450" b="1" i="0" u="none" strike="noStrike" kern="0" cap="none" spc="-10" normalizeH="0" baseline="0" noProof="0" dirty="0">
                <a:ln>
                  <a:noFill/>
                </a:ln>
                <a:solidFill>
                  <a:srgbClr val="1F395A"/>
                </a:solidFill>
                <a:effectLst/>
                <a:uLnTx/>
                <a:uFillTx/>
                <a:latin typeface="Calibri"/>
                <a:cs typeface="Calibri"/>
              </a:rPr>
              <a:t>Capital</a:t>
            </a:r>
            <a:endParaRPr kumimoji="0" sz="2450" b="0" i="0" u="none" strike="noStrike" kern="0" cap="none" spc="0" normalizeH="0" baseline="0" noProof="0">
              <a:ln>
                <a:noFill/>
              </a:ln>
              <a:solidFill>
                <a:sysClr val="windowText" lastClr="000000"/>
              </a:solidFill>
              <a:effectLst/>
              <a:uLnTx/>
              <a:uFillTx/>
              <a:latin typeface="Calibri"/>
              <a:cs typeface="Calibri"/>
            </a:endParaRPr>
          </a:p>
          <a:p>
            <a:pPr marL="12700" marR="0" lvl="0" indent="0" defTabSz="914400" eaLnBrk="1" fontAlgn="auto" latinLnBrk="0" hangingPunct="1">
              <a:lnSpc>
                <a:spcPct val="100000"/>
              </a:lnSpc>
              <a:spcBef>
                <a:spcPts val="795"/>
              </a:spcBef>
              <a:spcAft>
                <a:spcPts val="0"/>
              </a:spcAft>
              <a:buClrTx/>
              <a:buSzTx/>
              <a:buFontTx/>
              <a:buNone/>
              <a:tabLst/>
              <a:defRPr/>
            </a:pPr>
            <a:r>
              <a:rPr kumimoji="0" sz="1500" b="0" i="0" u="none" strike="noStrike" kern="0" cap="none" spc="-10" normalizeH="0" baseline="0" noProof="0" dirty="0">
                <a:ln>
                  <a:noFill/>
                </a:ln>
                <a:solidFill>
                  <a:srgbClr val="526271"/>
                </a:solidFill>
                <a:effectLst/>
                <a:uLnTx/>
                <a:uFillTx/>
                <a:latin typeface="Calibri"/>
                <a:cs typeface="Calibri"/>
              </a:rPr>
              <a:t>Administration</a:t>
            </a:r>
            <a:endParaRPr kumimoji="0" sz="1500" b="0" i="0" u="none" strike="noStrike" kern="0" cap="none" spc="0" normalizeH="0" baseline="0" noProof="0">
              <a:ln>
                <a:noFill/>
              </a:ln>
              <a:solidFill>
                <a:sysClr val="windowText" lastClr="000000"/>
              </a:solidFill>
              <a:effectLst/>
              <a:uLnTx/>
              <a:uFillTx/>
              <a:latin typeface="Calibri"/>
              <a:cs typeface="Calibri"/>
            </a:endParaRPr>
          </a:p>
        </p:txBody>
      </p:sp>
      <p:sp>
        <p:nvSpPr>
          <p:cNvPr id="15" name="object 15"/>
          <p:cNvSpPr txBox="1"/>
          <p:nvPr/>
        </p:nvSpPr>
        <p:spPr>
          <a:xfrm>
            <a:off x="6303390" y="3000431"/>
            <a:ext cx="894080" cy="897255"/>
          </a:xfrm>
          <a:prstGeom prst="rect">
            <a:avLst/>
          </a:prstGeom>
        </p:spPr>
        <p:txBody>
          <a:bodyPr vert="horz" wrap="square" lIns="0" tIns="180975" rIns="0" bIns="0" rtlCol="0">
            <a:spAutoFit/>
          </a:bodyPr>
          <a:lstStyle/>
          <a:p>
            <a:pPr marL="12700" marR="0" lvl="0" indent="0" defTabSz="914400" eaLnBrk="1" fontAlgn="auto" latinLnBrk="0" hangingPunct="1">
              <a:lnSpc>
                <a:spcPct val="100000"/>
              </a:lnSpc>
              <a:spcBef>
                <a:spcPts val="1425"/>
              </a:spcBef>
              <a:spcAft>
                <a:spcPts val="0"/>
              </a:spcAft>
              <a:buClrTx/>
              <a:buSzTx/>
              <a:buFontTx/>
              <a:buNone/>
              <a:tabLst/>
              <a:defRPr/>
            </a:pPr>
            <a:r>
              <a:rPr kumimoji="0" sz="2450" b="1" i="0" u="none" strike="noStrike" kern="0" cap="none" spc="-20" normalizeH="0" baseline="0" noProof="0" dirty="0">
                <a:ln>
                  <a:noFill/>
                </a:ln>
                <a:solidFill>
                  <a:srgbClr val="1F395A"/>
                </a:solidFill>
                <a:effectLst/>
                <a:uLnTx/>
                <a:uFillTx/>
                <a:latin typeface="Calibri"/>
                <a:cs typeface="Calibri"/>
              </a:rPr>
              <a:t>GTLK</a:t>
            </a:r>
            <a:endParaRPr kumimoji="0" sz="2450" b="0" i="0" u="none" strike="noStrike" kern="0" cap="none" spc="0" normalizeH="0" baseline="0" noProof="0">
              <a:ln>
                <a:noFill/>
              </a:ln>
              <a:solidFill>
                <a:sysClr val="windowText" lastClr="000000"/>
              </a:solidFill>
              <a:effectLst/>
              <a:uLnTx/>
              <a:uFillTx/>
              <a:latin typeface="Calibri"/>
              <a:cs typeface="Calibri"/>
            </a:endParaRPr>
          </a:p>
          <a:p>
            <a:pPr marL="12700" marR="0" lvl="0" indent="0" defTabSz="914400" eaLnBrk="1" fontAlgn="auto" latinLnBrk="0" hangingPunct="1">
              <a:lnSpc>
                <a:spcPct val="100000"/>
              </a:lnSpc>
              <a:spcBef>
                <a:spcPts val="795"/>
              </a:spcBef>
              <a:spcAft>
                <a:spcPts val="0"/>
              </a:spcAft>
              <a:buClrTx/>
              <a:buSzTx/>
              <a:buFontTx/>
              <a:buNone/>
              <a:tabLst/>
              <a:defRPr/>
            </a:pPr>
            <a:r>
              <a:rPr kumimoji="0" sz="1500" b="0" i="0" u="none" strike="noStrike" kern="0" cap="none" spc="-10" normalizeH="0" baseline="0" noProof="0" dirty="0">
                <a:ln>
                  <a:noFill/>
                </a:ln>
                <a:solidFill>
                  <a:srgbClr val="526271"/>
                </a:solidFill>
                <a:effectLst/>
                <a:uLnTx/>
                <a:uFillTx/>
                <a:latin typeface="Calibri"/>
                <a:cs typeface="Calibri"/>
              </a:rPr>
              <a:t>Liquidation</a:t>
            </a:r>
            <a:endParaRPr kumimoji="0" sz="1500" b="0" i="0" u="none" strike="noStrike" kern="0" cap="none" spc="0" normalizeH="0" baseline="0" noProof="0">
              <a:ln>
                <a:noFill/>
              </a:ln>
              <a:solidFill>
                <a:sysClr val="windowText" lastClr="000000"/>
              </a:solidFill>
              <a:effectLst/>
              <a:uLnTx/>
              <a:uFillTx/>
              <a:latin typeface="Calibri"/>
              <a:cs typeface="Calibri"/>
            </a:endParaRPr>
          </a:p>
        </p:txBody>
      </p:sp>
      <p:sp>
        <p:nvSpPr>
          <p:cNvPr id="8" name="object 8"/>
          <p:cNvSpPr txBox="1"/>
          <p:nvPr/>
        </p:nvSpPr>
        <p:spPr>
          <a:xfrm>
            <a:off x="530453" y="4043578"/>
            <a:ext cx="1790700" cy="482600"/>
          </a:xfrm>
          <a:prstGeom prst="rect">
            <a:avLst/>
          </a:prstGeom>
        </p:spPr>
        <p:txBody>
          <a:bodyPr vert="horz" wrap="square" lIns="0" tIns="12700" rIns="0" bIns="0" rtlCol="0">
            <a:spAutoFit/>
          </a:bodyPr>
          <a:lstStyle/>
          <a:p>
            <a:pPr marL="12700" marR="5080" lvl="0" indent="0" defTabSz="914400" eaLnBrk="1" fontAlgn="auto" latinLnBrk="0" hangingPunct="1">
              <a:lnSpc>
                <a:spcPct val="100000"/>
              </a:lnSpc>
              <a:spcBef>
                <a:spcPts val="100"/>
              </a:spcBef>
              <a:spcAft>
                <a:spcPts val="0"/>
              </a:spcAft>
              <a:buClrTx/>
              <a:buSzTx/>
              <a:buFontTx/>
              <a:buNone/>
              <a:tabLst/>
              <a:defRPr/>
            </a:pPr>
            <a:r>
              <a:rPr kumimoji="0" sz="1500" b="0" i="0" u="none" strike="noStrike" kern="0" cap="none" spc="0" normalizeH="0" baseline="0" noProof="0" dirty="0">
                <a:ln>
                  <a:noFill/>
                </a:ln>
                <a:solidFill>
                  <a:srgbClr val="172436"/>
                </a:solidFill>
                <a:effectLst/>
                <a:uLnTx/>
                <a:uFillTx/>
                <a:latin typeface="Calibri"/>
                <a:cs typeface="Calibri"/>
              </a:rPr>
              <a:t>Viable</a:t>
            </a:r>
            <a:r>
              <a:rPr kumimoji="0" sz="1500" b="0" i="0" u="none" strike="noStrike" kern="0" cap="none" spc="-15" normalizeH="0" baseline="0" noProof="0" dirty="0">
                <a:ln>
                  <a:noFill/>
                </a:ln>
                <a:solidFill>
                  <a:srgbClr val="172436"/>
                </a:solidFill>
                <a:effectLst/>
                <a:uLnTx/>
                <a:uFillTx/>
                <a:latin typeface="Calibri"/>
                <a:cs typeface="Calibri"/>
              </a:rPr>
              <a:t> </a:t>
            </a:r>
            <a:r>
              <a:rPr kumimoji="0" sz="1500" b="0" i="0" u="none" strike="noStrike" kern="0" cap="none" spc="-10" normalizeH="0" baseline="0" noProof="0" dirty="0">
                <a:ln>
                  <a:noFill/>
                </a:ln>
                <a:solidFill>
                  <a:srgbClr val="172436"/>
                </a:solidFill>
                <a:effectLst/>
                <a:uLnTx/>
                <a:uFillTx/>
                <a:latin typeface="Calibri"/>
                <a:cs typeface="Calibri"/>
              </a:rPr>
              <a:t>operations; constrained</a:t>
            </a:r>
            <a:r>
              <a:rPr kumimoji="0" sz="1500" b="0" i="0" u="none" strike="noStrike" kern="0" cap="none" spc="-20" normalizeH="0" baseline="0" noProof="0" dirty="0">
                <a:ln>
                  <a:noFill/>
                </a:ln>
                <a:solidFill>
                  <a:srgbClr val="172436"/>
                </a:solidFill>
                <a:effectLst/>
                <a:uLnTx/>
                <a:uFillTx/>
                <a:latin typeface="Calibri"/>
                <a:cs typeface="Calibri"/>
              </a:rPr>
              <a:t> </a:t>
            </a:r>
            <a:r>
              <a:rPr kumimoji="0" sz="1500" b="0" i="0" u="none" strike="noStrike" kern="0" cap="none" spc="-10" normalizeH="0" baseline="0" noProof="0" dirty="0">
                <a:ln>
                  <a:noFill/>
                </a:ln>
                <a:solidFill>
                  <a:srgbClr val="172436"/>
                </a:solidFill>
                <a:effectLst/>
                <a:uLnTx/>
                <a:uFillTx/>
                <a:latin typeface="Calibri"/>
                <a:cs typeface="Calibri"/>
              </a:rPr>
              <a:t>ownership</a:t>
            </a:r>
            <a:endParaRPr kumimoji="0" sz="1500" b="0" i="0" u="none" strike="noStrike" kern="0" cap="none" spc="0" normalizeH="0" baseline="0" noProof="0">
              <a:ln>
                <a:noFill/>
              </a:ln>
              <a:solidFill>
                <a:sysClr val="windowText" lastClr="000000"/>
              </a:solidFill>
              <a:effectLst/>
              <a:uLnTx/>
              <a:uFillTx/>
              <a:latin typeface="Calibri"/>
              <a:cs typeface="Calibri"/>
            </a:endParaRPr>
          </a:p>
        </p:txBody>
      </p:sp>
      <p:sp>
        <p:nvSpPr>
          <p:cNvPr id="12" name="object 12"/>
          <p:cNvSpPr txBox="1"/>
          <p:nvPr/>
        </p:nvSpPr>
        <p:spPr>
          <a:xfrm>
            <a:off x="3416934" y="4043578"/>
            <a:ext cx="1402080" cy="482600"/>
          </a:xfrm>
          <a:prstGeom prst="rect">
            <a:avLst/>
          </a:prstGeom>
        </p:spPr>
        <p:txBody>
          <a:bodyPr vert="horz" wrap="square" lIns="0" tIns="12700" rIns="0" bIns="0" rtlCol="0">
            <a:spAutoFit/>
          </a:bodyPr>
          <a:lstStyle/>
          <a:p>
            <a:pPr marL="12700" marR="5080" lvl="0" indent="0" defTabSz="914400" eaLnBrk="1" fontAlgn="auto" latinLnBrk="0" hangingPunct="1">
              <a:lnSpc>
                <a:spcPct val="100000"/>
              </a:lnSpc>
              <a:spcBef>
                <a:spcPts val="100"/>
              </a:spcBef>
              <a:spcAft>
                <a:spcPts val="0"/>
              </a:spcAft>
              <a:buClrTx/>
              <a:buSzTx/>
              <a:buFontTx/>
              <a:buNone/>
              <a:tabLst/>
              <a:defRPr/>
            </a:pPr>
            <a:r>
              <a:rPr kumimoji="0" sz="1500" b="0" i="0" u="none" strike="noStrike" kern="0" cap="none" spc="0" normalizeH="0" baseline="0" noProof="0" dirty="0">
                <a:ln>
                  <a:noFill/>
                </a:ln>
                <a:solidFill>
                  <a:srgbClr val="172436"/>
                </a:solidFill>
                <a:effectLst/>
                <a:uLnTx/>
                <a:uFillTx/>
                <a:latin typeface="Calibri"/>
                <a:cs typeface="Calibri"/>
              </a:rPr>
              <a:t>Access</a:t>
            </a:r>
            <a:r>
              <a:rPr kumimoji="0" sz="1500" b="0" i="0" u="none" strike="noStrike" kern="0" cap="none" spc="-30" normalizeH="0" baseline="0" noProof="0" dirty="0">
                <a:ln>
                  <a:noFill/>
                </a:ln>
                <a:solidFill>
                  <a:srgbClr val="172436"/>
                </a:solidFill>
                <a:effectLst/>
                <a:uLnTx/>
                <a:uFillTx/>
                <a:latin typeface="Calibri"/>
                <a:cs typeface="Calibri"/>
              </a:rPr>
              <a:t> </a:t>
            </a:r>
            <a:r>
              <a:rPr kumimoji="0" sz="1500" b="0" i="0" u="none" strike="noStrike" kern="0" cap="none" spc="0" normalizeH="0" baseline="0" noProof="0" dirty="0">
                <a:ln>
                  <a:noFill/>
                </a:ln>
                <a:solidFill>
                  <a:srgbClr val="172436"/>
                </a:solidFill>
                <a:effectLst/>
                <a:uLnTx/>
                <a:uFillTx/>
                <a:latin typeface="Calibri"/>
                <a:cs typeface="Calibri"/>
              </a:rPr>
              <a:t>to</a:t>
            </a:r>
            <a:r>
              <a:rPr kumimoji="0" sz="1500" b="0" i="0" u="none" strike="noStrike" kern="0" cap="none" spc="-50" normalizeH="0" baseline="0" noProof="0" dirty="0">
                <a:ln>
                  <a:noFill/>
                </a:ln>
                <a:solidFill>
                  <a:srgbClr val="172436"/>
                </a:solidFill>
                <a:effectLst/>
                <a:uLnTx/>
                <a:uFillTx/>
                <a:latin typeface="Calibri"/>
                <a:cs typeface="Calibri"/>
              </a:rPr>
              <a:t> </a:t>
            </a:r>
            <a:r>
              <a:rPr kumimoji="0" sz="1500" b="0" i="0" u="none" strike="noStrike" kern="0" cap="none" spc="-10" normalizeH="0" baseline="0" noProof="0" dirty="0">
                <a:ln>
                  <a:noFill/>
                </a:ln>
                <a:solidFill>
                  <a:srgbClr val="172436"/>
                </a:solidFill>
                <a:effectLst/>
                <a:uLnTx/>
                <a:uFillTx/>
                <a:latin typeface="Calibri"/>
                <a:cs typeface="Calibri"/>
              </a:rPr>
              <a:t>banking </a:t>
            </a:r>
            <a:r>
              <a:rPr kumimoji="0" sz="1500" b="0" i="0" u="none" strike="noStrike" kern="0" cap="none" spc="0" normalizeH="0" baseline="0" noProof="0" dirty="0">
                <a:ln>
                  <a:noFill/>
                </a:ln>
                <a:solidFill>
                  <a:srgbClr val="172436"/>
                </a:solidFill>
                <a:effectLst/>
                <a:uLnTx/>
                <a:uFillTx/>
                <a:latin typeface="Calibri"/>
                <a:cs typeface="Calibri"/>
              </a:rPr>
              <a:t>and</a:t>
            </a:r>
            <a:r>
              <a:rPr kumimoji="0" sz="1500" b="0" i="0" u="none" strike="noStrike" kern="0" cap="none" spc="-20" normalizeH="0" baseline="0" noProof="0" dirty="0">
                <a:ln>
                  <a:noFill/>
                </a:ln>
                <a:solidFill>
                  <a:srgbClr val="172436"/>
                </a:solidFill>
                <a:effectLst/>
                <a:uLnTx/>
                <a:uFillTx/>
                <a:latin typeface="Calibri"/>
                <a:cs typeface="Calibri"/>
              </a:rPr>
              <a:t> </a:t>
            </a:r>
            <a:r>
              <a:rPr kumimoji="0" sz="1500" b="0" i="0" u="none" strike="noStrike" kern="0" cap="none" spc="-10" normalizeH="0" baseline="0" noProof="0" dirty="0">
                <a:ln>
                  <a:noFill/>
                </a:ln>
                <a:solidFill>
                  <a:srgbClr val="172436"/>
                </a:solidFill>
                <a:effectLst/>
                <a:uLnTx/>
                <a:uFillTx/>
                <a:latin typeface="Calibri"/>
                <a:cs typeface="Calibri"/>
              </a:rPr>
              <a:t>assets</a:t>
            </a:r>
            <a:endParaRPr kumimoji="0" sz="1500" b="0" i="0" u="none" strike="noStrike" kern="0" cap="none" spc="0" normalizeH="0" baseline="0" noProof="0">
              <a:ln>
                <a:noFill/>
              </a:ln>
              <a:solidFill>
                <a:sysClr val="windowText" lastClr="000000"/>
              </a:solidFill>
              <a:effectLst/>
              <a:uLnTx/>
              <a:uFillTx/>
              <a:latin typeface="Calibri"/>
              <a:cs typeface="Calibri"/>
            </a:endParaRPr>
          </a:p>
        </p:txBody>
      </p:sp>
      <p:sp>
        <p:nvSpPr>
          <p:cNvPr id="16" name="object 16"/>
          <p:cNvSpPr txBox="1"/>
          <p:nvPr/>
        </p:nvSpPr>
        <p:spPr>
          <a:xfrm>
            <a:off x="6303390" y="4043578"/>
            <a:ext cx="1311275" cy="482600"/>
          </a:xfrm>
          <a:prstGeom prst="rect">
            <a:avLst/>
          </a:prstGeom>
        </p:spPr>
        <p:txBody>
          <a:bodyPr vert="horz" wrap="square" lIns="0" tIns="12700" rIns="0" bIns="0" rtlCol="0">
            <a:spAutoFit/>
          </a:bodyPr>
          <a:lstStyle/>
          <a:p>
            <a:pPr marL="12700" marR="5080" lvl="0" indent="0" defTabSz="914400" eaLnBrk="1" fontAlgn="auto" latinLnBrk="0" hangingPunct="1">
              <a:lnSpc>
                <a:spcPct val="100000"/>
              </a:lnSpc>
              <a:spcBef>
                <a:spcPts val="100"/>
              </a:spcBef>
              <a:spcAft>
                <a:spcPts val="0"/>
              </a:spcAft>
              <a:buClrTx/>
              <a:buSzTx/>
              <a:buFontTx/>
              <a:buNone/>
              <a:tabLst/>
              <a:defRPr/>
            </a:pPr>
            <a:r>
              <a:rPr kumimoji="0" sz="1500" b="0" i="0" u="none" strike="noStrike" kern="0" cap="none" spc="-10" normalizeH="0" baseline="0" noProof="0" dirty="0">
                <a:ln>
                  <a:noFill/>
                </a:ln>
                <a:solidFill>
                  <a:srgbClr val="172436"/>
                </a:solidFill>
                <a:effectLst/>
                <a:uLnTx/>
                <a:uFillTx/>
                <a:latin typeface="Calibri"/>
                <a:cs typeface="Calibri"/>
              </a:rPr>
              <a:t>Aircraft</a:t>
            </a:r>
            <a:r>
              <a:rPr kumimoji="0" sz="1500" b="0" i="0" u="none" strike="noStrike" kern="0" cap="none" spc="-25" normalizeH="0" baseline="0" noProof="0" dirty="0">
                <a:ln>
                  <a:noFill/>
                </a:ln>
                <a:solidFill>
                  <a:srgbClr val="172436"/>
                </a:solidFill>
                <a:effectLst/>
                <a:uLnTx/>
                <a:uFillTx/>
                <a:latin typeface="Calibri"/>
                <a:cs typeface="Calibri"/>
              </a:rPr>
              <a:t> </a:t>
            </a:r>
            <a:r>
              <a:rPr kumimoji="0" sz="1500" b="0" i="0" u="none" strike="noStrike" kern="0" cap="none" spc="-10" normalizeH="0" baseline="0" noProof="0" dirty="0">
                <a:ln>
                  <a:noFill/>
                </a:ln>
                <a:solidFill>
                  <a:srgbClr val="172436"/>
                </a:solidFill>
                <a:effectLst/>
                <a:uLnTx/>
                <a:uFillTx/>
                <a:latin typeface="Calibri"/>
                <a:cs typeface="Calibri"/>
              </a:rPr>
              <a:t>recovery </a:t>
            </a:r>
            <a:r>
              <a:rPr kumimoji="0" sz="1500" b="0" i="0" u="none" strike="noStrike" kern="0" cap="none" spc="0" normalizeH="0" baseline="0" noProof="0" dirty="0">
                <a:ln>
                  <a:noFill/>
                </a:ln>
                <a:solidFill>
                  <a:srgbClr val="172436"/>
                </a:solidFill>
                <a:effectLst/>
                <a:uLnTx/>
                <a:uFillTx/>
                <a:latin typeface="Calibri"/>
                <a:cs typeface="Calibri"/>
              </a:rPr>
              <a:t>across</a:t>
            </a:r>
            <a:r>
              <a:rPr kumimoji="0" sz="1500" b="0" i="0" u="none" strike="noStrike" kern="0" cap="none" spc="-45" normalizeH="0" baseline="0" noProof="0" dirty="0">
                <a:ln>
                  <a:noFill/>
                </a:ln>
                <a:solidFill>
                  <a:srgbClr val="172436"/>
                </a:solidFill>
                <a:effectLst/>
                <a:uLnTx/>
                <a:uFillTx/>
                <a:latin typeface="Calibri"/>
                <a:cs typeface="Calibri"/>
              </a:rPr>
              <a:t> </a:t>
            </a:r>
            <a:r>
              <a:rPr kumimoji="0" sz="1500" b="0" i="0" u="none" strike="noStrike" kern="0" cap="none" spc="-10" normalizeH="0" baseline="0" noProof="0" dirty="0">
                <a:ln>
                  <a:noFill/>
                </a:ln>
                <a:solidFill>
                  <a:srgbClr val="172436"/>
                </a:solidFill>
                <a:effectLst/>
                <a:uLnTx/>
                <a:uFillTx/>
                <a:latin typeface="Calibri"/>
                <a:cs typeface="Calibri"/>
              </a:rPr>
              <a:t>borders</a:t>
            </a:r>
            <a:endParaRPr kumimoji="0" sz="1500" b="0" i="0" u="none" strike="noStrike" kern="0" cap="none" spc="0" normalizeH="0" baseline="0" noProof="0">
              <a:ln>
                <a:noFill/>
              </a:ln>
              <a:solidFill>
                <a:sysClr val="windowText" lastClr="000000"/>
              </a:solidFill>
              <a:effectLst/>
              <a:uLnTx/>
              <a:uFillTx/>
              <a:latin typeface="Calibri"/>
              <a:cs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539902" y="1292097"/>
            <a:ext cx="730250" cy="208279"/>
          </a:xfrm>
          <a:prstGeom prst="rect">
            <a:avLst/>
          </a:prstGeom>
        </p:spPr>
        <p:txBody>
          <a:bodyPr vert="horz" wrap="square" lIns="0" tIns="12700" rIns="0" bIns="0" rtlCol="0">
            <a:spAutoFit/>
          </a:bodyPr>
          <a:lstStyle/>
          <a:p>
            <a:pPr marL="12700" marR="0" lvl="0" indent="0" defTabSz="914400" eaLnBrk="1" fontAlgn="auto" latinLnBrk="0" hangingPunct="1">
              <a:lnSpc>
                <a:spcPct val="100000"/>
              </a:lnSpc>
              <a:spcBef>
                <a:spcPts val="100"/>
              </a:spcBef>
              <a:spcAft>
                <a:spcPts val="0"/>
              </a:spcAft>
              <a:buClrTx/>
              <a:buSzTx/>
              <a:buFontTx/>
              <a:buNone/>
              <a:tabLst/>
              <a:defRPr/>
            </a:pPr>
            <a:r>
              <a:rPr kumimoji="0" sz="1200" b="1" i="0" u="none" strike="noStrike" kern="0" cap="none" spc="0" normalizeH="0" baseline="0" noProof="0" dirty="0">
                <a:ln>
                  <a:noFill/>
                </a:ln>
                <a:solidFill>
                  <a:srgbClr val="5CA8BB"/>
                </a:solidFill>
                <a:effectLst/>
                <a:uLnTx/>
                <a:uFillTx/>
                <a:latin typeface="Calibri"/>
                <a:cs typeface="Calibri"/>
              </a:rPr>
              <a:t>1</a:t>
            </a:r>
            <a:r>
              <a:rPr kumimoji="0" sz="1200" b="1" i="0" u="none" strike="noStrike" kern="0" cap="none" spc="275" normalizeH="0" baseline="0" noProof="0" dirty="0">
                <a:ln>
                  <a:noFill/>
                </a:ln>
                <a:solidFill>
                  <a:srgbClr val="5CA8BB"/>
                </a:solidFill>
                <a:effectLst/>
                <a:uLnTx/>
                <a:uFillTx/>
                <a:latin typeface="Calibri"/>
                <a:cs typeface="Calibri"/>
              </a:rPr>
              <a:t> </a:t>
            </a:r>
            <a:r>
              <a:rPr kumimoji="0" sz="1200" b="1" i="0" u="none" strike="noStrike" kern="0" cap="none" spc="-10" normalizeH="0" baseline="0" noProof="0" dirty="0">
                <a:ln>
                  <a:noFill/>
                </a:ln>
                <a:solidFill>
                  <a:srgbClr val="5CA8BB"/>
                </a:solidFill>
                <a:effectLst/>
                <a:uLnTx/>
                <a:uFillTx/>
                <a:latin typeface="Calibri"/>
                <a:cs typeface="Calibri"/>
              </a:rPr>
              <a:t>TRIGGER</a:t>
            </a:r>
            <a:endParaRPr kumimoji="0" sz="1200" b="0" i="0" u="none" strike="noStrike" kern="0" cap="none" spc="0" normalizeH="0" baseline="0" noProof="0">
              <a:ln>
                <a:noFill/>
              </a:ln>
              <a:solidFill>
                <a:sysClr val="windowText" lastClr="000000"/>
              </a:solidFill>
              <a:effectLst/>
              <a:uLnTx/>
              <a:uFillTx/>
              <a:latin typeface="Calibri"/>
              <a:cs typeface="Calibri"/>
            </a:endParaRPr>
          </a:p>
        </p:txBody>
      </p:sp>
      <p:sp>
        <p:nvSpPr>
          <p:cNvPr id="3" name="object 3" descr="$PPTXTitle"/>
          <p:cNvSpPr txBox="1">
            <a:spLocks noGrp="1"/>
          </p:cNvSpPr>
          <p:nvPr>
            <p:ph type="title"/>
          </p:nvPr>
        </p:nvSpPr>
        <p:spPr>
          <a:prstGeom prst="rect">
            <a:avLst/>
          </a:prstGeom>
        </p:spPr>
        <p:txBody>
          <a:bodyPr vert="horz" wrap="square" lIns="0" tIns="10795" rIns="0" bIns="0" rtlCol="0">
            <a:spAutoFit/>
          </a:bodyPr>
          <a:lstStyle/>
          <a:p>
            <a:pPr marL="12700" marR="5080">
              <a:lnSpc>
                <a:spcPct val="101200"/>
              </a:lnSpc>
              <a:spcBef>
                <a:spcPts val="85"/>
              </a:spcBef>
            </a:pPr>
            <a:r>
              <a:rPr sz="2750" dirty="0"/>
              <a:t>When</a:t>
            </a:r>
            <a:r>
              <a:rPr sz="2750" spc="-20" dirty="0"/>
              <a:t> </a:t>
            </a:r>
            <a:r>
              <a:rPr sz="2750" dirty="0"/>
              <a:t>does</a:t>
            </a:r>
            <a:r>
              <a:rPr sz="2750" spc="-15" dirty="0"/>
              <a:t> </a:t>
            </a:r>
            <a:r>
              <a:rPr sz="2750" dirty="0"/>
              <a:t>a</a:t>
            </a:r>
            <a:r>
              <a:rPr sz="2750" spc="-10" dirty="0"/>
              <a:t> </a:t>
            </a:r>
            <a:r>
              <a:rPr sz="2750" dirty="0"/>
              <a:t>sanctions</a:t>
            </a:r>
            <a:r>
              <a:rPr sz="2750" spc="-5" dirty="0"/>
              <a:t> </a:t>
            </a:r>
            <a:r>
              <a:rPr sz="2750" dirty="0"/>
              <a:t>problem become</a:t>
            </a:r>
            <a:r>
              <a:rPr sz="2750" spc="-10" dirty="0"/>
              <a:t> </a:t>
            </a:r>
            <a:r>
              <a:rPr sz="2750" spc="-50" dirty="0"/>
              <a:t>a </a:t>
            </a:r>
            <a:r>
              <a:rPr sz="2750" dirty="0"/>
              <a:t>restructuring</a:t>
            </a:r>
            <a:r>
              <a:rPr sz="2750" spc="-10" dirty="0"/>
              <a:t> </a:t>
            </a:r>
            <a:r>
              <a:rPr sz="2750" dirty="0"/>
              <a:t>or</a:t>
            </a:r>
            <a:r>
              <a:rPr sz="2750" spc="-50" dirty="0"/>
              <a:t> </a:t>
            </a:r>
            <a:r>
              <a:rPr sz="2750" dirty="0"/>
              <a:t>insolvency</a:t>
            </a:r>
            <a:r>
              <a:rPr sz="2750" spc="-20" dirty="0"/>
              <a:t> </a:t>
            </a:r>
            <a:r>
              <a:rPr sz="2750" spc="-10" dirty="0"/>
              <a:t>problem?</a:t>
            </a:r>
            <a:endParaRPr sz="2750"/>
          </a:p>
        </p:txBody>
      </p:sp>
      <p:sp>
        <p:nvSpPr>
          <p:cNvPr id="4" name="object 4"/>
          <p:cNvSpPr/>
          <p:nvPr/>
        </p:nvSpPr>
        <p:spPr>
          <a:xfrm>
            <a:off x="552450" y="2581275"/>
            <a:ext cx="8039100" cy="19050"/>
          </a:xfrm>
          <a:custGeom>
            <a:avLst/>
            <a:gdLst/>
            <a:ahLst/>
            <a:cxnLst/>
            <a:rect l="l" t="t" r="r" b="b"/>
            <a:pathLst>
              <a:path w="8039100" h="19050">
                <a:moveTo>
                  <a:pt x="8039100" y="0"/>
                </a:moveTo>
                <a:lnTo>
                  <a:pt x="0" y="0"/>
                </a:lnTo>
                <a:lnTo>
                  <a:pt x="0" y="19050"/>
                </a:lnTo>
                <a:lnTo>
                  <a:pt x="8039100" y="19050"/>
                </a:lnTo>
                <a:lnTo>
                  <a:pt x="8039100" y="0"/>
                </a:lnTo>
                <a:close/>
              </a:path>
            </a:pathLst>
          </a:custGeom>
          <a:solidFill>
            <a:srgbClr val="B8CCD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grpSp>
        <p:nvGrpSpPr>
          <p:cNvPr id="5" name="object 5"/>
          <p:cNvGrpSpPr/>
          <p:nvPr/>
        </p:nvGrpSpPr>
        <p:grpSpPr>
          <a:xfrm>
            <a:off x="552450" y="2905125"/>
            <a:ext cx="2581275" cy="1428750"/>
            <a:chOff x="552450" y="2905125"/>
            <a:chExt cx="2581275" cy="1428750"/>
          </a:xfrm>
        </p:grpSpPr>
        <p:sp>
          <p:nvSpPr>
            <p:cNvPr id="6" name="object 6"/>
            <p:cNvSpPr/>
            <p:nvPr/>
          </p:nvSpPr>
          <p:spPr>
            <a:xfrm>
              <a:off x="552450" y="2962275"/>
              <a:ext cx="2581275" cy="1371600"/>
            </a:xfrm>
            <a:custGeom>
              <a:avLst/>
              <a:gdLst/>
              <a:ahLst/>
              <a:cxnLst/>
              <a:rect l="l" t="t" r="r" b="b"/>
              <a:pathLst>
                <a:path w="2581275" h="1371600">
                  <a:moveTo>
                    <a:pt x="0" y="1371600"/>
                  </a:moveTo>
                  <a:lnTo>
                    <a:pt x="2581275" y="1371600"/>
                  </a:lnTo>
                  <a:lnTo>
                    <a:pt x="2581275" y="0"/>
                  </a:lnTo>
                  <a:lnTo>
                    <a:pt x="0" y="0"/>
                  </a:lnTo>
                  <a:lnTo>
                    <a:pt x="0" y="1371600"/>
                  </a:lnTo>
                  <a:close/>
                </a:path>
              </a:pathLst>
            </a:custGeom>
            <a:solidFill>
              <a:srgbClr val="F5F8F9"/>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7" name="object 7"/>
            <p:cNvSpPr/>
            <p:nvPr/>
          </p:nvSpPr>
          <p:spPr>
            <a:xfrm>
              <a:off x="552450" y="2905125"/>
              <a:ext cx="2581275" cy="57150"/>
            </a:xfrm>
            <a:custGeom>
              <a:avLst/>
              <a:gdLst/>
              <a:ahLst/>
              <a:cxnLst/>
              <a:rect l="l" t="t" r="r" b="b"/>
              <a:pathLst>
                <a:path w="2581275" h="57150">
                  <a:moveTo>
                    <a:pt x="2581275" y="0"/>
                  </a:moveTo>
                  <a:lnTo>
                    <a:pt x="0" y="0"/>
                  </a:lnTo>
                  <a:lnTo>
                    <a:pt x="0" y="57150"/>
                  </a:lnTo>
                  <a:lnTo>
                    <a:pt x="2581275" y="57150"/>
                  </a:lnTo>
                  <a:lnTo>
                    <a:pt x="2581275" y="0"/>
                  </a:lnTo>
                  <a:close/>
                </a:path>
              </a:pathLst>
            </a:custGeom>
            <a:solidFill>
              <a:srgbClr val="5CA8BB"/>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grpSp>
      <p:sp>
        <p:nvSpPr>
          <p:cNvPr id="8" name="object 8"/>
          <p:cNvSpPr txBox="1"/>
          <p:nvPr/>
        </p:nvSpPr>
        <p:spPr>
          <a:xfrm>
            <a:off x="552450" y="3109341"/>
            <a:ext cx="2581275" cy="1149350"/>
          </a:xfrm>
          <a:prstGeom prst="rect">
            <a:avLst/>
          </a:prstGeom>
        </p:spPr>
        <p:txBody>
          <a:bodyPr vert="horz" wrap="square" lIns="0" tIns="15240" rIns="0" bIns="0" rtlCol="0">
            <a:spAutoFit/>
          </a:bodyPr>
          <a:lstStyle/>
          <a:p>
            <a:pPr marL="161925" marR="0" lvl="0" indent="0" defTabSz="914400" eaLnBrk="1" fontAlgn="auto" latinLnBrk="0" hangingPunct="1">
              <a:lnSpc>
                <a:spcPct val="100000"/>
              </a:lnSpc>
              <a:spcBef>
                <a:spcPts val="120"/>
              </a:spcBef>
              <a:spcAft>
                <a:spcPts val="0"/>
              </a:spcAft>
              <a:buClrTx/>
              <a:buSzTx/>
              <a:buFontTx/>
              <a:buNone/>
              <a:tabLst/>
              <a:defRPr/>
            </a:pPr>
            <a:r>
              <a:rPr kumimoji="0" sz="1250" b="1" i="0" u="none" strike="noStrike" kern="0" cap="none" spc="-10" normalizeH="0" baseline="0" noProof="0" dirty="0">
                <a:ln>
                  <a:noFill/>
                </a:ln>
                <a:solidFill>
                  <a:srgbClr val="5CA8BB"/>
                </a:solidFill>
                <a:effectLst/>
                <a:uLnTx/>
                <a:uFillTx/>
                <a:latin typeface="Calibri"/>
                <a:cs typeface="Calibri"/>
              </a:rPr>
              <a:t>FORTENOVA</a:t>
            </a:r>
            <a:endParaRPr kumimoji="0" sz="1250" b="0" i="0" u="none" strike="noStrike" kern="0" cap="none" spc="0" normalizeH="0" baseline="0" noProof="0">
              <a:ln>
                <a:noFill/>
              </a:ln>
              <a:solidFill>
                <a:sysClr val="windowText" lastClr="000000"/>
              </a:solidFill>
              <a:effectLst/>
              <a:uLnTx/>
              <a:uFillTx/>
              <a:latin typeface="Calibri"/>
              <a:cs typeface="Calibri"/>
            </a:endParaRPr>
          </a:p>
          <a:p>
            <a:pPr marL="0" marR="0" lvl="0" indent="0" defTabSz="914400" eaLnBrk="1" fontAlgn="auto" latinLnBrk="0" hangingPunct="1">
              <a:lnSpc>
                <a:spcPct val="100000"/>
              </a:lnSpc>
              <a:spcBef>
                <a:spcPts val="760"/>
              </a:spcBef>
              <a:spcAft>
                <a:spcPts val="0"/>
              </a:spcAft>
              <a:buClrTx/>
              <a:buSzTx/>
              <a:buFontTx/>
              <a:buNone/>
              <a:tabLst/>
              <a:defRPr/>
            </a:pPr>
            <a:endParaRPr kumimoji="0" sz="1250" b="0" i="0" u="none" strike="noStrike" kern="0" cap="none" spc="0" normalizeH="0" baseline="0" noProof="0">
              <a:ln>
                <a:noFill/>
              </a:ln>
              <a:solidFill>
                <a:sysClr val="windowText" lastClr="000000"/>
              </a:solidFill>
              <a:effectLst/>
              <a:uLnTx/>
              <a:uFillTx/>
              <a:latin typeface="Calibri"/>
              <a:cs typeface="Calibri"/>
            </a:endParaRPr>
          </a:p>
          <a:p>
            <a:pPr marL="161925" marR="0" lvl="0" indent="0" defTabSz="914400" eaLnBrk="1" fontAlgn="auto" latinLnBrk="0" hangingPunct="1">
              <a:lnSpc>
                <a:spcPct val="100000"/>
              </a:lnSpc>
              <a:spcBef>
                <a:spcPts val="0"/>
              </a:spcBef>
              <a:spcAft>
                <a:spcPts val="0"/>
              </a:spcAft>
              <a:buClrTx/>
              <a:buSzTx/>
              <a:buFontTx/>
              <a:buNone/>
              <a:tabLst/>
              <a:defRPr/>
            </a:pPr>
            <a:r>
              <a:rPr kumimoji="0" sz="2000" b="1" i="0" u="none" strike="noStrike" kern="0" cap="none" spc="-10" normalizeH="0" baseline="0" noProof="0" dirty="0">
                <a:ln>
                  <a:noFill/>
                </a:ln>
                <a:solidFill>
                  <a:srgbClr val="172436"/>
                </a:solidFill>
                <a:effectLst/>
                <a:uLnTx/>
                <a:uFillTx/>
                <a:latin typeface="Calibri"/>
                <a:cs typeface="Calibri"/>
              </a:rPr>
              <a:t>Financeability</a:t>
            </a:r>
            <a:endParaRPr kumimoji="0" sz="2000" b="0" i="0" u="none" strike="noStrike" kern="0" cap="none" spc="0" normalizeH="0" baseline="0" noProof="0">
              <a:ln>
                <a:noFill/>
              </a:ln>
              <a:solidFill>
                <a:sysClr val="windowText" lastClr="000000"/>
              </a:solidFill>
              <a:effectLst/>
              <a:uLnTx/>
              <a:uFillTx/>
              <a:latin typeface="Calibri"/>
              <a:cs typeface="Calibri"/>
            </a:endParaRPr>
          </a:p>
          <a:p>
            <a:pPr marL="161925" marR="0" lvl="0" indent="0" defTabSz="914400" eaLnBrk="1" fontAlgn="auto" latinLnBrk="0" hangingPunct="1">
              <a:lnSpc>
                <a:spcPct val="100000"/>
              </a:lnSpc>
              <a:spcBef>
                <a:spcPts val="1200"/>
              </a:spcBef>
              <a:spcAft>
                <a:spcPts val="0"/>
              </a:spcAft>
              <a:buClrTx/>
              <a:buSzTx/>
              <a:buFontTx/>
              <a:buNone/>
              <a:tabLst/>
              <a:defRPr/>
            </a:pPr>
            <a:r>
              <a:rPr kumimoji="0" sz="1200" b="1" i="0" u="none" strike="noStrike" kern="0" cap="none" spc="-10" normalizeH="0" baseline="0" noProof="0" dirty="0">
                <a:ln>
                  <a:noFill/>
                </a:ln>
                <a:solidFill>
                  <a:srgbClr val="526271"/>
                </a:solidFill>
                <a:effectLst/>
                <a:uLnTx/>
                <a:uFillTx/>
                <a:latin typeface="Calibri"/>
                <a:cs typeface="Calibri"/>
              </a:rPr>
              <a:t>JOOST</a:t>
            </a:r>
            <a:endParaRPr kumimoji="0" sz="1200" b="0" i="0" u="none" strike="noStrike" kern="0" cap="none" spc="0" normalizeH="0" baseline="0" noProof="0">
              <a:ln>
                <a:noFill/>
              </a:ln>
              <a:solidFill>
                <a:sysClr val="windowText" lastClr="000000"/>
              </a:solidFill>
              <a:effectLst/>
              <a:uLnTx/>
              <a:uFillTx/>
              <a:latin typeface="Calibri"/>
              <a:cs typeface="Calibri"/>
            </a:endParaRPr>
          </a:p>
        </p:txBody>
      </p:sp>
      <p:grpSp>
        <p:nvGrpSpPr>
          <p:cNvPr id="9" name="object 9"/>
          <p:cNvGrpSpPr/>
          <p:nvPr/>
        </p:nvGrpSpPr>
        <p:grpSpPr>
          <a:xfrm>
            <a:off x="3429000" y="2905125"/>
            <a:ext cx="2581275" cy="1428750"/>
            <a:chOff x="3429000" y="2905125"/>
            <a:chExt cx="2581275" cy="1428750"/>
          </a:xfrm>
        </p:grpSpPr>
        <p:sp>
          <p:nvSpPr>
            <p:cNvPr id="10" name="object 10"/>
            <p:cNvSpPr/>
            <p:nvPr/>
          </p:nvSpPr>
          <p:spPr>
            <a:xfrm>
              <a:off x="3429000" y="2962275"/>
              <a:ext cx="2581275" cy="1371600"/>
            </a:xfrm>
            <a:custGeom>
              <a:avLst/>
              <a:gdLst/>
              <a:ahLst/>
              <a:cxnLst/>
              <a:rect l="l" t="t" r="r" b="b"/>
              <a:pathLst>
                <a:path w="2581275" h="1371600">
                  <a:moveTo>
                    <a:pt x="0" y="1371600"/>
                  </a:moveTo>
                  <a:lnTo>
                    <a:pt x="2581275" y="1371600"/>
                  </a:lnTo>
                  <a:lnTo>
                    <a:pt x="2581275" y="0"/>
                  </a:lnTo>
                  <a:lnTo>
                    <a:pt x="0" y="0"/>
                  </a:lnTo>
                  <a:lnTo>
                    <a:pt x="0" y="1371600"/>
                  </a:lnTo>
                  <a:close/>
                </a:path>
              </a:pathLst>
            </a:custGeom>
            <a:solidFill>
              <a:srgbClr val="F5F8F9"/>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11" name="object 11"/>
            <p:cNvSpPr/>
            <p:nvPr/>
          </p:nvSpPr>
          <p:spPr>
            <a:xfrm>
              <a:off x="3429000" y="2905125"/>
              <a:ext cx="2581275" cy="57150"/>
            </a:xfrm>
            <a:custGeom>
              <a:avLst/>
              <a:gdLst/>
              <a:ahLst/>
              <a:cxnLst/>
              <a:rect l="l" t="t" r="r" b="b"/>
              <a:pathLst>
                <a:path w="2581275" h="57150">
                  <a:moveTo>
                    <a:pt x="2581275" y="0"/>
                  </a:moveTo>
                  <a:lnTo>
                    <a:pt x="0" y="0"/>
                  </a:lnTo>
                  <a:lnTo>
                    <a:pt x="0" y="57150"/>
                  </a:lnTo>
                  <a:lnTo>
                    <a:pt x="2581275" y="57150"/>
                  </a:lnTo>
                  <a:lnTo>
                    <a:pt x="2581275" y="0"/>
                  </a:lnTo>
                  <a:close/>
                </a:path>
              </a:pathLst>
            </a:custGeom>
            <a:solidFill>
              <a:srgbClr val="1F395A"/>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grpSp>
      <p:sp>
        <p:nvSpPr>
          <p:cNvPr id="12" name="object 12"/>
          <p:cNvSpPr txBox="1"/>
          <p:nvPr/>
        </p:nvSpPr>
        <p:spPr>
          <a:xfrm>
            <a:off x="3429000" y="3109341"/>
            <a:ext cx="2581275" cy="1149350"/>
          </a:xfrm>
          <a:prstGeom prst="rect">
            <a:avLst/>
          </a:prstGeom>
        </p:spPr>
        <p:txBody>
          <a:bodyPr vert="horz" wrap="square" lIns="0" tIns="15240" rIns="0" bIns="0" rtlCol="0">
            <a:spAutoFit/>
          </a:bodyPr>
          <a:lstStyle/>
          <a:p>
            <a:pPr marL="161925" marR="0" lvl="0" indent="0" defTabSz="914400" eaLnBrk="1" fontAlgn="auto" latinLnBrk="0" hangingPunct="1">
              <a:lnSpc>
                <a:spcPct val="100000"/>
              </a:lnSpc>
              <a:spcBef>
                <a:spcPts val="120"/>
              </a:spcBef>
              <a:spcAft>
                <a:spcPts val="0"/>
              </a:spcAft>
              <a:buClrTx/>
              <a:buSzTx/>
              <a:buFontTx/>
              <a:buNone/>
              <a:tabLst/>
              <a:defRPr/>
            </a:pPr>
            <a:r>
              <a:rPr kumimoji="0" sz="1250" b="1" i="0" u="none" strike="noStrike" kern="0" cap="none" spc="0" normalizeH="0" baseline="0" noProof="0" dirty="0">
                <a:ln>
                  <a:noFill/>
                </a:ln>
                <a:solidFill>
                  <a:srgbClr val="1F395A"/>
                </a:solidFill>
                <a:effectLst/>
                <a:uLnTx/>
                <a:uFillTx/>
                <a:latin typeface="Calibri"/>
                <a:cs typeface="Calibri"/>
              </a:rPr>
              <a:t>VTB</a:t>
            </a:r>
            <a:r>
              <a:rPr kumimoji="0" sz="1250" b="1" i="0" u="none" strike="noStrike" kern="0" cap="none" spc="10" normalizeH="0" baseline="0" noProof="0" dirty="0">
                <a:ln>
                  <a:noFill/>
                </a:ln>
                <a:solidFill>
                  <a:srgbClr val="1F395A"/>
                </a:solidFill>
                <a:effectLst/>
                <a:uLnTx/>
                <a:uFillTx/>
                <a:latin typeface="Calibri"/>
                <a:cs typeface="Calibri"/>
              </a:rPr>
              <a:t> </a:t>
            </a:r>
            <a:r>
              <a:rPr kumimoji="0" sz="1250" b="1" i="0" u="none" strike="noStrike" kern="0" cap="none" spc="-10" normalizeH="0" baseline="0" noProof="0" dirty="0">
                <a:ln>
                  <a:noFill/>
                </a:ln>
                <a:solidFill>
                  <a:srgbClr val="1F395A"/>
                </a:solidFill>
                <a:effectLst/>
                <a:uLnTx/>
                <a:uFillTx/>
                <a:latin typeface="Calibri"/>
                <a:cs typeface="Calibri"/>
              </a:rPr>
              <a:t>CAPITAL</a:t>
            </a:r>
            <a:endParaRPr kumimoji="0" sz="1250" b="0" i="0" u="none" strike="noStrike" kern="0" cap="none" spc="0" normalizeH="0" baseline="0" noProof="0">
              <a:ln>
                <a:noFill/>
              </a:ln>
              <a:solidFill>
                <a:sysClr val="windowText" lastClr="000000"/>
              </a:solidFill>
              <a:effectLst/>
              <a:uLnTx/>
              <a:uFillTx/>
              <a:latin typeface="Calibri"/>
              <a:cs typeface="Calibri"/>
            </a:endParaRPr>
          </a:p>
          <a:p>
            <a:pPr marL="0" marR="0" lvl="0" indent="0" defTabSz="914400" eaLnBrk="1" fontAlgn="auto" latinLnBrk="0" hangingPunct="1">
              <a:lnSpc>
                <a:spcPct val="100000"/>
              </a:lnSpc>
              <a:spcBef>
                <a:spcPts val="760"/>
              </a:spcBef>
              <a:spcAft>
                <a:spcPts val="0"/>
              </a:spcAft>
              <a:buClrTx/>
              <a:buSzTx/>
              <a:buFontTx/>
              <a:buNone/>
              <a:tabLst/>
              <a:defRPr/>
            </a:pPr>
            <a:endParaRPr kumimoji="0" sz="1250" b="0" i="0" u="none" strike="noStrike" kern="0" cap="none" spc="0" normalizeH="0" baseline="0" noProof="0">
              <a:ln>
                <a:noFill/>
              </a:ln>
              <a:solidFill>
                <a:sysClr val="windowText" lastClr="000000"/>
              </a:solidFill>
              <a:effectLst/>
              <a:uLnTx/>
              <a:uFillTx/>
              <a:latin typeface="Calibri"/>
              <a:cs typeface="Calibri"/>
            </a:endParaRPr>
          </a:p>
          <a:p>
            <a:pPr marL="161925" marR="0" lvl="0" indent="0" defTabSz="914400" eaLnBrk="1" fontAlgn="auto" latinLnBrk="0" hangingPunct="1">
              <a:lnSpc>
                <a:spcPct val="100000"/>
              </a:lnSpc>
              <a:spcBef>
                <a:spcPts val="0"/>
              </a:spcBef>
              <a:spcAft>
                <a:spcPts val="0"/>
              </a:spcAft>
              <a:buClrTx/>
              <a:buSzTx/>
              <a:buFontTx/>
              <a:buNone/>
              <a:tabLst/>
              <a:defRPr/>
            </a:pPr>
            <a:r>
              <a:rPr kumimoji="0" sz="2000" b="1" i="0" u="none" strike="noStrike" kern="0" cap="none" spc="0" normalizeH="0" baseline="0" noProof="0" dirty="0">
                <a:ln>
                  <a:noFill/>
                </a:ln>
                <a:solidFill>
                  <a:srgbClr val="172436"/>
                </a:solidFill>
                <a:effectLst/>
                <a:uLnTx/>
                <a:uFillTx/>
                <a:latin typeface="Calibri"/>
                <a:cs typeface="Calibri"/>
              </a:rPr>
              <a:t>Ability</a:t>
            </a:r>
            <a:r>
              <a:rPr kumimoji="0" sz="2000" b="1" i="0" u="none" strike="noStrike" kern="0" cap="none" spc="20" normalizeH="0" baseline="0" noProof="0" dirty="0">
                <a:ln>
                  <a:noFill/>
                </a:ln>
                <a:solidFill>
                  <a:srgbClr val="172436"/>
                </a:solidFill>
                <a:effectLst/>
                <a:uLnTx/>
                <a:uFillTx/>
                <a:latin typeface="Calibri"/>
                <a:cs typeface="Calibri"/>
              </a:rPr>
              <a:t> </a:t>
            </a:r>
            <a:r>
              <a:rPr kumimoji="0" sz="2000" b="1" i="0" u="none" strike="noStrike" kern="0" cap="none" spc="0" normalizeH="0" baseline="0" noProof="0" dirty="0">
                <a:ln>
                  <a:noFill/>
                </a:ln>
                <a:solidFill>
                  <a:srgbClr val="172436"/>
                </a:solidFill>
                <a:effectLst/>
                <a:uLnTx/>
                <a:uFillTx/>
                <a:latin typeface="Calibri"/>
                <a:cs typeface="Calibri"/>
              </a:rPr>
              <a:t>to</a:t>
            </a:r>
            <a:r>
              <a:rPr kumimoji="0" sz="2000" b="1" i="0" u="none" strike="noStrike" kern="0" cap="none" spc="35" normalizeH="0" baseline="0" noProof="0" dirty="0">
                <a:ln>
                  <a:noFill/>
                </a:ln>
                <a:solidFill>
                  <a:srgbClr val="172436"/>
                </a:solidFill>
                <a:effectLst/>
                <a:uLnTx/>
                <a:uFillTx/>
                <a:latin typeface="Calibri"/>
                <a:cs typeface="Calibri"/>
              </a:rPr>
              <a:t> </a:t>
            </a:r>
            <a:r>
              <a:rPr kumimoji="0" sz="2000" b="1" i="0" u="none" strike="noStrike" kern="0" cap="none" spc="-10" normalizeH="0" baseline="0" noProof="0" dirty="0">
                <a:ln>
                  <a:noFill/>
                </a:ln>
                <a:solidFill>
                  <a:srgbClr val="172436"/>
                </a:solidFill>
                <a:effectLst/>
                <a:uLnTx/>
                <a:uFillTx/>
                <a:latin typeface="Calibri"/>
                <a:cs typeface="Calibri"/>
              </a:rPr>
              <a:t>transact</a:t>
            </a:r>
            <a:endParaRPr kumimoji="0" sz="2000" b="0" i="0" u="none" strike="noStrike" kern="0" cap="none" spc="0" normalizeH="0" baseline="0" noProof="0">
              <a:ln>
                <a:noFill/>
              </a:ln>
              <a:solidFill>
                <a:sysClr val="windowText" lastClr="000000"/>
              </a:solidFill>
              <a:effectLst/>
              <a:uLnTx/>
              <a:uFillTx/>
              <a:latin typeface="Calibri"/>
              <a:cs typeface="Calibri"/>
            </a:endParaRPr>
          </a:p>
          <a:p>
            <a:pPr marL="161925" marR="0" lvl="0" indent="0" defTabSz="914400" eaLnBrk="1" fontAlgn="auto" latinLnBrk="0" hangingPunct="1">
              <a:lnSpc>
                <a:spcPct val="100000"/>
              </a:lnSpc>
              <a:spcBef>
                <a:spcPts val="1200"/>
              </a:spcBef>
              <a:spcAft>
                <a:spcPts val="0"/>
              </a:spcAft>
              <a:buClrTx/>
              <a:buSzTx/>
              <a:buFontTx/>
              <a:buNone/>
              <a:tabLst/>
              <a:defRPr/>
            </a:pPr>
            <a:r>
              <a:rPr kumimoji="0" sz="1200" b="1" i="0" u="none" strike="noStrike" kern="0" cap="none" spc="-20" normalizeH="0" baseline="0" noProof="0" dirty="0">
                <a:ln>
                  <a:noFill/>
                </a:ln>
                <a:solidFill>
                  <a:srgbClr val="526271"/>
                </a:solidFill>
                <a:effectLst/>
                <a:uLnTx/>
                <a:uFillTx/>
                <a:latin typeface="Calibri"/>
                <a:cs typeface="Calibri"/>
              </a:rPr>
              <a:t>MARK</a:t>
            </a:r>
            <a:endParaRPr kumimoji="0" sz="1200" b="0" i="0" u="none" strike="noStrike" kern="0" cap="none" spc="0" normalizeH="0" baseline="0" noProof="0">
              <a:ln>
                <a:noFill/>
              </a:ln>
              <a:solidFill>
                <a:sysClr val="windowText" lastClr="000000"/>
              </a:solidFill>
              <a:effectLst/>
              <a:uLnTx/>
              <a:uFillTx/>
              <a:latin typeface="Calibri"/>
              <a:cs typeface="Calibri"/>
            </a:endParaRPr>
          </a:p>
        </p:txBody>
      </p:sp>
      <p:grpSp>
        <p:nvGrpSpPr>
          <p:cNvPr id="13" name="object 13"/>
          <p:cNvGrpSpPr/>
          <p:nvPr/>
        </p:nvGrpSpPr>
        <p:grpSpPr>
          <a:xfrm>
            <a:off x="6305550" y="2905125"/>
            <a:ext cx="2581275" cy="1428750"/>
            <a:chOff x="6305550" y="2905125"/>
            <a:chExt cx="2581275" cy="1428750"/>
          </a:xfrm>
        </p:grpSpPr>
        <p:sp>
          <p:nvSpPr>
            <p:cNvPr id="14" name="object 14"/>
            <p:cNvSpPr/>
            <p:nvPr/>
          </p:nvSpPr>
          <p:spPr>
            <a:xfrm>
              <a:off x="6305550" y="2962275"/>
              <a:ext cx="2581275" cy="1371600"/>
            </a:xfrm>
            <a:custGeom>
              <a:avLst/>
              <a:gdLst/>
              <a:ahLst/>
              <a:cxnLst/>
              <a:rect l="l" t="t" r="r" b="b"/>
              <a:pathLst>
                <a:path w="2581275" h="1371600">
                  <a:moveTo>
                    <a:pt x="0" y="1371600"/>
                  </a:moveTo>
                  <a:lnTo>
                    <a:pt x="2581275" y="1371600"/>
                  </a:lnTo>
                  <a:lnTo>
                    <a:pt x="2581275" y="0"/>
                  </a:lnTo>
                  <a:lnTo>
                    <a:pt x="0" y="0"/>
                  </a:lnTo>
                  <a:lnTo>
                    <a:pt x="0" y="1371600"/>
                  </a:lnTo>
                  <a:close/>
                </a:path>
              </a:pathLst>
            </a:custGeom>
            <a:solidFill>
              <a:srgbClr val="F5F8F9"/>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15" name="object 15"/>
            <p:cNvSpPr/>
            <p:nvPr/>
          </p:nvSpPr>
          <p:spPr>
            <a:xfrm>
              <a:off x="6305550" y="2905125"/>
              <a:ext cx="2581275" cy="57150"/>
            </a:xfrm>
            <a:custGeom>
              <a:avLst/>
              <a:gdLst/>
              <a:ahLst/>
              <a:cxnLst/>
              <a:rect l="l" t="t" r="r" b="b"/>
              <a:pathLst>
                <a:path w="2581275" h="57150">
                  <a:moveTo>
                    <a:pt x="2581275" y="0"/>
                  </a:moveTo>
                  <a:lnTo>
                    <a:pt x="0" y="0"/>
                  </a:lnTo>
                  <a:lnTo>
                    <a:pt x="0" y="57150"/>
                  </a:lnTo>
                  <a:lnTo>
                    <a:pt x="2581275" y="57150"/>
                  </a:lnTo>
                  <a:lnTo>
                    <a:pt x="2581275" y="0"/>
                  </a:lnTo>
                  <a:close/>
                </a:path>
              </a:pathLst>
            </a:custGeom>
            <a:solidFill>
              <a:srgbClr val="D99B6B"/>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grpSp>
      <p:sp>
        <p:nvSpPr>
          <p:cNvPr id="16" name="object 16"/>
          <p:cNvSpPr txBox="1"/>
          <p:nvPr/>
        </p:nvSpPr>
        <p:spPr>
          <a:xfrm>
            <a:off x="6305550" y="3109341"/>
            <a:ext cx="2581275" cy="1149350"/>
          </a:xfrm>
          <a:prstGeom prst="rect">
            <a:avLst/>
          </a:prstGeom>
        </p:spPr>
        <p:txBody>
          <a:bodyPr vert="horz" wrap="square" lIns="0" tIns="15240" rIns="0" bIns="0" rtlCol="0">
            <a:spAutoFit/>
          </a:bodyPr>
          <a:lstStyle/>
          <a:p>
            <a:pPr marL="162560" marR="0" lvl="0" indent="0" defTabSz="914400" eaLnBrk="1" fontAlgn="auto" latinLnBrk="0" hangingPunct="1">
              <a:lnSpc>
                <a:spcPct val="100000"/>
              </a:lnSpc>
              <a:spcBef>
                <a:spcPts val="120"/>
              </a:spcBef>
              <a:spcAft>
                <a:spcPts val="0"/>
              </a:spcAft>
              <a:buClrTx/>
              <a:buSzTx/>
              <a:buFontTx/>
              <a:buNone/>
              <a:tabLst/>
              <a:defRPr/>
            </a:pPr>
            <a:r>
              <a:rPr kumimoji="0" sz="1250" b="1" i="0" u="none" strike="noStrike" kern="0" cap="none" spc="-20" normalizeH="0" baseline="0" noProof="0" dirty="0">
                <a:ln>
                  <a:noFill/>
                </a:ln>
                <a:solidFill>
                  <a:srgbClr val="D99B6B"/>
                </a:solidFill>
                <a:effectLst/>
                <a:uLnTx/>
                <a:uFillTx/>
                <a:latin typeface="Calibri"/>
                <a:cs typeface="Calibri"/>
              </a:rPr>
              <a:t>GTLK</a:t>
            </a:r>
            <a:endParaRPr kumimoji="0" sz="1250" b="0" i="0" u="none" strike="noStrike" kern="0" cap="none" spc="0" normalizeH="0" baseline="0" noProof="0">
              <a:ln>
                <a:noFill/>
              </a:ln>
              <a:solidFill>
                <a:sysClr val="windowText" lastClr="000000"/>
              </a:solidFill>
              <a:effectLst/>
              <a:uLnTx/>
              <a:uFillTx/>
              <a:latin typeface="Calibri"/>
              <a:cs typeface="Calibri"/>
            </a:endParaRPr>
          </a:p>
          <a:p>
            <a:pPr marL="0" marR="0" lvl="0" indent="0" defTabSz="914400" eaLnBrk="1" fontAlgn="auto" latinLnBrk="0" hangingPunct="1">
              <a:lnSpc>
                <a:spcPct val="100000"/>
              </a:lnSpc>
              <a:spcBef>
                <a:spcPts val="760"/>
              </a:spcBef>
              <a:spcAft>
                <a:spcPts val="0"/>
              </a:spcAft>
              <a:buClrTx/>
              <a:buSzTx/>
              <a:buFontTx/>
              <a:buNone/>
              <a:tabLst/>
              <a:defRPr/>
            </a:pPr>
            <a:endParaRPr kumimoji="0" sz="1250" b="0" i="0" u="none" strike="noStrike" kern="0" cap="none" spc="0" normalizeH="0" baseline="0" noProof="0">
              <a:ln>
                <a:noFill/>
              </a:ln>
              <a:solidFill>
                <a:sysClr val="windowText" lastClr="000000"/>
              </a:solidFill>
              <a:effectLst/>
              <a:uLnTx/>
              <a:uFillTx/>
              <a:latin typeface="Calibri"/>
              <a:cs typeface="Calibri"/>
            </a:endParaRPr>
          </a:p>
          <a:p>
            <a:pPr marL="162560" marR="0" lvl="0" indent="0" defTabSz="914400" eaLnBrk="1" fontAlgn="auto" latinLnBrk="0" hangingPunct="1">
              <a:lnSpc>
                <a:spcPct val="100000"/>
              </a:lnSpc>
              <a:spcBef>
                <a:spcPts val="0"/>
              </a:spcBef>
              <a:spcAft>
                <a:spcPts val="0"/>
              </a:spcAft>
              <a:buClrTx/>
              <a:buSzTx/>
              <a:buFontTx/>
              <a:buNone/>
              <a:tabLst/>
              <a:defRPr/>
            </a:pPr>
            <a:r>
              <a:rPr kumimoji="0" sz="2000" b="1" i="0" u="none" strike="noStrike" kern="0" cap="none" spc="0" normalizeH="0" baseline="0" noProof="0" dirty="0">
                <a:ln>
                  <a:noFill/>
                </a:ln>
                <a:solidFill>
                  <a:srgbClr val="172436"/>
                </a:solidFill>
                <a:effectLst/>
                <a:uLnTx/>
                <a:uFillTx/>
                <a:latin typeface="Calibri"/>
                <a:cs typeface="Calibri"/>
              </a:rPr>
              <a:t>What</a:t>
            </a:r>
            <a:r>
              <a:rPr kumimoji="0" sz="2000" b="1" i="0" u="none" strike="noStrike" kern="0" cap="none" spc="-15" normalizeH="0" baseline="0" noProof="0" dirty="0">
                <a:ln>
                  <a:noFill/>
                </a:ln>
                <a:solidFill>
                  <a:srgbClr val="172436"/>
                </a:solidFill>
                <a:effectLst/>
                <a:uLnTx/>
                <a:uFillTx/>
                <a:latin typeface="Calibri"/>
                <a:cs typeface="Calibri"/>
              </a:rPr>
              <a:t> </a:t>
            </a:r>
            <a:r>
              <a:rPr kumimoji="0" sz="2000" b="1" i="0" u="none" strike="noStrike" kern="0" cap="none" spc="0" normalizeH="0" baseline="0" noProof="0" dirty="0">
                <a:ln>
                  <a:noFill/>
                </a:ln>
                <a:solidFill>
                  <a:srgbClr val="172436"/>
                </a:solidFill>
                <a:effectLst/>
                <a:uLnTx/>
                <a:uFillTx/>
                <a:latin typeface="Calibri"/>
                <a:cs typeface="Calibri"/>
              </a:rPr>
              <a:t>broke </a:t>
            </a:r>
            <a:r>
              <a:rPr kumimoji="0" sz="2000" b="1" i="0" u="none" strike="noStrike" kern="0" cap="none" spc="-10" normalizeH="0" baseline="0" noProof="0" dirty="0">
                <a:ln>
                  <a:noFill/>
                </a:ln>
                <a:solidFill>
                  <a:srgbClr val="172436"/>
                </a:solidFill>
                <a:effectLst/>
                <a:uLnTx/>
                <a:uFillTx/>
                <a:latin typeface="Calibri"/>
                <a:cs typeface="Calibri"/>
              </a:rPr>
              <a:t>first?</a:t>
            </a:r>
            <a:endParaRPr kumimoji="0" sz="2000" b="0" i="0" u="none" strike="noStrike" kern="0" cap="none" spc="0" normalizeH="0" baseline="0" noProof="0">
              <a:ln>
                <a:noFill/>
              </a:ln>
              <a:solidFill>
                <a:sysClr val="windowText" lastClr="000000"/>
              </a:solidFill>
              <a:effectLst/>
              <a:uLnTx/>
              <a:uFillTx/>
              <a:latin typeface="Calibri"/>
              <a:cs typeface="Calibri"/>
            </a:endParaRPr>
          </a:p>
          <a:p>
            <a:pPr marL="162560" marR="0" lvl="0" indent="0" defTabSz="914400" eaLnBrk="1" fontAlgn="auto" latinLnBrk="0" hangingPunct="1">
              <a:lnSpc>
                <a:spcPct val="100000"/>
              </a:lnSpc>
              <a:spcBef>
                <a:spcPts val="1200"/>
              </a:spcBef>
              <a:spcAft>
                <a:spcPts val="0"/>
              </a:spcAft>
              <a:buClrTx/>
              <a:buSzTx/>
              <a:buFontTx/>
              <a:buNone/>
              <a:tabLst/>
              <a:defRPr/>
            </a:pPr>
            <a:r>
              <a:rPr kumimoji="0" sz="1200" b="1" i="0" u="none" strike="noStrike" kern="0" cap="none" spc="-10" normalizeH="0" baseline="0" noProof="0" dirty="0">
                <a:ln>
                  <a:noFill/>
                </a:ln>
                <a:solidFill>
                  <a:srgbClr val="526271"/>
                </a:solidFill>
                <a:effectLst/>
                <a:uLnTx/>
                <a:uFillTx/>
                <a:latin typeface="Calibri"/>
                <a:cs typeface="Calibri"/>
              </a:rPr>
              <a:t>MARSHA</a:t>
            </a:r>
            <a:endParaRPr kumimoji="0" sz="1200" b="0" i="0" u="none" strike="noStrike" kern="0" cap="none" spc="0" normalizeH="0" baseline="0" noProof="0">
              <a:ln>
                <a:noFill/>
              </a:ln>
              <a:solidFill>
                <a:sysClr val="windowText" lastClr="000000"/>
              </a:solidFill>
              <a:effectLst/>
              <a:uLnTx/>
              <a:uFillTx/>
              <a:latin typeface="Calibri"/>
              <a:cs typeface="Calibri"/>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539902" y="1292097"/>
            <a:ext cx="1971039" cy="208279"/>
          </a:xfrm>
          <a:prstGeom prst="rect">
            <a:avLst/>
          </a:prstGeom>
        </p:spPr>
        <p:txBody>
          <a:bodyPr vert="horz" wrap="square" lIns="0" tIns="12700" rIns="0" bIns="0" rtlCol="0">
            <a:spAutoFit/>
          </a:bodyPr>
          <a:lstStyle/>
          <a:p>
            <a:pPr marL="12700" marR="0" lvl="0" indent="0" defTabSz="914400" eaLnBrk="1" fontAlgn="auto" latinLnBrk="0" hangingPunct="1">
              <a:lnSpc>
                <a:spcPct val="100000"/>
              </a:lnSpc>
              <a:spcBef>
                <a:spcPts val="100"/>
              </a:spcBef>
              <a:spcAft>
                <a:spcPts val="0"/>
              </a:spcAft>
              <a:buClrTx/>
              <a:buSzTx/>
              <a:buFontTx/>
              <a:buNone/>
              <a:tabLst/>
              <a:defRPr/>
            </a:pPr>
            <a:r>
              <a:rPr kumimoji="0" sz="1200" b="1" i="0" u="none" strike="noStrike" kern="0" cap="none" spc="0" normalizeH="0" baseline="0" noProof="0" dirty="0">
                <a:ln>
                  <a:noFill/>
                </a:ln>
                <a:solidFill>
                  <a:srgbClr val="5CA8BB"/>
                </a:solidFill>
                <a:effectLst/>
                <a:uLnTx/>
                <a:uFillTx/>
                <a:latin typeface="Calibri"/>
                <a:cs typeface="Calibri"/>
              </a:rPr>
              <a:t>2</a:t>
            </a:r>
            <a:r>
              <a:rPr kumimoji="0" sz="1200" b="1" i="0" u="none" strike="noStrike" kern="0" cap="none" spc="265" normalizeH="0" baseline="0" noProof="0" dirty="0">
                <a:ln>
                  <a:noFill/>
                </a:ln>
                <a:solidFill>
                  <a:srgbClr val="5CA8BB"/>
                </a:solidFill>
                <a:effectLst/>
                <a:uLnTx/>
                <a:uFillTx/>
                <a:latin typeface="Calibri"/>
                <a:cs typeface="Calibri"/>
              </a:rPr>
              <a:t> </a:t>
            </a:r>
            <a:r>
              <a:rPr kumimoji="0" sz="1200" b="1" i="0" u="none" strike="noStrike" kern="0" cap="none" spc="-10" normalizeH="0" baseline="0" noProof="0" dirty="0">
                <a:ln>
                  <a:noFill/>
                </a:ln>
                <a:solidFill>
                  <a:srgbClr val="5CA8BB"/>
                </a:solidFill>
                <a:effectLst/>
                <a:uLnTx/>
                <a:uFillTx/>
                <a:latin typeface="Calibri"/>
                <a:cs typeface="Calibri"/>
              </a:rPr>
              <a:t>CONTROL</a:t>
            </a:r>
            <a:r>
              <a:rPr kumimoji="0" sz="1200" b="1" i="0" u="none" strike="noStrike" kern="0" cap="none" spc="-5" normalizeH="0" baseline="0" noProof="0" dirty="0">
                <a:ln>
                  <a:noFill/>
                </a:ln>
                <a:solidFill>
                  <a:srgbClr val="5CA8BB"/>
                </a:solidFill>
                <a:effectLst/>
                <a:uLnTx/>
                <a:uFillTx/>
                <a:latin typeface="Calibri"/>
                <a:cs typeface="Calibri"/>
              </a:rPr>
              <a:t> </a:t>
            </a:r>
            <a:r>
              <a:rPr kumimoji="0" sz="1200" b="1" i="0" u="none" strike="noStrike" kern="0" cap="none" spc="0" normalizeH="0" baseline="0" noProof="0" dirty="0">
                <a:ln>
                  <a:noFill/>
                </a:ln>
                <a:solidFill>
                  <a:srgbClr val="5CA8BB"/>
                </a:solidFill>
                <a:effectLst/>
                <a:uLnTx/>
                <a:uFillTx/>
                <a:latin typeface="Calibri"/>
                <a:cs typeface="Calibri"/>
              </a:rPr>
              <a:t>AND</a:t>
            </a:r>
            <a:r>
              <a:rPr kumimoji="0" sz="1200" b="1" i="0" u="none" strike="noStrike" kern="0" cap="none" spc="-10" normalizeH="0" baseline="0" noProof="0" dirty="0">
                <a:ln>
                  <a:noFill/>
                </a:ln>
                <a:solidFill>
                  <a:srgbClr val="5CA8BB"/>
                </a:solidFill>
                <a:effectLst/>
                <a:uLnTx/>
                <a:uFillTx/>
                <a:latin typeface="Calibri"/>
                <a:cs typeface="Calibri"/>
              </a:rPr>
              <a:t> REALISATION</a:t>
            </a:r>
            <a:endParaRPr kumimoji="0" sz="1200" b="0" i="0" u="none" strike="noStrike" kern="0" cap="none" spc="0" normalizeH="0" baseline="0" noProof="0">
              <a:ln>
                <a:noFill/>
              </a:ln>
              <a:solidFill>
                <a:sysClr val="windowText" lastClr="000000"/>
              </a:solidFill>
              <a:effectLst/>
              <a:uLnTx/>
              <a:uFillTx/>
              <a:latin typeface="Calibri"/>
              <a:cs typeface="Calibri"/>
            </a:endParaRPr>
          </a:p>
        </p:txBody>
      </p:sp>
      <p:sp>
        <p:nvSpPr>
          <p:cNvPr id="3" name="object 3" descr="$PPTXTitle"/>
          <p:cNvSpPr txBox="1">
            <a:spLocks noGrp="1"/>
          </p:cNvSpPr>
          <p:nvPr>
            <p:ph type="title"/>
          </p:nvPr>
        </p:nvSpPr>
        <p:spPr>
          <a:prstGeom prst="rect">
            <a:avLst/>
          </a:prstGeom>
        </p:spPr>
        <p:txBody>
          <a:bodyPr vert="horz" wrap="square" lIns="0" tIns="227329" rIns="0" bIns="0" rtlCol="0">
            <a:spAutoFit/>
          </a:bodyPr>
          <a:lstStyle/>
          <a:p>
            <a:pPr marL="12700">
              <a:lnSpc>
                <a:spcPct val="100000"/>
              </a:lnSpc>
              <a:spcBef>
                <a:spcPts val="125"/>
              </a:spcBef>
            </a:pPr>
            <a:r>
              <a:rPr sz="2750" dirty="0"/>
              <a:t>Can</a:t>
            </a:r>
            <a:r>
              <a:rPr sz="2750" spc="-20" dirty="0"/>
              <a:t> </a:t>
            </a:r>
            <a:r>
              <a:rPr sz="2750" dirty="0"/>
              <a:t>legal</a:t>
            </a:r>
            <a:r>
              <a:rPr sz="2750" spc="-30" dirty="0"/>
              <a:t> </a:t>
            </a:r>
            <a:r>
              <a:rPr sz="2750" dirty="0"/>
              <a:t>rights</a:t>
            </a:r>
            <a:r>
              <a:rPr sz="2750" spc="-30" dirty="0"/>
              <a:t> </a:t>
            </a:r>
            <a:r>
              <a:rPr sz="2750" dirty="0"/>
              <a:t>be</a:t>
            </a:r>
            <a:r>
              <a:rPr sz="2750" spc="-30" dirty="0"/>
              <a:t> </a:t>
            </a:r>
            <a:r>
              <a:rPr sz="2750" dirty="0"/>
              <a:t>turned</a:t>
            </a:r>
            <a:r>
              <a:rPr sz="2750" spc="-20" dirty="0"/>
              <a:t> </a:t>
            </a:r>
            <a:r>
              <a:rPr sz="2750" dirty="0"/>
              <a:t>into</a:t>
            </a:r>
            <a:r>
              <a:rPr sz="2750" spc="-30" dirty="0"/>
              <a:t> </a:t>
            </a:r>
            <a:r>
              <a:rPr sz="2750" dirty="0"/>
              <a:t>recoverable</a:t>
            </a:r>
            <a:r>
              <a:rPr sz="2750" spc="5" dirty="0"/>
              <a:t> </a:t>
            </a:r>
            <a:r>
              <a:rPr sz="2750" spc="-10" dirty="0"/>
              <a:t>value?</a:t>
            </a:r>
            <a:endParaRPr sz="2750"/>
          </a:p>
        </p:txBody>
      </p:sp>
      <p:sp>
        <p:nvSpPr>
          <p:cNvPr id="4" name="object 4"/>
          <p:cNvSpPr/>
          <p:nvPr/>
        </p:nvSpPr>
        <p:spPr>
          <a:xfrm>
            <a:off x="552450" y="2581275"/>
            <a:ext cx="8039100" cy="19050"/>
          </a:xfrm>
          <a:custGeom>
            <a:avLst/>
            <a:gdLst/>
            <a:ahLst/>
            <a:cxnLst/>
            <a:rect l="l" t="t" r="r" b="b"/>
            <a:pathLst>
              <a:path w="8039100" h="19050">
                <a:moveTo>
                  <a:pt x="8039100" y="0"/>
                </a:moveTo>
                <a:lnTo>
                  <a:pt x="0" y="0"/>
                </a:lnTo>
                <a:lnTo>
                  <a:pt x="0" y="19050"/>
                </a:lnTo>
                <a:lnTo>
                  <a:pt x="8039100" y="19050"/>
                </a:lnTo>
                <a:lnTo>
                  <a:pt x="8039100" y="0"/>
                </a:lnTo>
                <a:close/>
              </a:path>
            </a:pathLst>
          </a:custGeom>
          <a:solidFill>
            <a:srgbClr val="B8CCD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5" name="object 5"/>
          <p:cNvSpPr txBox="1"/>
          <p:nvPr/>
        </p:nvSpPr>
        <p:spPr>
          <a:xfrm>
            <a:off x="539902" y="2897504"/>
            <a:ext cx="1026794" cy="208279"/>
          </a:xfrm>
          <a:prstGeom prst="rect">
            <a:avLst/>
          </a:prstGeom>
        </p:spPr>
        <p:txBody>
          <a:bodyPr vert="horz" wrap="square" lIns="0" tIns="12700" rIns="0" bIns="0" rtlCol="0">
            <a:spAutoFit/>
          </a:bodyPr>
          <a:lstStyle/>
          <a:p>
            <a:pPr marL="12700" marR="0" lvl="0" indent="0" defTabSz="914400" eaLnBrk="1" fontAlgn="auto" latinLnBrk="0" hangingPunct="1">
              <a:lnSpc>
                <a:spcPct val="100000"/>
              </a:lnSpc>
              <a:spcBef>
                <a:spcPts val="100"/>
              </a:spcBef>
              <a:spcAft>
                <a:spcPts val="0"/>
              </a:spcAft>
              <a:buClrTx/>
              <a:buSzTx/>
              <a:buFontTx/>
              <a:buNone/>
              <a:tabLst/>
              <a:defRPr/>
            </a:pPr>
            <a:r>
              <a:rPr kumimoji="0" sz="1200" b="1" i="0" u="none" strike="noStrike" kern="0" cap="none" spc="0" normalizeH="0" baseline="0" noProof="0" dirty="0">
                <a:ln>
                  <a:noFill/>
                </a:ln>
                <a:solidFill>
                  <a:srgbClr val="D99B6B"/>
                </a:solidFill>
                <a:effectLst/>
                <a:uLnTx/>
                <a:uFillTx/>
                <a:latin typeface="Calibri"/>
                <a:cs typeface="Calibri"/>
              </a:rPr>
              <a:t>MARSHA</a:t>
            </a:r>
            <a:r>
              <a:rPr kumimoji="0" sz="1200" b="1" i="0" u="none" strike="noStrike" kern="0" cap="none" spc="-30" normalizeH="0" baseline="0" noProof="0" dirty="0">
                <a:ln>
                  <a:noFill/>
                </a:ln>
                <a:solidFill>
                  <a:srgbClr val="D99B6B"/>
                </a:solidFill>
                <a:effectLst/>
                <a:uLnTx/>
                <a:uFillTx/>
                <a:latin typeface="Calibri"/>
                <a:cs typeface="Calibri"/>
              </a:rPr>
              <a:t> </a:t>
            </a:r>
            <a:r>
              <a:rPr kumimoji="0" sz="1200" b="1" i="0" u="none" strike="noStrike" kern="0" cap="none" spc="0" normalizeH="0" baseline="0" noProof="0" dirty="0">
                <a:ln>
                  <a:noFill/>
                </a:ln>
                <a:solidFill>
                  <a:srgbClr val="D99B6B"/>
                </a:solidFill>
                <a:effectLst/>
                <a:uLnTx/>
                <a:uFillTx/>
                <a:latin typeface="Calibri"/>
                <a:cs typeface="Calibri"/>
              </a:rPr>
              <a:t>·</a:t>
            </a:r>
            <a:r>
              <a:rPr kumimoji="0" sz="1200" b="1" i="0" u="none" strike="noStrike" kern="0" cap="none" spc="-25" normalizeH="0" baseline="0" noProof="0" dirty="0">
                <a:ln>
                  <a:noFill/>
                </a:ln>
                <a:solidFill>
                  <a:srgbClr val="D99B6B"/>
                </a:solidFill>
                <a:effectLst/>
                <a:uLnTx/>
                <a:uFillTx/>
                <a:latin typeface="Calibri"/>
                <a:cs typeface="Calibri"/>
              </a:rPr>
              <a:t> </a:t>
            </a:r>
            <a:r>
              <a:rPr kumimoji="0" sz="1200" b="1" i="0" u="none" strike="noStrike" kern="0" cap="none" spc="-20" normalizeH="0" baseline="0" noProof="0" dirty="0">
                <a:ln>
                  <a:noFill/>
                </a:ln>
                <a:solidFill>
                  <a:srgbClr val="D99B6B"/>
                </a:solidFill>
                <a:effectLst/>
                <a:uLnTx/>
                <a:uFillTx/>
                <a:latin typeface="Calibri"/>
                <a:cs typeface="Calibri"/>
              </a:rPr>
              <a:t>GTLK</a:t>
            </a:r>
            <a:endParaRPr kumimoji="0" sz="1200" b="0" i="0" u="none" strike="noStrike" kern="0" cap="none" spc="0" normalizeH="0" baseline="0" noProof="0">
              <a:ln>
                <a:noFill/>
              </a:ln>
              <a:solidFill>
                <a:sysClr val="windowText" lastClr="000000"/>
              </a:solidFill>
              <a:effectLst/>
              <a:uLnTx/>
              <a:uFillTx/>
              <a:latin typeface="Calibri"/>
              <a:cs typeface="Calibri"/>
            </a:endParaRPr>
          </a:p>
        </p:txBody>
      </p:sp>
      <p:sp>
        <p:nvSpPr>
          <p:cNvPr id="9" name="object 9"/>
          <p:cNvSpPr txBox="1"/>
          <p:nvPr/>
        </p:nvSpPr>
        <p:spPr>
          <a:xfrm>
            <a:off x="3416934" y="2897504"/>
            <a:ext cx="1335405" cy="208279"/>
          </a:xfrm>
          <a:prstGeom prst="rect">
            <a:avLst/>
          </a:prstGeom>
        </p:spPr>
        <p:txBody>
          <a:bodyPr vert="horz" wrap="square" lIns="0" tIns="12700" rIns="0" bIns="0" rtlCol="0">
            <a:spAutoFit/>
          </a:bodyPr>
          <a:lstStyle/>
          <a:p>
            <a:pPr marL="12700" marR="0" lvl="0" indent="0" defTabSz="914400" eaLnBrk="1" fontAlgn="auto" latinLnBrk="0" hangingPunct="1">
              <a:lnSpc>
                <a:spcPct val="100000"/>
              </a:lnSpc>
              <a:spcBef>
                <a:spcPts val="100"/>
              </a:spcBef>
              <a:spcAft>
                <a:spcPts val="0"/>
              </a:spcAft>
              <a:buClrTx/>
              <a:buSzTx/>
              <a:buFontTx/>
              <a:buNone/>
              <a:tabLst/>
              <a:defRPr/>
            </a:pPr>
            <a:r>
              <a:rPr kumimoji="0" sz="1200" b="1" i="0" u="none" strike="noStrike" kern="0" cap="none" spc="0" normalizeH="0" baseline="0" noProof="0" dirty="0">
                <a:ln>
                  <a:noFill/>
                </a:ln>
                <a:solidFill>
                  <a:srgbClr val="1F395A"/>
                </a:solidFill>
                <a:effectLst/>
                <a:uLnTx/>
                <a:uFillTx/>
                <a:latin typeface="Calibri"/>
                <a:cs typeface="Calibri"/>
              </a:rPr>
              <a:t>MARK</a:t>
            </a:r>
            <a:r>
              <a:rPr kumimoji="0" sz="1200" b="1" i="0" u="none" strike="noStrike" kern="0" cap="none" spc="-15" normalizeH="0" baseline="0" noProof="0" dirty="0">
                <a:ln>
                  <a:noFill/>
                </a:ln>
                <a:solidFill>
                  <a:srgbClr val="1F395A"/>
                </a:solidFill>
                <a:effectLst/>
                <a:uLnTx/>
                <a:uFillTx/>
                <a:latin typeface="Calibri"/>
                <a:cs typeface="Calibri"/>
              </a:rPr>
              <a:t> </a:t>
            </a:r>
            <a:r>
              <a:rPr kumimoji="0" sz="1200" b="1" i="0" u="none" strike="noStrike" kern="0" cap="none" spc="0" normalizeH="0" baseline="0" noProof="0" dirty="0">
                <a:ln>
                  <a:noFill/>
                </a:ln>
                <a:solidFill>
                  <a:srgbClr val="1F395A"/>
                </a:solidFill>
                <a:effectLst/>
                <a:uLnTx/>
                <a:uFillTx/>
                <a:latin typeface="Calibri"/>
                <a:cs typeface="Calibri"/>
              </a:rPr>
              <a:t>·</a:t>
            </a:r>
            <a:r>
              <a:rPr kumimoji="0" sz="1200" b="1" i="0" u="none" strike="noStrike" kern="0" cap="none" spc="-15" normalizeH="0" baseline="0" noProof="0" dirty="0">
                <a:ln>
                  <a:noFill/>
                </a:ln>
                <a:solidFill>
                  <a:srgbClr val="1F395A"/>
                </a:solidFill>
                <a:effectLst/>
                <a:uLnTx/>
                <a:uFillTx/>
                <a:latin typeface="Calibri"/>
                <a:cs typeface="Calibri"/>
              </a:rPr>
              <a:t> </a:t>
            </a:r>
            <a:r>
              <a:rPr kumimoji="0" sz="1200" b="1" i="0" u="none" strike="noStrike" kern="0" cap="none" spc="0" normalizeH="0" baseline="0" noProof="0" dirty="0">
                <a:ln>
                  <a:noFill/>
                </a:ln>
                <a:solidFill>
                  <a:srgbClr val="1F395A"/>
                </a:solidFill>
                <a:effectLst/>
                <a:uLnTx/>
                <a:uFillTx/>
                <a:latin typeface="Calibri"/>
                <a:cs typeface="Calibri"/>
              </a:rPr>
              <a:t>VTB</a:t>
            </a:r>
            <a:r>
              <a:rPr kumimoji="0" sz="1200" b="1" i="0" u="none" strike="noStrike" kern="0" cap="none" spc="-10" normalizeH="0" baseline="0" noProof="0" dirty="0">
                <a:ln>
                  <a:noFill/>
                </a:ln>
                <a:solidFill>
                  <a:srgbClr val="1F395A"/>
                </a:solidFill>
                <a:effectLst/>
                <a:uLnTx/>
                <a:uFillTx/>
                <a:latin typeface="Calibri"/>
                <a:cs typeface="Calibri"/>
              </a:rPr>
              <a:t> CAPITAL</a:t>
            </a:r>
            <a:endParaRPr kumimoji="0" sz="1200" b="0" i="0" u="none" strike="noStrike" kern="0" cap="none" spc="0" normalizeH="0" baseline="0" noProof="0">
              <a:ln>
                <a:noFill/>
              </a:ln>
              <a:solidFill>
                <a:sysClr val="windowText" lastClr="000000"/>
              </a:solidFill>
              <a:effectLst/>
              <a:uLnTx/>
              <a:uFillTx/>
              <a:latin typeface="Calibri"/>
              <a:cs typeface="Calibri"/>
            </a:endParaRPr>
          </a:p>
        </p:txBody>
      </p:sp>
      <p:sp>
        <p:nvSpPr>
          <p:cNvPr id="13" name="object 13"/>
          <p:cNvSpPr txBox="1"/>
          <p:nvPr/>
        </p:nvSpPr>
        <p:spPr>
          <a:xfrm>
            <a:off x="6293865" y="2897504"/>
            <a:ext cx="1322070" cy="208279"/>
          </a:xfrm>
          <a:prstGeom prst="rect">
            <a:avLst/>
          </a:prstGeom>
        </p:spPr>
        <p:txBody>
          <a:bodyPr vert="horz" wrap="square" lIns="0" tIns="12700" rIns="0" bIns="0" rtlCol="0">
            <a:spAutoFit/>
          </a:bodyPr>
          <a:lstStyle/>
          <a:p>
            <a:pPr marL="12700" marR="0" lvl="0" indent="0" defTabSz="914400" eaLnBrk="1" fontAlgn="auto" latinLnBrk="0" hangingPunct="1">
              <a:lnSpc>
                <a:spcPct val="100000"/>
              </a:lnSpc>
              <a:spcBef>
                <a:spcPts val="100"/>
              </a:spcBef>
              <a:spcAft>
                <a:spcPts val="0"/>
              </a:spcAft>
              <a:buClrTx/>
              <a:buSzTx/>
              <a:buFontTx/>
              <a:buNone/>
              <a:tabLst/>
              <a:defRPr/>
            </a:pPr>
            <a:r>
              <a:rPr kumimoji="0" sz="1200" b="1" i="0" u="none" strike="noStrike" kern="0" cap="none" spc="0" normalizeH="0" baseline="0" noProof="0" dirty="0">
                <a:ln>
                  <a:noFill/>
                </a:ln>
                <a:solidFill>
                  <a:srgbClr val="5CA8BB"/>
                </a:solidFill>
                <a:effectLst/>
                <a:uLnTx/>
                <a:uFillTx/>
                <a:latin typeface="Calibri"/>
                <a:cs typeface="Calibri"/>
              </a:rPr>
              <a:t>JOOST</a:t>
            </a:r>
            <a:r>
              <a:rPr kumimoji="0" sz="1200" b="1" i="0" u="none" strike="noStrike" kern="0" cap="none" spc="-25" normalizeH="0" baseline="0" noProof="0" dirty="0">
                <a:ln>
                  <a:noFill/>
                </a:ln>
                <a:solidFill>
                  <a:srgbClr val="5CA8BB"/>
                </a:solidFill>
                <a:effectLst/>
                <a:uLnTx/>
                <a:uFillTx/>
                <a:latin typeface="Calibri"/>
                <a:cs typeface="Calibri"/>
              </a:rPr>
              <a:t> </a:t>
            </a:r>
            <a:r>
              <a:rPr kumimoji="0" sz="1200" b="1" i="0" u="none" strike="noStrike" kern="0" cap="none" spc="0" normalizeH="0" baseline="0" noProof="0" dirty="0">
                <a:ln>
                  <a:noFill/>
                </a:ln>
                <a:solidFill>
                  <a:srgbClr val="5CA8BB"/>
                </a:solidFill>
                <a:effectLst/>
                <a:uLnTx/>
                <a:uFillTx/>
                <a:latin typeface="Calibri"/>
                <a:cs typeface="Calibri"/>
              </a:rPr>
              <a:t>·</a:t>
            </a:r>
            <a:r>
              <a:rPr kumimoji="0" sz="1200" b="1" i="0" u="none" strike="noStrike" kern="0" cap="none" spc="-25" normalizeH="0" baseline="0" noProof="0" dirty="0">
                <a:ln>
                  <a:noFill/>
                </a:ln>
                <a:solidFill>
                  <a:srgbClr val="5CA8BB"/>
                </a:solidFill>
                <a:effectLst/>
                <a:uLnTx/>
                <a:uFillTx/>
                <a:latin typeface="Calibri"/>
                <a:cs typeface="Calibri"/>
              </a:rPr>
              <a:t> </a:t>
            </a:r>
            <a:r>
              <a:rPr kumimoji="0" sz="1200" b="1" i="0" u="none" strike="noStrike" kern="0" cap="none" spc="-10" normalizeH="0" baseline="0" noProof="0" dirty="0">
                <a:ln>
                  <a:noFill/>
                </a:ln>
                <a:solidFill>
                  <a:srgbClr val="5CA8BB"/>
                </a:solidFill>
                <a:effectLst/>
                <a:uLnTx/>
                <a:uFillTx/>
                <a:latin typeface="Calibri"/>
                <a:cs typeface="Calibri"/>
              </a:rPr>
              <a:t>FORTENOVA</a:t>
            </a:r>
            <a:endParaRPr kumimoji="0" sz="1200" b="0" i="0" u="none" strike="noStrike" kern="0" cap="none" spc="0" normalizeH="0" baseline="0" noProof="0">
              <a:ln>
                <a:noFill/>
              </a:ln>
              <a:solidFill>
                <a:sysClr val="windowText" lastClr="000000"/>
              </a:solidFill>
              <a:effectLst/>
              <a:uLnTx/>
              <a:uFillTx/>
              <a:latin typeface="Calibri"/>
              <a:cs typeface="Calibri"/>
            </a:endParaRPr>
          </a:p>
        </p:txBody>
      </p:sp>
      <p:sp>
        <p:nvSpPr>
          <p:cNvPr id="6" name="object 6"/>
          <p:cNvSpPr txBox="1"/>
          <p:nvPr/>
        </p:nvSpPr>
        <p:spPr>
          <a:xfrm>
            <a:off x="539902" y="3322446"/>
            <a:ext cx="1466215" cy="334645"/>
          </a:xfrm>
          <a:prstGeom prst="rect">
            <a:avLst/>
          </a:prstGeom>
        </p:spPr>
        <p:txBody>
          <a:bodyPr vert="horz" wrap="square" lIns="0" tIns="15875" rIns="0" bIns="0" rtlCol="0">
            <a:spAutoFit/>
          </a:bodyPr>
          <a:lstStyle/>
          <a:p>
            <a:pPr marL="12700" marR="0" lvl="0" indent="0" defTabSz="914400" eaLnBrk="1" fontAlgn="auto" latinLnBrk="0" hangingPunct="1">
              <a:lnSpc>
                <a:spcPct val="100000"/>
              </a:lnSpc>
              <a:spcBef>
                <a:spcPts val="125"/>
              </a:spcBef>
              <a:spcAft>
                <a:spcPts val="0"/>
              </a:spcAft>
              <a:buClrTx/>
              <a:buSzTx/>
              <a:buFontTx/>
              <a:buNone/>
              <a:tabLst/>
              <a:defRPr/>
            </a:pPr>
            <a:r>
              <a:rPr kumimoji="0" sz="2000" b="1" i="0" u="none" strike="noStrike" kern="0" cap="none" spc="0" normalizeH="0" baseline="0" noProof="0" dirty="0">
                <a:ln>
                  <a:noFill/>
                </a:ln>
                <a:solidFill>
                  <a:srgbClr val="172436"/>
                </a:solidFill>
                <a:effectLst/>
                <a:uLnTx/>
                <a:uFillTx/>
                <a:latin typeface="Calibri"/>
                <a:cs typeface="Calibri"/>
              </a:rPr>
              <a:t>Court</a:t>
            </a:r>
            <a:r>
              <a:rPr kumimoji="0" sz="2000" b="1" i="0" u="none" strike="noStrike" kern="0" cap="none" spc="50" normalizeH="0" baseline="0" noProof="0" dirty="0">
                <a:ln>
                  <a:noFill/>
                </a:ln>
                <a:solidFill>
                  <a:srgbClr val="172436"/>
                </a:solidFill>
                <a:effectLst/>
                <a:uLnTx/>
                <a:uFillTx/>
                <a:latin typeface="Calibri"/>
                <a:cs typeface="Calibri"/>
              </a:rPr>
              <a:t> </a:t>
            </a:r>
            <a:r>
              <a:rPr kumimoji="0" sz="2000" b="1" i="0" u="none" strike="noStrike" kern="0" cap="none" spc="-10" normalizeH="0" baseline="0" noProof="0" dirty="0">
                <a:ln>
                  <a:noFill/>
                </a:ln>
                <a:solidFill>
                  <a:srgbClr val="172436"/>
                </a:solidFill>
                <a:effectLst/>
                <a:uLnTx/>
                <a:uFillTx/>
                <a:latin typeface="Calibri"/>
                <a:cs typeface="Calibri"/>
              </a:rPr>
              <a:t>powers</a:t>
            </a:r>
            <a:endParaRPr kumimoji="0" sz="2000" b="0" i="0" u="none" strike="noStrike" kern="0" cap="none" spc="0" normalizeH="0" baseline="0" noProof="0">
              <a:ln>
                <a:noFill/>
              </a:ln>
              <a:solidFill>
                <a:sysClr val="windowText" lastClr="000000"/>
              </a:solidFill>
              <a:effectLst/>
              <a:uLnTx/>
              <a:uFillTx/>
              <a:latin typeface="Calibri"/>
              <a:cs typeface="Calibri"/>
            </a:endParaRPr>
          </a:p>
        </p:txBody>
      </p:sp>
      <p:sp>
        <p:nvSpPr>
          <p:cNvPr id="10" name="object 10"/>
          <p:cNvSpPr txBox="1"/>
          <p:nvPr/>
        </p:nvSpPr>
        <p:spPr>
          <a:xfrm>
            <a:off x="3416934" y="3322446"/>
            <a:ext cx="1387475" cy="334645"/>
          </a:xfrm>
          <a:prstGeom prst="rect">
            <a:avLst/>
          </a:prstGeom>
        </p:spPr>
        <p:txBody>
          <a:bodyPr vert="horz" wrap="square" lIns="0" tIns="15875" rIns="0" bIns="0" rtlCol="0">
            <a:spAutoFit/>
          </a:bodyPr>
          <a:lstStyle/>
          <a:p>
            <a:pPr marL="12700" marR="0" lvl="0" indent="0" defTabSz="914400" eaLnBrk="1" fontAlgn="auto" latinLnBrk="0" hangingPunct="1">
              <a:lnSpc>
                <a:spcPct val="100000"/>
              </a:lnSpc>
              <a:spcBef>
                <a:spcPts val="125"/>
              </a:spcBef>
              <a:spcAft>
                <a:spcPts val="0"/>
              </a:spcAft>
              <a:buClrTx/>
              <a:buSzTx/>
              <a:buFontTx/>
              <a:buNone/>
              <a:tabLst/>
              <a:defRPr/>
            </a:pPr>
            <a:r>
              <a:rPr kumimoji="0" sz="2000" b="1" i="0" u="none" strike="noStrike" kern="0" cap="none" spc="0" normalizeH="0" baseline="0" noProof="0" dirty="0">
                <a:ln>
                  <a:noFill/>
                </a:ln>
                <a:solidFill>
                  <a:srgbClr val="172436"/>
                </a:solidFill>
                <a:effectLst/>
                <a:uLnTx/>
                <a:uFillTx/>
                <a:latin typeface="Calibri"/>
                <a:cs typeface="Calibri"/>
              </a:rPr>
              <a:t>Estate</a:t>
            </a:r>
            <a:r>
              <a:rPr kumimoji="0" sz="2000" b="1" i="0" u="none" strike="noStrike" kern="0" cap="none" spc="-25" normalizeH="0" baseline="0" noProof="0" dirty="0">
                <a:ln>
                  <a:noFill/>
                </a:ln>
                <a:solidFill>
                  <a:srgbClr val="172436"/>
                </a:solidFill>
                <a:effectLst/>
                <a:uLnTx/>
                <a:uFillTx/>
                <a:latin typeface="Calibri"/>
                <a:cs typeface="Calibri"/>
              </a:rPr>
              <a:t> </a:t>
            </a:r>
            <a:r>
              <a:rPr kumimoji="0" sz="2000" b="1" i="0" u="none" strike="noStrike" kern="0" cap="none" spc="-10" normalizeH="0" baseline="0" noProof="0" dirty="0">
                <a:ln>
                  <a:noFill/>
                </a:ln>
                <a:solidFill>
                  <a:srgbClr val="172436"/>
                </a:solidFill>
                <a:effectLst/>
                <a:uLnTx/>
                <a:uFillTx/>
                <a:latin typeface="Calibri"/>
                <a:cs typeface="Calibri"/>
              </a:rPr>
              <a:t>assets</a:t>
            </a:r>
            <a:endParaRPr kumimoji="0" sz="2000" b="0" i="0" u="none" strike="noStrike" kern="0" cap="none" spc="0" normalizeH="0" baseline="0" noProof="0">
              <a:ln>
                <a:noFill/>
              </a:ln>
              <a:solidFill>
                <a:sysClr val="windowText" lastClr="000000"/>
              </a:solidFill>
              <a:effectLst/>
              <a:uLnTx/>
              <a:uFillTx/>
              <a:latin typeface="Calibri"/>
              <a:cs typeface="Calibri"/>
            </a:endParaRPr>
          </a:p>
        </p:txBody>
      </p:sp>
      <p:sp>
        <p:nvSpPr>
          <p:cNvPr id="14" name="object 14"/>
          <p:cNvSpPr txBox="1"/>
          <p:nvPr/>
        </p:nvSpPr>
        <p:spPr>
          <a:xfrm>
            <a:off x="6293865" y="3322446"/>
            <a:ext cx="1971675" cy="334645"/>
          </a:xfrm>
          <a:prstGeom prst="rect">
            <a:avLst/>
          </a:prstGeom>
        </p:spPr>
        <p:txBody>
          <a:bodyPr vert="horz" wrap="square" lIns="0" tIns="15875" rIns="0" bIns="0" rtlCol="0">
            <a:spAutoFit/>
          </a:bodyPr>
          <a:lstStyle/>
          <a:p>
            <a:pPr marL="12700" marR="0" lvl="0" indent="0" defTabSz="914400" eaLnBrk="1" fontAlgn="auto" latinLnBrk="0" hangingPunct="1">
              <a:lnSpc>
                <a:spcPct val="100000"/>
              </a:lnSpc>
              <a:spcBef>
                <a:spcPts val="125"/>
              </a:spcBef>
              <a:spcAft>
                <a:spcPts val="0"/>
              </a:spcAft>
              <a:buClrTx/>
              <a:buSzTx/>
              <a:buFontTx/>
              <a:buNone/>
              <a:tabLst/>
              <a:defRPr/>
            </a:pPr>
            <a:r>
              <a:rPr kumimoji="0" sz="2000" b="1" i="0" u="none" strike="noStrike" kern="0" cap="none" spc="0" normalizeH="0" baseline="0" noProof="0" dirty="0">
                <a:ln>
                  <a:noFill/>
                </a:ln>
                <a:solidFill>
                  <a:srgbClr val="172436"/>
                </a:solidFill>
                <a:effectLst/>
                <a:uLnTx/>
                <a:uFillTx/>
                <a:latin typeface="Calibri"/>
                <a:cs typeface="Calibri"/>
              </a:rPr>
              <a:t>Stakeholder</a:t>
            </a:r>
            <a:r>
              <a:rPr kumimoji="0" sz="2000" b="1" i="0" u="none" strike="noStrike" kern="0" cap="none" spc="20" normalizeH="0" baseline="0" noProof="0" dirty="0">
                <a:ln>
                  <a:noFill/>
                </a:ln>
                <a:solidFill>
                  <a:srgbClr val="172436"/>
                </a:solidFill>
                <a:effectLst/>
                <a:uLnTx/>
                <a:uFillTx/>
                <a:latin typeface="Calibri"/>
                <a:cs typeface="Calibri"/>
              </a:rPr>
              <a:t> </a:t>
            </a:r>
            <a:r>
              <a:rPr kumimoji="0" sz="2000" b="1" i="0" u="none" strike="noStrike" kern="0" cap="none" spc="-10" normalizeH="0" baseline="0" noProof="0" dirty="0">
                <a:ln>
                  <a:noFill/>
                </a:ln>
                <a:solidFill>
                  <a:srgbClr val="172436"/>
                </a:solidFill>
                <a:effectLst/>
                <a:uLnTx/>
                <a:uFillTx/>
                <a:latin typeface="Calibri"/>
                <a:cs typeface="Calibri"/>
              </a:rPr>
              <a:t>rights</a:t>
            </a:r>
            <a:endParaRPr kumimoji="0" sz="2000" b="0" i="0" u="none" strike="noStrike" kern="0" cap="none" spc="0" normalizeH="0" baseline="0" noProof="0">
              <a:ln>
                <a:noFill/>
              </a:ln>
              <a:solidFill>
                <a:sysClr val="windowText" lastClr="000000"/>
              </a:solidFill>
              <a:effectLst/>
              <a:uLnTx/>
              <a:uFillTx/>
              <a:latin typeface="Calibri"/>
              <a:cs typeface="Calibri"/>
            </a:endParaRPr>
          </a:p>
        </p:txBody>
      </p:sp>
      <p:sp>
        <p:nvSpPr>
          <p:cNvPr id="7" name="object 7"/>
          <p:cNvSpPr/>
          <p:nvPr/>
        </p:nvSpPr>
        <p:spPr>
          <a:xfrm>
            <a:off x="552450" y="3781425"/>
            <a:ext cx="2495550" cy="28575"/>
          </a:xfrm>
          <a:custGeom>
            <a:avLst/>
            <a:gdLst/>
            <a:ahLst/>
            <a:cxnLst/>
            <a:rect l="l" t="t" r="r" b="b"/>
            <a:pathLst>
              <a:path w="2495550" h="28575">
                <a:moveTo>
                  <a:pt x="2495550" y="0"/>
                </a:moveTo>
                <a:lnTo>
                  <a:pt x="0" y="0"/>
                </a:lnTo>
                <a:lnTo>
                  <a:pt x="0" y="28575"/>
                </a:lnTo>
                <a:lnTo>
                  <a:pt x="2495550" y="28575"/>
                </a:lnTo>
                <a:lnTo>
                  <a:pt x="2495550" y="0"/>
                </a:lnTo>
                <a:close/>
              </a:path>
            </a:pathLst>
          </a:custGeom>
          <a:solidFill>
            <a:srgbClr val="D99B6B"/>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11" name="object 11"/>
          <p:cNvSpPr/>
          <p:nvPr/>
        </p:nvSpPr>
        <p:spPr>
          <a:xfrm>
            <a:off x="3429000" y="3781425"/>
            <a:ext cx="2495550" cy="28575"/>
          </a:xfrm>
          <a:custGeom>
            <a:avLst/>
            <a:gdLst/>
            <a:ahLst/>
            <a:cxnLst/>
            <a:rect l="l" t="t" r="r" b="b"/>
            <a:pathLst>
              <a:path w="2495550" h="28575">
                <a:moveTo>
                  <a:pt x="2495550" y="0"/>
                </a:moveTo>
                <a:lnTo>
                  <a:pt x="0" y="0"/>
                </a:lnTo>
                <a:lnTo>
                  <a:pt x="0" y="28575"/>
                </a:lnTo>
                <a:lnTo>
                  <a:pt x="2495550" y="28575"/>
                </a:lnTo>
                <a:lnTo>
                  <a:pt x="2495550" y="0"/>
                </a:lnTo>
                <a:close/>
              </a:path>
            </a:pathLst>
          </a:custGeom>
          <a:solidFill>
            <a:srgbClr val="1F395A"/>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15" name="object 15"/>
          <p:cNvSpPr/>
          <p:nvPr/>
        </p:nvSpPr>
        <p:spPr>
          <a:xfrm>
            <a:off x="6305550" y="3781425"/>
            <a:ext cx="2495550" cy="28575"/>
          </a:xfrm>
          <a:custGeom>
            <a:avLst/>
            <a:gdLst/>
            <a:ahLst/>
            <a:cxnLst/>
            <a:rect l="l" t="t" r="r" b="b"/>
            <a:pathLst>
              <a:path w="2495550" h="28575">
                <a:moveTo>
                  <a:pt x="2495550" y="0"/>
                </a:moveTo>
                <a:lnTo>
                  <a:pt x="0" y="0"/>
                </a:lnTo>
                <a:lnTo>
                  <a:pt x="0" y="28575"/>
                </a:lnTo>
                <a:lnTo>
                  <a:pt x="2495550" y="28575"/>
                </a:lnTo>
                <a:lnTo>
                  <a:pt x="2495550" y="0"/>
                </a:lnTo>
                <a:close/>
              </a:path>
            </a:pathLst>
          </a:custGeom>
          <a:solidFill>
            <a:srgbClr val="5CA8BB"/>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8" name="object 8"/>
          <p:cNvSpPr txBox="1"/>
          <p:nvPr/>
        </p:nvSpPr>
        <p:spPr>
          <a:xfrm>
            <a:off x="539902" y="4098137"/>
            <a:ext cx="1720850" cy="300355"/>
          </a:xfrm>
          <a:prstGeom prst="rect">
            <a:avLst/>
          </a:prstGeom>
        </p:spPr>
        <p:txBody>
          <a:bodyPr vert="horz" wrap="square" lIns="0" tIns="12700" rIns="0" bIns="0" rtlCol="0">
            <a:spAutoFit/>
          </a:bodyPr>
          <a:lstStyle/>
          <a:p>
            <a:pPr marL="12700" marR="0" lvl="0" indent="0" defTabSz="914400" eaLnBrk="1" fontAlgn="auto" latinLnBrk="0" hangingPunct="1">
              <a:lnSpc>
                <a:spcPct val="100000"/>
              </a:lnSpc>
              <a:spcBef>
                <a:spcPts val="100"/>
              </a:spcBef>
              <a:spcAft>
                <a:spcPts val="0"/>
              </a:spcAft>
              <a:buClrTx/>
              <a:buSzTx/>
              <a:buFontTx/>
              <a:buNone/>
              <a:tabLst/>
              <a:defRPr/>
            </a:pPr>
            <a:r>
              <a:rPr kumimoji="0" sz="1800" b="0" i="0" u="none" strike="noStrike" kern="0" cap="none" spc="0" normalizeH="0" baseline="0" noProof="0" dirty="0">
                <a:ln>
                  <a:noFill/>
                </a:ln>
                <a:solidFill>
                  <a:srgbClr val="526271"/>
                </a:solidFill>
                <a:effectLst/>
                <a:uLnTx/>
                <a:uFillTx/>
                <a:latin typeface="Calibri"/>
                <a:cs typeface="Calibri"/>
              </a:rPr>
              <a:t>Physical</a:t>
            </a:r>
            <a:r>
              <a:rPr kumimoji="0" sz="1800" b="0" i="0" u="none" strike="noStrike" kern="0" cap="none" spc="-100" normalizeH="0" baseline="0" noProof="0" dirty="0">
                <a:ln>
                  <a:noFill/>
                </a:ln>
                <a:solidFill>
                  <a:srgbClr val="526271"/>
                </a:solidFill>
                <a:effectLst/>
                <a:uLnTx/>
                <a:uFillTx/>
                <a:latin typeface="Calibri"/>
                <a:cs typeface="Calibri"/>
              </a:rPr>
              <a:t> </a:t>
            </a:r>
            <a:r>
              <a:rPr kumimoji="0" sz="1800" b="0" i="0" u="none" strike="noStrike" kern="0" cap="none" spc="-10" normalizeH="0" baseline="0" noProof="0" dirty="0">
                <a:ln>
                  <a:noFill/>
                </a:ln>
                <a:solidFill>
                  <a:srgbClr val="526271"/>
                </a:solidFill>
                <a:effectLst/>
                <a:uLnTx/>
                <a:uFillTx/>
                <a:latin typeface="Calibri"/>
                <a:cs typeface="Calibri"/>
              </a:rPr>
              <a:t>recovery?</a:t>
            </a:r>
            <a:endParaRPr kumimoji="0" sz="1800" b="0" i="0" u="none" strike="noStrike" kern="0" cap="none" spc="0" normalizeH="0" baseline="0" noProof="0">
              <a:ln>
                <a:noFill/>
              </a:ln>
              <a:solidFill>
                <a:sysClr val="windowText" lastClr="000000"/>
              </a:solidFill>
              <a:effectLst/>
              <a:uLnTx/>
              <a:uFillTx/>
              <a:latin typeface="Calibri"/>
              <a:cs typeface="Calibri"/>
            </a:endParaRPr>
          </a:p>
        </p:txBody>
      </p:sp>
      <p:sp>
        <p:nvSpPr>
          <p:cNvPr id="12" name="object 12"/>
          <p:cNvSpPr txBox="1"/>
          <p:nvPr/>
        </p:nvSpPr>
        <p:spPr>
          <a:xfrm>
            <a:off x="3416934" y="4098137"/>
            <a:ext cx="1937385" cy="300355"/>
          </a:xfrm>
          <a:prstGeom prst="rect">
            <a:avLst/>
          </a:prstGeom>
        </p:spPr>
        <p:txBody>
          <a:bodyPr vert="horz" wrap="square" lIns="0" tIns="12700" rIns="0" bIns="0" rtlCol="0">
            <a:spAutoFit/>
          </a:bodyPr>
          <a:lstStyle/>
          <a:p>
            <a:pPr marL="12700" marR="0" lvl="0" indent="0" defTabSz="914400" eaLnBrk="1" fontAlgn="auto" latinLnBrk="0" hangingPunct="1">
              <a:lnSpc>
                <a:spcPct val="100000"/>
              </a:lnSpc>
              <a:spcBef>
                <a:spcPts val="100"/>
              </a:spcBef>
              <a:spcAft>
                <a:spcPts val="0"/>
              </a:spcAft>
              <a:buClrTx/>
              <a:buSzTx/>
              <a:buFontTx/>
              <a:buNone/>
              <a:tabLst/>
              <a:defRPr/>
            </a:pPr>
            <a:r>
              <a:rPr kumimoji="0" sz="1800" b="0" i="0" u="none" strike="noStrike" kern="0" cap="none" spc="0" normalizeH="0" baseline="0" noProof="0" dirty="0">
                <a:ln>
                  <a:noFill/>
                </a:ln>
                <a:solidFill>
                  <a:srgbClr val="526271"/>
                </a:solidFill>
                <a:effectLst/>
                <a:uLnTx/>
                <a:uFillTx/>
                <a:latin typeface="Calibri"/>
                <a:cs typeface="Calibri"/>
              </a:rPr>
              <a:t>Access</a:t>
            </a:r>
            <a:r>
              <a:rPr kumimoji="0" sz="1800" b="0" i="0" u="none" strike="noStrike" kern="0" cap="none" spc="-35" normalizeH="0" baseline="0" noProof="0" dirty="0">
                <a:ln>
                  <a:noFill/>
                </a:ln>
                <a:solidFill>
                  <a:srgbClr val="526271"/>
                </a:solidFill>
                <a:effectLst/>
                <a:uLnTx/>
                <a:uFillTx/>
                <a:latin typeface="Calibri"/>
                <a:cs typeface="Calibri"/>
              </a:rPr>
              <a:t> </a:t>
            </a:r>
            <a:r>
              <a:rPr kumimoji="0" sz="1800" b="0" i="0" u="none" strike="noStrike" kern="0" cap="none" spc="0" normalizeH="0" baseline="0" noProof="0" dirty="0">
                <a:ln>
                  <a:noFill/>
                </a:ln>
                <a:solidFill>
                  <a:srgbClr val="526271"/>
                </a:solidFill>
                <a:effectLst/>
                <a:uLnTx/>
                <a:uFillTx/>
                <a:latin typeface="Calibri"/>
                <a:cs typeface="Calibri"/>
              </a:rPr>
              <a:t>and</a:t>
            </a:r>
            <a:r>
              <a:rPr kumimoji="0" sz="1800" b="0" i="0" u="none" strike="noStrike" kern="0" cap="none" spc="-40" normalizeH="0" baseline="0" noProof="0" dirty="0">
                <a:ln>
                  <a:noFill/>
                </a:ln>
                <a:solidFill>
                  <a:srgbClr val="526271"/>
                </a:solidFill>
                <a:effectLst/>
                <a:uLnTx/>
                <a:uFillTx/>
                <a:latin typeface="Calibri"/>
                <a:cs typeface="Calibri"/>
              </a:rPr>
              <a:t> </a:t>
            </a:r>
            <a:r>
              <a:rPr kumimoji="0" sz="1800" b="0" i="0" u="none" strike="noStrike" kern="0" cap="none" spc="-10" normalizeH="0" baseline="0" noProof="0" dirty="0">
                <a:ln>
                  <a:noFill/>
                </a:ln>
                <a:solidFill>
                  <a:srgbClr val="526271"/>
                </a:solidFill>
                <a:effectLst/>
                <a:uLnTx/>
                <a:uFillTx/>
                <a:latin typeface="Calibri"/>
                <a:cs typeface="Calibri"/>
              </a:rPr>
              <a:t>licences?</a:t>
            </a:r>
            <a:endParaRPr kumimoji="0" sz="1800" b="0" i="0" u="none" strike="noStrike" kern="0" cap="none" spc="0" normalizeH="0" baseline="0" noProof="0">
              <a:ln>
                <a:noFill/>
              </a:ln>
              <a:solidFill>
                <a:sysClr val="windowText" lastClr="000000"/>
              </a:solidFill>
              <a:effectLst/>
              <a:uLnTx/>
              <a:uFillTx/>
              <a:latin typeface="Calibri"/>
              <a:cs typeface="Calibri"/>
            </a:endParaRPr>
          </a:p>
        </p:txBody>
      </p:sp>
      <p:sp>
        <p:nvSpPr>
          <p:cNvPr id="16" name="object 16"/>
          <p:cNvSpPr txBox="1"/>
          <p:nvPr/>
        </p:nvSpPr>
        <p:spPr>
          <a:xfrm>
            <a:off x="6293865" y="4098137"/>
            <a:ext cx="1929764" cy="300355"/>
          </a:xfrm>
          <a:prstGeom prst="rect">
            <a:avLst/>
          </a:prstGeom>
        </p:spPr>
        <p:txBody>
          <a:bodyPr vert="horz" wrap="square" lIns="0" tIns="12700" rIns="0" bIns="0" rtlCol="0">
            <a:spAutoFit/>
          </a:bodyPr>
          <a:lstStyle/>
          <a:p>
            <a:pPr marL="12700" marR="0" lvl="0" indent="0" defTabSz="914400" eaLnBrk="1" fontAlgn="auto" latinLnBrk="0" hangingPunct="1">
              <a:lnSpc>
                <a:spcPct val="100000"/>
              </a:lnSpc>
              <a:spcBef>
                <a:spcPts val="100"/>
              </a:spcBef>
              <a:spcAft>
                <a:spcPts val="0"/>
              </a:spcAft>
              <a:buClrTx/>
              <a:buSzTx/>
              <a:buFontTx/>
              <a:buNone/>
              <a:tabLst/>
              <a:defRPr/>
            </a:pPr>
            <a:r>
              <a:rPr kumimoji="0" sz="1800" b="0" i="0" u="none" strike="noStrike" kern="0" cap="none" spc="-10" normalizeH="0" baseline="0" noProof="0" dirty="0">
                <a:ln>
                  <a:noFill/>
                </a:ln>
                <a:solidFill>
                  <a:srgbClr val="526271"/>
                </a:solidFill>
                <a:effectLst/>
                <a:uLnTx/>
                <a:uFillTx/>
                <a:latin typeface="Calibri"/>
                <a:cs typeface="Calibri"/>
              </a:rPr>
              <a:t>Votes</a:t>
            </a:r>
            <a:r>
              <a:rPr kumimoji="0" sz="1800" b="0" i="0" u="none" strike="noStrike" kern="0" cap="none" spc="-55" normalizeH="0" baseline="0" noProof="0" dirty="0">
                <a:ln>
                  <a:noFill/>
                </a:ln>
                <a:solidFill>
                  <a:srgbClr val="526271"/>
                </a:solidFill>
                <a:effectLst/>
                <a:uLnTx/>
                <a:uFillTx/>
                <a:latin typeface="Calibri"/>
                <a:cs typeface="Calibri"/>
              </a:rPr>
              <a:t> </a:t>
            </a:r>
            <a:r>
              <a:rPr kumimoji="0" sz="1800" b="0" i="0" u="none" strike="noStrike" kern="0" cap="none" spc="0" normalizeH="0" baseline="0" noProof="0" dirty="0">
                <a:ln>
                  <a:noFill/>
                </a:ln>
                <a:solidFill>
                  <a:srgbClr val="526271"/>
                </a:solidFill>
                <a:effectLst/>
                <a:uLnTx/>
                <a:uFillTx/>
                <a:latin typeface="Calibri"/>
                <a:cs typeface="Calibri"/>
              </a:rPr>
              <a:t>and</a:t>
            </a:r>
            <a:r>
              <a:rPr kumimoji="0" sz="1800" b="0" i="0" u="none" strike="noStrike" kern="0" cap="none" spc="-40" normalizeH="0" baseline="0" noProof="0" dirty="0">
                <a:ln>
                  <a:noFill/>
                </a:ln>
                <a:solidFill>
                  <a:srgbClr val="526271"/>
                </a:solidFill>
                <a:effectLst/>
                <a:uLnTx/>
                <a:uFillTx/>
                <a:latin typeface="Calibri"/>
                <a:cs typeface="Calibri"/>
              </a:rPr>
              <a:t> </a:t>
            </a:r>
            <a:r>
              <a:rPr kumimoji="0" sz="1800" b="0" i="0" u="none" strike="noStrike" kern="0" cap="none" spc="-10" normalizeH="0" baseline="0" noProof="0" dirty="0">
                <a:ln>
                  <a:noFill/>
                </a:ln>
                <a:solidFill>
                  <a:srgbClr val="526271"/>
                </a:solidFill>
                <a:effectLst/>
                <a:uLnTx/>
                <a:uFillTx/>
                <a:latin typeface="Calibri"/>
                <a:cs typeface="Calibri"/>
              </a:rPr>
              <a:t>consents?</a:t>
            </a:r>
            <a:endParaRPr kumimoji="0" sz="1800" b="0" i="0" u="none" strike="noStrike" kern="0" cap="none" spc="0" normalizeH="0" baseline="0" noProof="0">
              <a:ln>
                <a:noFill/>
              </a:ln>
              <a:solidFill>
                <a:sysClr val="windowText" lastClr="000000"/>
              </a:solidFill>
              <a:effectLst/>
              <a:uLnTx/>
              <a:uFillTx/>
              <a:latin typeface="Calibri"/>
              <a:cs typeface="Calibri"/>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539902" y="1292097"/>
            <a:ext cx="2002789" cy="208279"/>
          </a:xfrm>
          <a:prstGeom prst="rect">
            <a:avLst/>
          </a:prstGeom>
        </p:spPr>
        <p:txBody>
          <a:bodyPr vert="horz" wrap="square" lIns="0" tIns="12700" rIns="0" bIns="0" rtlCol="0">
            <a:spAutoFit/>
          </a:bodyPr>
          <a:lstStyle/>
          <a:p>
            <a:pPr marL="12700" marR="0" lvl="0" indent="0" defTabSz="914400" eaLnBrk="1" fontAlgn="auto" latinLnBrk="0" hangingPunct="1">
              <a:lnSpc>
                <a:spcPct val="100000"/>
              </a:lnSpc>
              <a:spcBef>
                <a:spcPts val="100"/>
              </a:spcBef>
              <a:spcAft>
                <a:spcPts val="0"/>
              </a:spcAft>
              <a:buClrTx/>
              <a:buSzTx/>
              <a:buFontTx/>
              <a:buNone/>
              <a:tabLst/>
              <a:defRPr/>
            </a:pPr>
            <a:r>
              <a:rPr kumimoji="0" sz="1200" b="1" i="0" u="none" strike="noStrike" kern="0" cap="none" spc="0" normalizeH="0" baseline="0" noProof="0" dirty="0">
                <a:ln>
                  <a:noFill/>
                </a:ln>
                <a:solidFill>
                  <a:srgbClr val="5CA8BB"/>
                </a:solidFill>
                <a:effectLst/>
                <a:uLnTx/>
                <a:uFillTx/>
                <a:latin typeface="Calibri"/>
                <a:cs typeface="Calibri"/>
              </a:rPr>
              <a:t>3</a:t>
            </a:r>
            <a:r>
              <a:rPr kumimoji="0" sz="1200" b="1" i="0" u="none" strike="noStrike" kern="0" cap="none" spc="280" normalizeH="0" baseline="0" noProof="0" dirty="0">
                <a:ln>
                  <a:noFill/>
                </a:ln>
                <a:solidFill>
                  <a:srgbClr val="5CA8BB"/>
                </a:solidFill>
                <a:effectLst/>
                <a:uLnTx/>
                <a:uFillTx/>
                <a:latin typeface="Calibri"/>
                <a:cs typeface="Calibri"/>
              </a:rPr>
              <a:t> </a:t>
            </a:r>
            <a:r>
              <a:rPr kumimoji="0" sz="1200" b="1" i="0" u="none" strike="noStrike" kern="0" cap="none" spc="-10" normalizeH="0" baseline="0" noProof="0" dirty="0">
                <a:ln>
                  <a:noFill/>
                </a:ln>
                <a:solidFill>
                  <a:srgbClr val="5CA8BB"/>
                </a:solidFill>
                <a:effectLst/>
                <a:uLnTx/>
                <a:uFillTx/>
                <a:latin typeface="Calibri"/>
                <a:cs typeface="Calibri"/>
              </a:rPr>
              <a:t>DISTRIBUTION</a:t>
            </a:r>
            <a:r>
              <a:rPr kumimoji="0" sz="1200" b="1" i="0" u="none" strike="noStrike" kern="0" cap="none" spc="15" normalizeH="0" baseline="0" noProof="0" dirty="0">
                <a:ln>
                  <a:noFill/>
                </a:ln>
                <a:solidFill>
                  <a:srgbClr val="5CA8BB"/>
                </a:solidFill>
                <a:effectLst/>
                <a:uLnTx/>
                <a:uFillTx/>
                <a:latin typeface="Calibri"/>
                <a:cs typeface="Calibri"/>
              </a:rPr>
              <a:t> </a:t>
            </a:r>
            <a:r>
              <a:rPr kumimoji="0" sz="1200" b="1" i="0" u="none" strike="noStrike" kern="0" cap="none" spc="0" normalizeH="0" baseline="0" noProof="0" dirty="0">
                <a:ln>
                  <a:noFill/>
                </a:ln>
                <a:solidFill>
                  <a:srgbClr val="5CA8BB"/>
                </a:solidFill>
                <a:effectLst/>
                <a:uLnTx/>
                <a:uFillTx/>
                <a:latin typeface="Calibri"/>
                <a:cs typeface="Calibri"/>
              </a:rPr>
              <a:t>AND</a:t>
            </a:r>
            <a:r>
              <a:rPr kumimoji="0" sz="1200" b="1" i="0" u="none" strike="noStrike" kern="0" cap="none" spc="-15" normalizeH="0" baseline="0" noProof="0" dirty="0">
                <a:ln>
                  <a:noFill/>
                </a:ln>
                <a:solidFill>
                  <a:srgbClr val="5CA8BB"/>
                </a:solidFill>
                <a:effectLst/>
                <a:uLnTx/>
                <a:uFillTx/>
                <a:latin typeface="Calibri"/>
                <a:cs typeface="Calibri"/>
              </a:rPr>
              <a:t> </a:t>
            </a:r>
            <a:r>
              <a:rPr kumimoji="0" sz="1200" b="1" i="0" u="none" strike="noStrike" kern="0" cap="none" spc="-10" normalizeH="0" baseline="0" noProof="0" dirty="0">
                <a:ln>
                  <a:noFill/>
                </a:ln>
                <a:solidFill>
                  <a:srgbClr val="5CA8BB"/>
                </a:solidFill>
                <a:effectLst/>
                <a:uLnTx/>
                <a:uFillTx/>
                <a:latin typeface="Calibri"/>
                <a:cs typeface="Calibri"/>
              </a:rPr>
              <a:t>CLOSING</a:t>
            </a:r>
            <a:endParaRPr kumimoji="0" sz="1200" b="0" i="0" u="none" strike="noStrike" kern="0" cap="none" spc="0" normalizeH="0" baseline="0" noProof="0">
              <a:ln>
                <a:noFill/>
              </a:ln>
              <a:solidFill>
                <a:sysClr val="windowText" lastClr="000000"/>
              </a:solidFill>
              <a:effectLst/>
              <a:uLnTx/>
              <a:uFillTx/>
              <a:latin typeface="Calibri"/>
              <a:cs typeface="Calibri"/>
            </a:endParaRPr>
          </a:p>
        </p:txBody>
      </p:sp>
      <p:sp>
        <p:nvSpPr>
          <p:cNvPr id="3" name="object 3" descr="$PPTXTitle"/>
          <p:cNvSpPr txBox="1">
            <a:spLocks noGrp="1"/>
          </p:cNvSpPr>
          <p:nvPr>
            <p:ph type="title"/>
          </p:nvPr>
        </p:nvSpPr>
        <p:spPr>
          <a:prstGeom prst="rect">
            <a:avLst/>
          </a:prstGeom>
        </p:spPr>
        <p:txBody>
          <a:bodyPr vert="horz" wrap="square" lIns="0" tIns="15875" rIns="0" bIns="0" rtlCol="0">
            <a:spAutoFit/>
          </a:bodyPr>
          <a:lstStyle/>
          <a:p>
            <a:pPr marL="12700">
              <a:lnSpc>
                <a:spcPct val="100000"/>
              </a:lnSpc>
              <a:spcBef>
                <a:spcPts val="125"/>
              </a:spcBef>
            </a:pPr>
            <a:r>
              <a:rPr dirty="0"/>
              <a:t>Can</a:t>
            </a:r>
            <a:r>
              <a:rPr spc="-35" dirty="0"/>
              <a:t> </a:t>
            </a:r>
            <a:r>
              <a:rPr dirty="0"/>
              <a:t>value</a:t>
            </a:r>
            <a:r>
              <a:rPr spc="-30" dirty="0"/>
              <a:t> </a:t>
            </a:r>
            <a:r>
              <a:rPr dirty="0"/>
              <a:t>reach</a:t>
            </a:r>
            <a:r>
              <a:rPr spc="-45" dirty="0"/>
              <a:t> </a:t>
            </a:r>
            <a:r>
              <a:rPr dirty="0"/>
              <a:t>creditors,</a:t>
            </a:r>
            <a:r>
              <a:rPr spc="-35" dirty="0"/>
              <a:t> </a:t>
            </a:r>
            <a:r>
              <a:rPr dirty="0"/>
              <a:t>and</a:t>
            </a:r>
            <a:r>
              <a:rPr spc="-50" dirty="0"/>
              <a:t> </a:t>
            </a:r>
            <a:r>
              <a:rPr spc="-10" dirty="0"/>
              <a:t>when?</a:t>
            </a:r>
          </a:p>
        </p:txBody>
      </p:sp>
      <p:sp>
        <p:nvSpPr>
          <p:cNvPr id="4" name="object 4"/>
          <p:cNvSpPr/>
          <p:nvPr/>
        </p:nvSpPr>
        <p:spPr>
          <a:xfrm>
            <a:off x="552450" y="2238375"/>
            <a:ext cx="8039100" cy="19050"/>
          </a:xfrm>
          <a:custGeom>
            <a:avLst/>
            <a:gdLst/>
            <a:ahLst/>
            <a:cxnLst/>
            <a:rect l="l" t="t" r="r" b="b"/>
            <a:pathLst>
              <a:path w="8039100" h="19050">
                <a:moveTo>
                  <a:pt x="8039100" y="0"/>
                </a:moveTo>
                <a:lnTo>
                  <a:pt x="0" y="0"/>
                </a:lnTo>
                <a:lnTo>
                  <a:pt x="0" y="19050"/>
                </a:lnTo>
                <a:lnTo>
                  <a:pt x="8039100" y="19050"/>
                </a:lnTo>
                <a:lnTo>
                  <a:pt x="8039100" y="0"/>
                </a:lnTo>
                <a:close/>
              </a:path>
            </a:pathLst>
          </a:custGeom>
          <a:solidFill>
            <a:srgbClr val="B8CCD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6" name="object 6"/>
          <p:cNvSpPr/>
          <p:nvPr/>
        </p:nvSpPr>
        <p:spPr>
          <a:xfrm>
            <a:off x="571500" y="2667000"/>
            <a:ext cx="3448050" cy="57150"/>
          </a:xfrm>
          <a:custGeom>
            <a:avLst/>
            <a:gdLst/>
            <a:ahLst/>
            <a:cxnLst/>
            <a:rect l="l" t="t" r="r" b="b"/>
            <a:pathLst>
              <a:path w="3448050" h="57150">
                <a:moveTo>
                  <a:pt x="3448050" y="0"/>
                </a:moveTo>
                <a:lnTo>
                  <a:pt x="0" y="0"/>
                </a:lnTo>
                <a:lnTo>
                  <a:pt x="0" y="57150"/>
                </a:lnTo>
                <a:lnTo>
                  <a:pt x="3448050" y="57150"/>
                </a:lnTo>
                <a:lnTo>
                  <a:pt x="3448050" y="0"/>
                </a:lnTo>
                <a:close/>
              </a:path>
            </a:pathLst>
          </a:custGeom>
          <a:solidFill>
            <a:srgbClr val="1F395A"/>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7" name="object 7"/>
          <p:cNvSpPr txBox="1"/>
          <p:nvPr/>
        </p:nvSpPr>
        <p:spPr>
          <a:xfrm>
            <a:off x="558800" y="2916427"/>
            <a:ext cx="1567180" cy="232410"/>
          </a:xfrm>
          <a:prstGeom prst="rect">
            <a:avLst/>
          </a:prstGeom>
        </p:spPr>
        <p:txBody>
          <a:bodyPr vert="horz" wrap="square" lIns="0" tIns="13335" rIns="0" bIns="0" rtlCol="0">
            <a:spAutoFit/>
          </a:bodyPr>
          <a:lstStyle/>
          <a:p>
            <a:pPr marL="12700" marR="0" lvl="0" indent="0" defTabSz="914400" eaLnBrk="1" fontAlgn="auto" latinLnBrk="0" hangingPunct="1">
              <a:lnSpc>
                <a:spcPct val="100000"/>
              </a:lnSpc>
              <a:spcBef>
                <a:spcPts val="105"/>
              </a:spcBef>
              <a:spcAft>
                <a:spcPts val="0"/>
              </a:spcAft>
              <a:buClrTx/>
              <a:buSzTx/>
              <a:buFontTx/>
              <a:buNone/>
              <a:tabLst/>
              <a:defRPr/>
            </a:pPr>
            <a:r>
              <a:rPr kumimoji="0" sz="1350" b="1" i="0" u="none" strike="noStrike" kern="0" cap="none" spc="0" normalizeH="0" baseline="0" noProof="0" dirty="0">
                <a:ln>
                  <a:noFill/>
                </a:ln>
                <a:solidFill>
                  <a:srgbClr val="1F395A"/>
                </a:solidFill>
                <a:effectLst/>
                <a:uLnTx/>
                <a:uFillTx/>
                <a:latin typeface="Calibri"/>
                <a:cs typeface="Calibri"/>
              </a:rPr>
              <a:t>MARK</a:t>
            </a:r>
            <a:r>
              <a:rPr kumimoji="0" sz="1350" b="1" i="0" u="none" strike="noStrike" kern="0" cap="none" spc="275" normalizeH="0" baseline="0" noProof="0" dirty="0">
                <a:ln>
                  <a:noFill/>
                </a:ln>
                <a:solidFill>
                  <a:srgbClr val="1F395A"/>
                </a:solidFill>
                <a:effectLst/>
                <a:uLnTx/>
                <a:uFillTx/>
                <a:latin typeface="Calibri"/>
                <a:cs typeface="Calibri"/>
              </a:rPr>
              <a:t> </a:t>
            </a:r>
            <a:r>
              <a:rPr kumimoji="0" sz="1350" b="1" i="0" u="none" strike="noStrike" kern="0" cap="none" spc="0" normalizeH="0" baseline="0" noProof="0" dirty="0">
                <a:ln>
                  <a:noFill/>
                </a:ln>
                <a:solidFill>
                  <a:srgbClr val="1F395A"/>
                </a:solidFill>
                <a:effectLst/>
                <a:uLnTx/>
                <a:uFillTx/>
                <a:latin typeface="Calibri"/>
                <a:cs typeface="Calibri"/>
              </a:rPr>
              <a:t>·</a:t>
            </a:r>
            <a:r>
              <a:rPr kumimoji="0" sz="1350" b="1" i="0" u="none" strike="noStrike" kern="0" cap="none" spc="285" normalizeH="0" baseline="0" noProof="0" dirty="0">
                <a:ln>
                  <a:noFill/>
                </a:ln>
                <a:solidFill>
                  <a:srgbClr val="1F395A"/>
                </a:solidFill>
                <a:effectLst/>
                <a:uLnTx/>
                <a:uFillTx/>
                <a:latin typeface="Calibri"/>
                <a:cs typeface="Calibri"/>
              </a:rPr>
              <a:t> </a:t>
            </a:r>
            <a:r>
              <a:rPr kumimoji="0" sz="1350" b="1" i="0" u="none" strike="noStrike" kern="0" cap="none" spc="0" normalizeH="0" baseline="0" noProof="0" dirty="0">
                <a:ln>
                  <a:noFill/>
                </a:ln>
                <a:solidFill>
                  <a:srgbClr val="1F395A"/>
                </a:solidFill>
                <a:effectLst/>
                <a:uLnTx/>
                <a:uFillTx/>
                <a:latin typeface="Calibri"/>
                <a:cs typeface="Calibri"/>
              </a:rPr>
              <a:t>VTB</a:t>
            </a:r>
            <a:r>
              <a:rPr kumimoji="0" sz="1350" b="1" i="0" u="none" strike="noStrike" kern="0" cap="none" spc="-30" normalizeH="0" baseline="0" noProof="0" dirty="0">
                <a:ln>
                  <a:noFill/>
                </a:ln>
                <a:solidFill>
                  <a:srgbClr val="1F395A"/>
                </a:solidFill>
                <a:effectLst/>
                <a:uLnTx/>
                <a:uFillTx/>
                <a:latin typeface="Calibri"/>
                <a:cs typeface="Calibri"/>
              </a:rPr>
              <a:t> </a:t>
            </a:r>
            <a:r>
              <a:rPr kumimoji="0" sz="1350" b="1" i="0" u="none" strike="noStrike" kern="0" cap="none" spc="-10" normalizeH="0" baseline="0" noProof="0" dirty="0">
                <a:ln>
                  <a:noFill/>
                </a:ln>
                <a:solidFill>
                  <a:srgbClr val="1F395A"/>
                </a:solidFill>
                <a:effectLst/>
                <a:uLnTx/>
                <a:uFillTx/>
                <a:latin typeface="Calibri"/>
                <a:cs typeface="Calibri"/>
              </a:rPr>
              <a:t>CAPITAL</a:t>
            </a:r>
            <a:endParaRPr kumimoji="0" sz="1350" b="0" i="0" u="none" strike="noStrike" kern="0" cap="none" spc="0" normalizeH="0" baseline="0" noProof="0">
              <a:ln>
                <a:noFill/>
              </a:ln>
              <a:solidFill>
                <a:sysClr val="windowText" lastClr="000000"/>
              </a:solidFill>
              <a:effectLst/>
              <a:uLnTx/>
              <a:uFillTx/>
              <a:latin typeface="Calibri"/>
              <a:cs typeface="Calibri"/>
            </a:endParaRPr>
          </a:p>
        </p:txBody>
      </p:sp>
      <p:sp>
        <p:nvSpPr>
          <p:cNvPr id="8" name="object 8"/>
          <p:cNvSpPr txBox="1"/>
          <p:nvPr/>
        </p:nvSpPr>
        <p:spPr>
          <a:xfrm>
            <a:off x="558800" y="3409950"/>
            <a:ext cx="2110105" cy="735330"/>
          </a:xfrm>
          <a:prstGeom prst="rect">
            <a:avLst/>
          </a:prstGeom>
        </p:spPr>
        <p:txBody>
          <a:bodyPr vert="horz" wrap="square" lIns="0" tIns="15875" rIns="0" bIns="0" rtlCol="0">
            <a:spAutoFit/>
          </a:bodyPr>
          <a:lstStyle/>
          <a:p>
            <a:pPr marL="12700" marR="0" lvl="0" indent="0" defTabSz="914400" eaLnBrk="1" fontAlgn="auto" latinLnBrk="0" hangingPunct="1">
              <a:lnSpc>
                <a:spcPct val="100000"/>
              </a:lnSpc>
              <a:spcBef>
                <a:spcPts val="125"/>
              </a:spcBef>
              <a:spcAft>
                <a:spcPts val="0"/>
              </a:spcAft>
              <a:buClrTx/>
              <a:buSzTx/>
              <a:buFontTx/>
              <a:buNone/>
              <a:tabLst/>
              <a:defRPr/>
            </a:pPr>
            <a:r>
              <a:rPr kumimoji="0" sz="2300" b="1" i="0" u="none" strike="noStrike" kern="0" cap="none" spc="0" normalizeH="0" baseline="0" noProof="0" dirty="0">
                <a:ln>
                  <a:noFill/>
                </a:ln>
                <a:solidFill>
                  <a:srgbClr val="172436"/>
                </a:solidFill>
                <a:effectLst/>
                <a:uLnTx/>
                <a:uFillTx/>
                <a:latin typeface="Calibri"/>
                <a:cs typeface="Calibri"/>
              </a:rPr>
              <a:t>Blocked</a:t>
            </a:r>
            <a:r>
              <a:rPr kumimoji="0" sz="2300" b="1" i="0" u="none" strike="noStrike" kern="0" cap="none" spc="-15" normalizeH="0" baseline="0" noProof="0" dirty="0">
                <a:ln>
                  <a:noFill/>
                </a:ln>
                <a:solidFill>
                  <a:srgbClr val="172436"/>
                </a:solidFill>
                <a:effectLst/>
                <a:uLnTx/>
                <a:uFillTx/>
                <a:latin typeface="Calibri"/>
                <a:cs typeface="Calibri"/>
              </a:rPr>
              <a:t> </a:t>
            </a:r>
            <a:r>
              <a:rPr kumimoji="0" sz="2300" b="1" i="0" u="none" strike="noStrike" kern="0" cap="none" spc="-10" normalizeH="0" baseline="0" noProof="0" dirty="0">
                <a:ln>
                  <a:noFill/>
                </a:ln>
                <a:solidFill>
                  <a:srgbClr val="172436"/>
                </a:solidFill>
                <a:effectLst/>
                <a:uLnTx/>
                <a:uFillTx/>
                <a:latin typeface="Calibri"/>
                <a:cs typeface="Calibri"/>
              </a:rPr>
              <a:t>assets</a:t>
            </a:r>
            <a:endParaRPr kumimoji="0" sz="2300" b="0" i="0" u="none" strike="noStrike" kern="0" cap="none" spc="0" normalizeH="0" baseline="0" noProof="0">
              <a:ln>
                <a:noFill/>
              </a:ln>
              <a:solidFill>
                <a:sysClr val="windowText" lastClr="000000"/>
              </a:solidFill>
              <a:effectLst/>
              <a:uLnTx/>
              <a:uFillTx/>
              <a:latin typeface="Calibri"/>
              <a:cs typeface="Calibri"/>
            </a:endParaRPr>
          </a:p>
          <a:p>
            <a:pPr marL="12700" marR="0" lvl="0" indent="0" defTabSz="914400" eaLnBrk="1" fontAlgn="auto" latinLnBrk="0" hangingPunct="1">
              <a:lnSpc>
                <a:spcPct val="100000"/>
              </a:lnSpc>
              <a:spcBef>
                <a:spcPts val="35"/>
              </a:spcBef>
              <a:spcAft>
                <a:spcPts val="0"/>
              </a:spcAft>
              <a:buClrTx/>
              <a:buSzTx/>
              <a:buFontTx/>
              <a:buNone/>
              <a:tabLst/>
              <a:defRPr/>
            </a:pPr>
            <a:r>
              <a:rPr kumimoji="0" sz="2300" b="1" i="0" u="none" strike="noStrike" kern="0" cap="none" spc="0" normalizeH="0" baseline="0" noProof="0" dirty="0">
                <a:ln>
                  <a:noFill/>
                </a:ln>
                <a:solidFill>
                  <a:srgbClr val="172436"/>
                </a:solidFill>
                <a:effectLst/>
                <a:uLnTx/>
                <a:uFillTx/>
                <a:latin typeface="Calibri"/>
                <a:cs typeface="Calibri"/>
              </a:rPr>
              <a:t>and</a:t>
            </a:r>
            <a:r>
              <a:rPr kumimoji="0" sz="2300" b="1" i="0" u="none" strike="noStrike" kern="0" cap="none" spc="40" normalizeH="0" baseline="0" noProof="0" dirty="0">
                <a:ln>
                  <a:noFill/>
                </a:ln>
                <a:solidFill>
                  <a:srgbClr val="172436"/>
                </a:solidFill>
                <a:effectLst/>
                <a:uLnTx/>
                <a:uFillTx/>
                <a:latin typeface="Calibri"/>
                <a:cs typeface="Calibri"/>
              </a:rPr>
              <a:t> </a:t>
            </a:r>
            <a:r>
              <a:rPr kumimoji="0" sz="2300" b="1" i="0" u="none" strike="noStrike" kern="0" cap="none" spc="-10" normalizeH="0" baseline="0" noProof="0" dirty="0">
                <a:ln>
                  <a:noFill/>
                </a:ln>
                <a:solidFill>
                  <a:srgbClr val="172436"/>
                </a:solidFill>
                <a:effectLst/>
                <a:uLnTx/>
                <a:uFillTx/>
                <a:latin typeface="Calibri"/>
                <a:cs typeface="Calibri"/>
              </a:rPr>
              <a:t>distributions</a:t>
            </a:r>
            <a:endParaRPr kumimoji="0" sz="2300" b="0" i="0" u="none" strike="noStrike" kern="0" cap="none" spc="0" normalizeH="0" baseline="0" noProof="0">
              <a:ln>
                <a:noFill/>
              </a:ln>
              <a:solidFill>
                <a:sysClr val="windowText" lastClr="000000"/>
              </a:solidFill>
              <a:effectLst/>
              <a:uLnTx/>
              <a:uFillTx/>
              <a:latin typeface="Calibri"/>
              <a:cs typeface="Calibri"/>
            </a:endParaRPr>
          </a:p>
        </p:txBody>
      </p:sp>
      <p:sp>
        <p:nvSpPr>
          <p:cNvPr id="5" name="object 5"/>
          <p:cNvSpPr/>
          <p:nvPr/>
        </p:nvSpPr>
        <p:spPr>
          <a:xfrm>
            <a:off x="4562475" y="2676525"/>
            <a:ext cx="19050" cy="1781175"/>
          </a:xfrm>
          <a:custGeom>
            <a:avLst/>
            <a:gdLst/>
            <a:ahLst/>
            <a:cxnLst/>
            <a:rect l="l" t="t" r="r" b="b"/>
            <a:pathLst>
              <a:path w="19050" h="1781175">
                <a:moveTo>
                  <a:pt x="19050" y="0"/>
                </a:moveTo>
                <a:lnTo>
                  <a:pt x="0" y="0"/>
                </a:lnTo>
                <a:lnTo>
                  <a:pt x="0" y="1781175"/>
                </a:lnTo>
                <a:lnTo>
                  <a:pt x="19050" y="1781175"/>
                </a:lnTo>
                <a:lnTo>
                  <a:pt x="19050" y="0"/>
                </a:lnTo>
                <a:close/>
              </a:path>
            </a:pathLst>
          </a:custGeom>
          <a:solidFill>
            <a:srgbClr val="B8CCD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9" name="object 9"/>
          <p:cNvSpPr/>
          <p:nvPr/>
        </p:nvSpPr>
        <p:spPr>
          <a:xfrm>
            <a:off x="5095875" y="2667000"/>
            <a:ext cx="3448050" cy="57150"/>
          </a:xfrm>
          <a:custGeom>
            <a:avLst/>
            <a:gdLst/>
            <a:ahLst/>
            <a:cxnLst/>
            <a:rect l="l" t="t" r="r" b="b"/>
            <a:pathLst>
              <a:path w="3448050" h="57150">
                <a:moveTo>
                  <a:pt x="3448050" y="0"/>
                </a:moveTo>
                <a:lnTo>
                  <a:pt x="0" y="0"/>
                </a:lnTo>
                <a:lnTo>
                  <a:pt x="0" y="57150"/>
                </a:lnTo>
                <a:lnTo>
                  <a:pt x="3448050" y="57150"/>
                </a:lnTo>
                <a:lnTo>
                  <a:pt x="3448050" y="0"/>
                </a:lnTo>
                <a:close/>
              </a:path>
            </a:pathLst>
          </a:custGeom>
          <a:solidFill>
            <a:srgbClr val="5CA8BB"/>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10" name="object 10"/>
          <p:cNvSpPr txBox="1"/>
          <p:nvPr/>
        </p:nvSpPr>
        <p:spPr>
          <a:xfrm>
            <a:off x="5083809" y="2916427"/>
            <a:ext cx="1559560" cy="232410"/>
          </a:xfrm>
          <a:prstGeom prst="rect">
            <a:avLst/>
          </a:prstGeom>
        </p:spPr>
        <p:txBody>
          <a:bodyPr vert="horz" wrap="square" lIns="0" tIns="13335" rIns="0" bIns="0" rtlCol="0">
            <a:spAutoFit/>
          </a:bodyPr>
          <a:lstStyle/>
          <a:p>
            <a:pPr marL="12700" marR="0" lvl="0" indent="0" defTabSz="914400" eaLnBrk="1" fontAlgn="auto" latinLnBrk="0" hangingPunct="1">
              <a:lnSpc>
                <a:spcPct val="100000"/>
              </a:lnSpc>
              <a:spcBef>
                <a:spcPts val="105"/>
              </a:spcBef>
              <a:spcAft>
                <a:spcPts val="0"/>
              </a:spcAft>
              <a:buClrTx/>
              <a:buSzTx/>
              <a:buFontTx/>
              <a:buNone/>
              <a:tabLst/>
              <a:defRPr/>
            </a:pPr>
            <a:r>
              <a:rPr kumimoji="0" sz="1350" b="1" i="0" u="none" strike="noStrike" kern="0" cap="none" spc="0" normalizeH="0" baseline="0" noProof="0" dirty="0">
                <a:ln>
                  <a:noFill/>
                </a:ln>
                <a:solidFill>
                  <a:srgbClr val="5CA8BB"/>
                </a:solidFill>
                <a:effectLst/>
                <a:uLnTx/>
                <a:uFillTx/>
                <a:latin typeface="Calibri"/>
                <a:cs typeface="Calibri"/>
              </a:rPr>
              <a:t>JOOST</a:t>
            </a:r>
            <a:r>
              <a:rPr kumimoji="0" sz="1350" b="1" i="0" u="none" strike="noStrike" kern="0" cap="none" spc="280" normalizeH="0" baseline="0" noProof="0" dirty="0">
                <a:ln>
                  <a:noFill/>
                </a:ln>
                <a:solidFill>
                  <a:srgbClr val="5CA8BB"/>
                </a:solidFill>
                <a:effectLst/>
                <a:uLnTx/>
                <a:uFillTx/>
                <a:latin typeface="Calibri"/>
                <a:cs typeface="Calibri"/>
              </a:rPr>
              <a:t> </a:t>
            </a:r>
            <a:r>
              <a:rPr kumimoji="0" sz="1350" b="1" i="0" u="none" strike="noStrike" kern="0" cap="none" spc="0" normalizeH="0" baseline="0" noProof="0" dirty="0">
                <a:ln>
                  <a:noFill/>
                </a:ln>
                <a:solidFill>
                  <a:srgbClr val="5CA8BB"/>
                </a:solidFill>
                <a:effectLst/>
                <a:uLnTx/>
                <a:uFillTx/>
                <a:latin typeface="Calibri"/>
                <a:cs typeface="Calibri"/>
              </a:rPr>
              <a:t>·</a:t>
            </a:r>
            <a:r>
              <a:rPr kumimoji="0" sz="1350" b="1" i="0" u="none" strike="noStrike" kern="0" cap="none" spc="265" normalizeH="0" baseline="0" noProof="0" dirty="0">
                <a:ln>
                  <a:noFill/>
                </a:ln>
                <a:solidFill>
                  <a:srgbClr val="5CA8BB"/>
                </a:solidFill>
                <a:effectLst/>
                <a:uLnTx/>
                <a:uFillTx/>
                <a:latin typeface="Calibri"/>
                <a:cs typeface="Calibri"/>
              </a:rPr>
              <a:t> </a:t>
            </a:r>
            <a:r>
              <a:rPr kumimoji="0" sz="1350" b="1" i="0" u="none" strike="noStrike" kern="0" cap="none" spc="-10" normalizeH="0" baseline="0" noProof="0" dirty="0">
                <a:ln>
                  <a:noFill/>
                </a:ln>
                <a:solidFill>
                  <a:srgbClr val="5CA8BB"/>
                </a:solidFill>
                <a:effectLst/>
                <a:uLnTx/>
                <a:uFillTx/>
                <a:latin typeface="Calibri"/>
                <a:cs typeface="Calibri"/>
              </a:rPr>
              <a:t>FORTENOVA</a:t>
            </a:r>
            <a:endParaRPr kumimoji="0" sz="1350" b="0" i="0" u="none" strike="noStrike" kern="0" cap="none" spc="0" normalizeH="0" baseline="0" noProof="0">
              <a:ln>
                <a:noFill/>
              </a:ln>
              <a:solidFill>
                <a:sysClr val="windowText" lastClr="000000"/>
              </a:solidFill>
              <a:effectLst/>
              <a:uLnTx/>
              <a:uFillTx/>
              <a:latin typeface="Calibri"/>
              <a:cs typeface="Calibri"/>
            </a:endParaRPr>
          </a:p>
        </p:txBody>
      </p:sp>
      <p:sp>
        <p:nvSpPr>
          <p:cNvPr id="11" name="object 11"/>
          <p:cNvSpPr txBox="1"/>
          <p:nvPr/>
        </p:nvSpPr>
        <p:spPr>
          <a:xfrm>
            <a:off x="5083809" y="3409950"/>
            <a:ext cx="2870835" cy="735330"/>
          </a:xfrm>
          <a:prstGeom prst="rect">
            <a:avLst/>
          </a:prstGeom>
        </p:spPr>
        <p:txBody>
          <a:bodyPr vert="horz" wrap="square" lIns="0" tIns="15875" rIns="0" bIns="0" rtlCol="0">
            <a:spAutoFit/>
          </a:bodyPr>
          <a:lstStyle/>
          <a:p>
            <a:pPr marL="12700" marR="0" lvl="0" indent="0" defTabSz="914400" eaLnBrk="1" fontAlgn="auto" latinLnBrk="0" hangingPunct="1">
              <a:lnSpc>
                <a:spcPct val="100000"/>
              </a:lnSpc>
              <a:spcBef>
                <a:spcPts val="125"/>
              </a:spcBef>
              <a:spcAft>
                <a:spcPts val="0"/>
              </a:spcAft>
              <a:buClrTx/>
              <a:buSzTx/>
              <a:buFontTx/>
              <a:buNone/>
              <a:tabLst/>
              <a:defRPr/>
            </a:pPr>
            <a:r>
              <a:rPr kumimoji="0" sz="2300" b="1" i="0" u="none" strike="noStrike" kern="0" cap="none" spc="0" normalizeH="0" baseline="0" noProof="0" dirty="0">
                <a:ln>
                  <a:noFill/>
                </a:ln>
                <a:solidFill>
                  <a:srgbClr val="172436"/>
                </a:solidFill>
                <a:effectLst/>
                <a:uLnTx/>
                <a:uFillTx/>
                <a:latin typeface="Calibri"/>
                <a:cs typeface="Calibri"/>
              </a:rPr>
              <a:t>Licences</a:t>
            </a:r>
            <a:r>
              <a:rPr kumimoji="0" sz="2300" b="1" i="0" u="none" strike="noStrike" kern="0" cap="none" spc="60" normalizeH="0" baseline="0" noProof="0" dirty="0">
                <a:ln>
                  <a:noFill/>
                </a:ln>
                <a:solidFill>
                  <a:srgbClr val="172436"/>
                </a:solidFill>
                <a:effectLst/>
                <a:uLnTx/>
                <a:uFillTx/>
                <a:latin typeface="Calibri"/>
                <a:cs typeface="Calibri"/>
              </a:rPr>
              <a:t> </a:t>
            </a:r>
            <a:r>
              <a:rPr kumimoji="0" sz="2300" b="1" i="0" u="none" strike="noStrike" kern="0" cap="none" spc="-25" normalizeH="0" baseline="0" noProof="0" dirty="0">
                <a:ln>
                  <a:noFill/>
                </a:ln>
                <a:solidFill>
                  <a:srgbClr val="172436"/>
                </a:solidFill>
                <a:effectLst/>
                <a:uLnTx/>
                <a:uFillTx/>
                <a:latin typeface="Calibri"/>
                <a:cs typeface="Calibri"/>
              </a:rPr>
              <a:t>and</a:t>
            </a:r>
            <a:endParaRPr kumimoji="0" sz="2300" b="0" i="0" u="none" strike="noStrike" kern="0" cap="none" spc="0" normalizeH="0" baseline="0" noProof="0">
              <a:ln>
                <a:noFill/>
              </a:ln>
              <a:solidFill>
                <a:sysClr val="windowText" lastClr="000000"/>
              </a:solidFill>
              <a:effectLst/>
              <a:uLnTx/>
              <a:uFillTx/>
              <a:latin typeface="Calibri"/>
              <a:cs typeface="Calibri"/>
            </a:endParaRPr>
          </a:p>
          <a:p>
            <a:pPr marL="12700" marR="0" lvl="0" indent="0" defTabSz="914400" eaLnBrk="1" fontAlgn="auto" latinLnBrk="0" hangingPunct="1">
              <a:lnSpc>
                <a:spcPct val="100000"/>
              </a:lnSpc>
              <a:spcBef>
                <a:spcPts val="35"/>
              </a:spcBef>
              <a:spcAft>
                <a:spcPts val="0"/>
              </a:spcAft>
              <a:buClrTx/>
              <a:buSzTx/>
              <a:buFontTx/>
              <a:buNone/>
              <a:tabLst/>
              <a:defRPr/>
            </a:pPr>
            <a:r>
              <a:rPr kumimoji="0" sz="2300" b="1" i="0" u="none" strike="noStrike" kern="0" cap="none" spc="0" normalizeH="0" baseline="0" noProof="0" dirty="0">
                <a:ln>
                  <a:noFill/>
                </a:ln>
                <a:solidFill>
                  <a:srgbClr val="172436"/>
                </a:solidFill>
                <a:effectLst/>
                <a:uLnTx/>
                <a:uFillTx/>
                <a:latin typeface="Calibri"/>
                <a:cs typeface="Calibri"/>
              </a:rPr>
              <a:t>transaction</a:t>
            </a:r>
            <a:r>
              <a:rPr kumimoji="0" sz="2300" b="1" i="0" u="none" strike="noStrike" kern="0" cap="none" spc="15" normalizeH="0" baseline="0" noProof="0" dirty="0">
                <a:ln>
                  <a:noFill/>
                </a:ln>
                <a:solidFill>
                  <a:srgbClr val="172436"/>
                </a:solidFill>
                <a:effectLst/>
                <a:uLnTx/>
                <a:uFillTx/>
                <a:latin typeface="Calibri"/>
                <a:cs typeface="Calibri"/>
              </a:rPr>
              <a:t> </a:t>
            </a:r>
            <a:r>
              <a:rPr kumimoji="0" sz="2300" b="1" i="0" u="none" strike="noStrike" kern="0" cap="none" spc="-10" normalizeH="0" baseline="0" noProof="0" dirty="0">
                <a:ln>
                  <a:noFill/>
                </a:ln>
                <a:solidFill>
                  <a:srgbClr val="172436"/>
                </a:solidFill>
                <a:effectLst/>
                <a:uLnTx/>
                <a:uFillTx/>
                <a:latin typeface="Calibri"/>
                <a:cs typeface="Calibri"/>
              </a:rPr>
              <a:t>completion</a:t>
            </a:r>
            <a:endParaRPr kumimoji="0" sz="2300" b="0" i="0" u="none" strike="noStrike" kern="0" cap="none" spc="0" normalizeH="0" baseline="0" noProof="0">
              <a:ln>
                <a:noFill/>
              </a:ln>
              <a:solidFill>
                <a:sysClr val="windowText" lastClr="000000"/>
              </a:solidFill>
              <a:effectLst/>
              <a:uLnTx/>
              <a:uFillTx/>
              <a:latin typeface="Calibri"/>
              <a:cs typeface="Calibri"/>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539902" y="1292097"/>
            <a:ext cx="2315210" cy="208279"/>
          </a:xfrm>
          <a:prstGeom prst="rect">
            <a:avLst/>
          </a:prstGeom>
        </p:spPr>
        <p:txBody>
          <a:bodyPr vert="horz" wrap="square" lIns="0" tIns="12700" rIns="0" bIns="0" rtlCol="0">
            <a:spAutoFit/>
          </a:bodyPr>
          <a:lstStyle/>
          <a:p>
            <a:pPr marL="12700" marR="0" lvl="0" indent="0" defTabSz="914400" eaLnBrk="1" fontAlgn="auto" latinLnBrk="0" hangingPunct="1">
              <a:lnSpc>
                <a:spcPct val="100000"/>
              </a:lnSpc>
              <a:spcBef>
                <a:spcPts val="100"/>
              </a:spcBef>
              <a:spcAft>
                <a:spcPts val="0"/>
              </a:spcAft>
              <a:buClrTx/>
              <a:buSzTx/>
              <a:buFontTx/>
              <a:buNone/>
              <a:tabLst/>
              <a:defRPr/>
            </a:pPr>
            <a:r>
              <a:rPr kumimoji="0" sz="1200" b="1" i="0" u="none" strike="noStrike" kern="0" cap="none" spc="0" normalizeH="0" baseline="0" noProof="0" dirty="0">
                <a:ln>
                  <a:noFill/>
                </a:ln>
                <a:solidFill>
                  <a:srgbClr val="5CA8BB"/>
                </a:solidFill>
                <a:effectLst/>
                <a:uLnTx/>
                <a:uFillTx/>
                <a:latin typeface="Calibri"/>
                <a:cs typeface="Calibri"/>
              </a:rPr>
              <a:t>4</a:t>
            </a:r>
            <a:r>
              <a:rPr kumimoji="0" sz="1200" b="1" i="0" u="none" strike="noStrike" kern="0" cap="none" spc="265" normalizeH="0" baseline="0" noProof="0" dirty="0">
                <a:ln>
                  <a:noFill/>
                </a:ln>
                <a:solidFill>
                  <a:srgbClr val="5CA8BB"/>
                </a:solidFill>
                <a:effectLst/>
                <a:uLnTx/>
                <a:uFillTx/>
                <a:latin typeface="Calibri"/>
                <a:cs typeface="Calibri"/>
              </a:rPr>
              <a:t> </a:t>
            </a:r>
            <a:r>
              <a:rPr kumimoji="0" sz="1200" b="1" i="0" u="none" strike="noStrike" kern="0" cap="none" spc="-10" normalizeH="0" baseline="0" noProof="0" dirty="0">
                <a:ln>
                  <a:noFill/>
                </a:ln>
                <a:solidFill>
                  <a:srgbClr val="5CA8BB"/>
                </a:solidFill>
                <a:effectLst/>
                <a:uLnTx/>
                <a:uFillTx/>
                <a:latin typeface="Calibri"/>
                <a:cs typeface="Calibri"/>
              </a:rPr>
              <a:t>CROSS-</a:t>
            </a:r>
            <a:r>
              <a:rPr kumimoji="0" sz="1200" b="1" i="0" u="none" strike="noStrike" kern="0" cap="none" spc="0" normalizeH="0" baseline="0" noProof="0" dirty="0">
                <a:ln>
                  <a:noFill/>
                </a:ln>
                <a:solidFill>
                  <a:srgbClr val="5CA8BB"/>
                </a:solidFill>
                <a:effectLst/>
                <a:uLnTx/>
                <a:uFillTx/>
                <a:latin typeface="Calibri"/>
                <a:cs typeface="Calibri"/>
              </a:rPr>
              <a:t>BORDER</a:t>
            </a:r>
            <a:r>
              <a:rPr kumimoji="0" sz="1200" b="1" i="0" u="none" strike="noStrike" kern="0" cap="none" spc="-10" normalizeH="0" baseline="0" noProof="0" dirty="0">
                <a:ln>
                  <a:noFill/>
                </a:ln>
                <a:solidFill>
                  <a:srgbClr val="5CA8BB"/>
                </a:solidFill>
                <a:effectLst/>
                <a:uLnTx/>
                <a:uFillTx/>
                <a:latin typeface="Calibri"/>
                <a:cs typeface="Calibri"/>
              </a:rPr>
              <a:t> FRAGMENTATION</a:t>
            </a:r>
            <a:endParaRPr kumimoji="0" sz="1200" b="0" i="0" u="none" strike="noStrike" kern="0" cap="none" spc="0" normalizeH="0" baseline="0" noProof="0">
              <a:ln>
                <a:noFill/>
              </a:ln>
              <a:solidFill>
                <a:sysClr val="windowText" lastClr="000000"/>
              </a:solidFill>
              <a:effectLst/>
              <a:uLnTx/>
              <a:uFillTx/>
              <a:latin typeface="Calibri"/>
              <a:cs typeface="Calibri"/>
            </a:endParaRPr>
          </a:p>
        </p:txBody>
      </p:sp>
      <p:sp>
        <p:nvSpPr>
          <p:cNvPr id="3" name="object 3" descr="$PPTXTitle"/>
          <p:cNvSpPr txBox="1">
            <a:spLocks noGrp="1"/>
          </p:cNvSpPr>
          <p:nvPr>
            <p:ph type="title"/>
          </p:nvPr>
        </p:nvSpPr>
        <p:spPr>
          <a:prstGeom prst="rect">
            <a:avLst/>
          </a:prstGeom>
        </p:spPr>
        <p:txBody>
          <a:bodyPr vert="horz" wrap="square" lIns="0" tIns="15875" rIns="0" bIns="0" rtlCol="0">
            <a:spAutoFit/>
          </a:bodyPr>
          <a:lstStyle/>
          <a:p>
            <a:pPr marL="12700">
              <a:lnSpc>
                <a:spcPct val="100000"/>
              </a:lnSpc>
              <a:spcBef>
                <a:spcPts val="125"/>
              </a:spcBef>
            </a:pPr>
            <a:r>
              <a:rPr dirty="0"/>
              <a:t>One</a:t>
            </a:r>
            <a:r>
              <a:rPr spc="-114" dirty="0"/>
              <a:t> </a:t>
            </a:r>
            <a:r>
              <a:rPr dirty="0"/>
              <a:t>transaction,</a:t>
            </a:r>
            <a:r>
              <a:rPr spc="-110" dirty="0"/>
              <a:t> </a:t>
            </a:r>
            <a:r>
              <a:rPr dirty="0"/>
              <a:t>different</a:t>
            </a:r>
            <a:r>
              <a:rPr spc="-100" dirty="0"/>
              <a:t> </a:t>
            </a:r>
            <a:r>
              <a:rPr spc="-10" dirty="0"/>
              <a:t>rules</a:t>
            </a:r>
          </a:p>
        </p:txBody>
      </p:sp>
      <p:sp>
        <p:nvSpPr>
          <p:cNvPr id="4" name="object 4"/>
          <p:cNvSpPr/>
          <p:nvPr/>
        </p:nvSpPr>
        <p:spPr>
          <a:xfrm>
            <a:off x="552450" y="2238375"/>
            <a:ext cx="8039100" cy="19050"/>
          </a:xfrm>
          <a:custGeom>
            <a:avLst/>
            <a:gdLst/>
            <a:ahLst/>
            <a:cxnLst/>
            <a:rect l="l" t="t" r="r" b="b"/>
            <a:pathLst>
              <a:path w="8039100" h="19050">
                <a:moveTo>
                  <a:pt x="8039100" y="0"/>
                </a:moveTo>
                <a:lnTo>
                  <a:pt x="0" y="0"/>
                </a:lnTo>
                <a:lnTo>
                  <a:pt x="0" y="19050"/>
                </a:lnTo>
                <a:lnTo>
                  <a:pt x="8039100" y="19050"/>
                </a:lnTo>
                <a:lnTo>
                  <a:pt x="8039100" y="0"/>
                </a:lnTo>
                <a:close/>
              </a:path>
            </a:pathLst>
          </a:custGeom>
          <a:solidFill>
            <a:srgbClr val="B8CCD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grpSp>
        <p:nvGrpSpPr>
          <p:cNvPr id="5" name="object 5"/>
          <p:cNvGrpSpPr/>
          <p:nvPr/>
        </p:nvGrpSpPr>
        <p:grpSpPr>
          <a:xfrm>
            <a:off x="847725" y="2686050"/>
            <a:ext cx="1866900" cy="762000"/>
            <a:chOff x="847725" y="2686050"/>
            <a:chExt cx="1866900" cy="762000"/>
          </a:xfrm>
        </p:grpSpPr>
        <p:sp>
          <p:nvSpPr>
            <p:cNvPr id="6" name="object 6"/>
            <p:cNvSpPr/>
            <p:nvPr/>
          </p:nvSpPr>
          <p:spPr>
            <a:xfrm>
              <a:off x="847725" y="2743200"/>
              <a:ext cx="1866900" cy="704850"/>
            </a:xfrm>
            <a:custGeom>
              <a:avLst/>
              <a:gdLst/>
              <a:ahLst/>
              <a:cxnLst/>
              <a:rect l="l" t="t" r="r" b="b"/>
              <a:pathLst>
                <a:path w="1866900" h="704850">
                  <a:moveTo>
                    <a:pt x="0" y="704850"/>
                  </a:moveTo>
                  <a:lnTo>
                    <a:pt x="1866900" y="704850"/>
                  </a:lnTo>
                  <a:lnTo>
                    <a:pt x="1866900" y="0"/>
                  </a:lnTo>
                  <a:lnTo>
                    <a:pt x="0" y="0"/>
                  </a:lnTo>
                  <a:lnTo>
                    <a:pt x="0" y="704850"/>
                  </a:lnTo>
                  <a:close/>
                </a:path>
              </a:pathLst>
            </a:custGeom>
            <a:solidFill>
              <a:srgbClr val="F5F8F9"/>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7" name="object 7"/>
            <p:cNvSpPr/>
            <p:nvPr/>
          </p:nvSpPr>
          <p:spPr>
            <a:xfrm>
              <a:off x="847725" y="2686050"/>
              <a:ext cx="1866900" cy="57150"/>
            </a:xfrm>
            <a:custGeom>
              <a:avLst/>
              <a:gdLst/>
              <a:ahLst/>
              <a:cxnLst/>
              <a:rect l="l" t="t" r="r" b="b"/>
              <a:pathLst>
                <a:path w="1866900" h="57150">
                  <a:moveTo>
                    <a:pt x="1866900" y="0"/>
                  </a:moveTo>
                  <a:lnTo>
                    <a:pt x="0" y="0"/>
                  </a:lnTo>
                  <a:lnTo>
                    <a:pt x="0" y="57150"/>
                  </a:lnTo>
                  <a:lnTo>
                    <a:pt x="1866900" y="57150"/>
                  </a:lnTo>
                  <a:lnTo>
                    <a:pt x="1866900" y="0"/>
                  </a:lnTo>
                  <a:close/>
                </a:path>
              </a:pathLst>
            </a:custGeom>
            <a:solidFill>
              <a:srgbClr val="1F395A"/>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grpSp>
      <p:grpSp>
        <p:nvGrpSpPr>
          <p:cNvPr id="8" name="object 8"/>
          <p:cNvGrpSpPr/>
          <p:nvPr/>
        </p:nvGrpSpPr>
        <p:grpSpPr>
          <a:xfrm>
            <a:off x="3619500" y="2686050"/>
            <a:ext cx="1866900" cy="762000"/>
            <a:chOff x="3619500" y="2686050"/>
            <a:chExt cx="1866900" cy="762000"/>
          </a:xfrm>
        </p:grpSpPr>
        <p:sp>
          <p:nvSpPr>
            <p:cNvPr id="9" name="object 9"/>
            <p:cNvSpPr/>
            <p:nvPr/>
          </p:nvSpPr>
          <p:spPr>
            <a:xfrm>
              <a:off x="3619500" y="2743200"/>
              <a:ext cx="1866900" cy="704850"/>
            </a:xfrm>
            <a:custGeom>
              <a:avLst/>
              <a:gdLst/>
              <a:ahLst/>
              <a:cxnLst/>
              <a:rect l="l" t="t" r="r" b="b"/>
              <a:pathLst>
                <a:path w="1866900" h="704850">
                  <a:moveTo>
                    <a:pt x="0" y="704850"/>
                  </a:moveTo>
                  <a:lnTo>
                    <a:pt x="1866900" y="704850"/>
                  </a:lnTo>
                  <a:lnTo>
                    <a:pt x="1866900" y="0"/>
                  </a:lnTo>
                  <a:lnTo>
                    <a:pt x="0" y="0"/>
                  </a:lnTo>
                  <a:lnTo>
                    <a:pt x="0" y="704850"/>
                  </a:lnTo>
                  <a:close/>
                </a:path>
              </a:pathLst>
            </a:custGeom>
            <a:solidFill>
              <a:srgbClr val="F5F8F9"/>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10" name="object 10"/>
            <p:cNvSpPr/>
            <p:nvPr/>
          </p:nvSpPr>
          <p:spPr>
            <a:xfrm>
              <a:off x="3619500" y="2686050"/>
              <a:ext cx="1866900" cy="57150"/>
            </a:xfrm>
            <a:custGeom>
              <a:avLst/>
              <a:gdLst/>
              <a:ahLst/>
              <a:cxnLst/>
              <a:rect l="l" t="t" r="r" b="b"/>
              <a:pathLst>
                <a:path w="1866900" h="57150">
                  <a:moveTo>
                    <a:pt x="1866900" y="0"/>
                  </a:moveTo>
                  <a:lnTo>
                    <a:pt x="0" y="0"/>
                  </a:lnTo>
                  <a:lnTo>
                    <a:pt x="0" y="57150"/>
                  </a:lnTo>
                  <a:lnTo>
                    <a:pt x="1866900" y="57150"/>
                  </a:lnTo>
                  <a:lnTo>
                    <a:pt x="1866900" y="0"/>
                  </a:lnTo>
                  <a:close/>
                </a:path>
              </a:pathLst>
            </a:custGeom>
            <a:solidFill>
              <a:srgbClr val="5CA8BB"/>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grpSp>
      <p:grpSp>
        <p:nvGrpSpPr>
          <p:cNvPr id="11" name="object 11"/>
          <p:cNvGrpSpPr/>
          <p:nvPr/>
        </p:nvGrpSpPr>
        <p:grpSpPr>
          <a:xfrm>
            <a:off x="6391275" y="2686050"/>
            <a:ext cx="1866900" cy="762000"/>
            <a:chOff x="6391275" y="2686050"/>
            <a:chExt cx="1866900" cy="762000"/>
          </a:xfrm>
        </p:grpSpPr>
        <p:sp>
          <p:nvSpPr>
            <p:cNvPr id="12" name="object 12"/>
            <p:cNvSpPr/>
            <p:nvPr/>
          </p:nvSpPr>
          <p:spPr>
            <a:xfrm>
              <a:off x="6391275" y="2743200"/>
              <a:ext cx="1866900" cy="704850"/>
            </a:xfrm>
            <a:custGeom>
              <a:avLst/>
              <a:gdLst/>
              <a:ahLst/>
              <a:cxnLst/>
              <a:rect l="l" t="t" r="r" b="b"/>
              <a:pathLst>
                <a:path w="1866900" h="704850">
                  <a:moveTo>
                    <a:pt x="0" y="704850"/>
                  </a:moveTo>
                  <a:lnTo>
                    <a:pt x="1866900" y="704850"/>
                  </a:lnTo>
                  <a:lnTo>
                    <a:pt x="1866900" y="0"/>
                  </a:lnTo>
                  <a:lnTo>
                    <a:pt x="0" y="0"/>
                  </a:lnTo>
                  <a:lnTo>
                    <a:pt x="0" y="704850"/>
                  </a:lnTo>
                  <a:close/>
                </a:path>
              </a:pathLst>
            </a:custGeom>
            <a:solidFill>
              <a:srgbClr val="F5F8F9"/>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13" name="object 13"/>
            <p:cNvSpPr/>
            <p:nvPr/>
          </p:nvSpPr>
          <p:spPr>
            <a:xfrm>
              <a:off x="6391275" y="2686050"/>
              <a:ext cx="1866900" cy="57150"/>
            </a:xfrm>
            <a:custGeom>
              <a:avLst/>
              <a:gdLst/>
              <a:ahLst/>
              <a:cxnLst/>
              <a:rect l="l" t="t" r="r" b="b"/>
              <a:pathLst>
                <a:path w="1866900" h="57150">
                  <a:moveTo>
                    <a:pt x="1866900" y="0"/>
                  </a:moveTo>
                  <a:lnTo>
                    <a:pt x="0" y="0"/>
                  </a:lnTo>
                  <a:lnTo>
                    <a:pt x="0" y="57150"/>
                  </a:lnTo>
                  <a:lnTo>
                    <a:pt x="1866900" y="57150"/>
                  </a:lnTo>
                  <a:lnTo>
                    <a:pt x="1866900" y="0"/>
                  </a:lnTo>
                  <a:close/>
                </a:path>
              </a:pathLst>
            </a:custGeom>
            <a:solidFill>
              <a:srgbClr val="D99B6B"/>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grpSp>
      <p:sp>
        <p:nvSpPr>
          <p:cNvPr id="14" name="object 14"/>
          <p:cNvSpPr txBox="1"/>
          <p:nvPr/>
        </p:nvSpPr>
        <p:spPr>
          <a:xfrm>
            <a:off x="847725" y="2848101"/>
            <a:ext cx="7410450" cy="1703070"/>
          </a:xfrm>
          <a:prstGeom prst="rect">
            <a:avLst/>
          </a:prstGeom>
        </p:spPr>
        <p:txBody>
          <a:bodyPr vert="horz" wrap="square" lIns="0" tIns="15875" rIns="0" bIns="0" rtlCol="0">
            <a:spAutoFit/>
          </a:bodyPr>
          <a:lstStyle/>
          <a:p>
            <a:pPr marL="0" marR="3810" lvl="0" indent="0" algn="ctr" defTabSz="914400" eaLnBrk="1" fontAlgn="auto" latinLnBrk="0" hangingPunct="1">
              <a:lnSpc>
                <a:spcPct val="100000"/>
              </a:lnSpc>
              <a:spcBef>
                <a:spcPts val="125"/>
              </a:spcBef>
              <a:spcAft>
                <a:spcPts val="0"/>
              </a:spcAft>
              <a:buClrTx/>
              <a:buSzTx/>
              <a:buFontTx/>
              <a:buNone/>
              <a:tabLst>
                <a:tab pos="2780665" algn="l"/>
                <a:tab pos="5556250" algn="l"/>
              </a:tabLst>
              <a:defRPr/>
            </a:pPr>
            <a:r>
              <a:rPr kumimoji="0" sz="2600" b="1" i="0" u="none" strike="noStrike" kern="0" cap="none" spc="-25" normalizeH="0" baseline="0" noProof="0" dirty="0">
                <a:ln>
                  <a:noFill/>
                </a:ln>
                <a:solidFill>
                  <a:srgbClr val="1F395A"/>
                </a:solidFill>
                <a:effectLst/>
                <a:uLnTx/>
                <a:uFillTx/>
                <a:latin typeface="Calibri"/>
                <a:cs typeface="Calibri"/>
              </a:rPr>
              <a:t>UK</a:t>
            </a:r>
            <a:r>
              <a:rPr kumimoji="0" sz="2600" b="1" i="0" u="none" strike="noStrike" kern="0" cap="none" spc="0" normalizeH="0" baseline="0" noProof="0" dirty="0">
                <a:ln>
                  <a:noFill/>
                </a:ln>
                <a:solidFill>
                  <a:srgbClr val="1F395A"/>
                </a:solidFill>
                <a:effectLst/>
                <a:uLnTx/>
                <a:uFillTx/>
                <a:latin typeface="Calibri"/>
                <a:cs typeface="Calibri"/>
              </a:rPr>
              <a:t>	</a:t>
            </a:r>
            <a:r>
              <a:rPr kumimoji="0" sz="2600" b="1" i="0" u="none" strike="noStrike" kern="0" cap="none" spc="-25" normalizeH="0" baseline="0" noProof="0" dirty="0">
                <a:ln>
                  <a:noFill/>
                </a:ln>
                <a:solidFill>
                  <a:srgbClr val="5CA8BB"/>
                </a:solidFill>
                <a:effectLst/>
                <a:uLnTx/>
                <a:uFillTx/>
                <a:latin typeface="Calibri"/>
                <a:cs typeface="Calibri"/>
              </a:rPr>
              <a:t>EU</a:t>
            </a:r>
            <a:r>
              <a:rPr kumimoji="0" sz="2600" b="1" i="0" u="none" strike="noStrike" kern="0" cap="none" spc="0" normalizeH="0" baseline="0" noProof="0" dirty="0">
                <a:ln>
                  <a:noFill/>
                </a:ln>
                <a:solidFill>
                  <a:srgbClr val="5CA8BB"/>
                </a:solidFill>
                <a:effectLst/>
                <a:uLnTx/>
                <a:uFillTx/>
                <a:latin typeface="Calibri"/>
                <a:cs typeface="Calibri"/>
              </a:rPr>
              <a:t>	</a:t>
            </a:r>
            <a:r>
              <a:rPr kumimoji="0" sz="2600" b="1" i="0" u="none" strike="noStrike" kern="0" cap="none" spc="-25" normalizeH="0" baseline="0" noProof="0" dirty="0">
                <a:ln>
                  <a:noFill/>
                </a:ln>
                <a:solidFill>
                  <a:srgbClr val="D99B6B"/>
                </a:solidFill>
                <a:effectLst/>
                <a:uLnTx/>
                <a:uFillTx/>
                <a:latin typeface="Calibri"/>
                <a:cs typeface="Calibri"/>
              </a:rPr>
              <a:t>US</a:t>
            </a:r>
            <a:endParaRPr kumimoji="0" sz="2600" b="0" i="0" u="none" strike="noStrike" kern="0" cap="none" spc="0" normalizeH="0" baseline="0" noProof="0">
              <a:ln>
                <a:noFill/>
              </a:ln>
              <a:solidFill>
                <a:sysClr val="windowText" lastClr="000000"/>
              </a:solidFill>
              <a:effectLst/>
              <a:uLnTx/>
              <a:uFillTx/>
              <a:latin typeface="Calibri"/>
              <a:cs typeface="Calibri"/>
            </a:endParaRPr>
          </a:p>
          <a:p>
            <a:pPr marL="0" marR="0" lvl="0" indent="0" defTabSz="914400" eaLnBrk="1" fontAlgn="auto" latinLnBrk="0" hangingPunct="1">
              <a:lnSpc>
                <a:spcPct val="100000"/>
              </a:lnSpc>
              <a:spcBef>
                <a:spcPts val="575"/>
              </a:spcBef>
              <a:spcAft>
                <a:spcPts val="0"/>
              </a:spcAft>
              <a:buClrTx/>
              <a:buSzTx/>
              <a:buFontTx/>
              <a:buNone/>
              <a:tabLst/>
              <a:defRPr/>
            </a:pPr>
            <a:endParaRPr kumimoji="0" sz="2600" b="0" i="0" u="none" strike="noStrike" kern="0" cap="none" spc="0" normalizeH="0" baseline="0" noProof="0">
              <a:ln>
                <a:noFill/>
              </a:ln>
              <a:solidFill>
                <a:sysClr val="windowText" lastClr="000000"/>
              </a:solidFill>
              <a:effectLst/>
              <a:uLnTx/>
              <a:uFillTx/>
              <a:latin typeface="Calibri"/>
              <a:cs typeface="Calibri"/>
            </a:endParaRPr>
          </a:p>
          <a:p>
            <a:pPr marL="37465" marR="0" lvl="0" indent="0" algn="ctr" defTabSz="914400" eaLnBrk="1" fontAlgn="auto" latinLnBrk="0" hangingPunct="1">
              <a:lnSpc>
                <a:spcPct val="100000"/>
              </a:lnSpc>
              <a:spcBef>
                <a:spcPts val="0"/>
              </a:spcBef>
              <a:spcAft>
                <a:spcPts val="0"/>
              </a:spcAft>
              <a:buClrTx/>
              <a:buSzTx/>
              <a:buFontTx/>
              <a:buNone/>
              <a:tabLst/>
              <a:defRPr/>
            </a:pPr>
            <a:r>
              <a:rPr kumimoji="0" sz="2300" b="1" i="0" u="none" strike="noStrike" kern="0" cap="none" spc="0" normalizeH="0" baseline="0" noProof="0" dirty="0">
                <a:ln>
                  <a:noFill/>
                </a:ln>
                <a:solidFill>
                  <a:srgbClr val="172436"/>
                </a:solidFill>
                <a:effectLst/>
                <a:uLnTx/>
                <a:uFillTx/>
                <a:latin typeface="Calibri"/>
                <a:cs typeface="Calibri"/>
              </a:rPr>
              <a:t>Which</a:t>
            </a:r>
            <a:r>
              <a:rPr kumimoji="0" sz="2300" b="1" i="0" u="none" strike="noStrike" kern="0" cap="none" spc="15" normalizeH="0" baseline="0" noProof="0" dirty="0">
                <a:ln>
                  <a:noFill/>
                </a:ln>
                <a:solidFill>
                  <a:srgbClr val="172436"/>
                </a:solidFill>
                <a:effectLst/>
                <a:uLnTx/>
                <a:uFillTx/>
                <a:latin typeface="Calibri"/>
                <a:cs typeface="Calibri"/>
              </a:rPr>
              <a:t> </a:t>
            </a:r>
            <a:r>
              <a:rPr kumimoji="0" sz="2300" b="1" i="0" u="none" strike="noStrike" kern="0" cap="none" spc="0" normalizeH="0" baseline="0" noProof="0" dirty="0">
                <a:ln>
                  <a:noFill/>
                </a:ln>
                <a:solidFill>
                  <a:srgbClr val="172436"/>
                </a:solidFill>
                <a:effectLst/>
                <a:uLnTx/>
                <a:uFillTx/>
                <a:latin typeface="Calibri"/>
                <a:cs typeface="Calibri"/>
              </a:rPr>
              <a:t>relevant</a:t>
            </a:r>
            <a:r>
              <a:rPr kumimoji="0" sz="2300" b="1" i="0" u="none" strike="noStrike" kern="0" cap="none" spc="5" normalizeH="0" baseline="0" noProof="0" dirty="0">
                <a:ln>
                  <a:noFill/>
                </a:ln>
                <a:solidFill>
                  <a:srgbClr val="172436"/>
                </a:solidFill>
                <a:effectLst/>
                <a:uLnTx/>
                <a:uFillTx/>
                <a:latin typeface="Calibri"/>
                <a:cs typeface="Calibri"/>
              </a:rPr>
              <a:t> </a:t>
            </a:r>
            <a:r>
              <a:rPr kumimoji="0" sz="2300" b="1" i="0" u="none" strike="noStrike" kern="0" cap="none" spc="0" normalizeH="0" baseline="0" noProof="0" dirty="0">
                <a:ln>
                  <a:noFill/>
                </a:ln>
                <a:solidFill>
                  <a:srgbClr val="172436"/>
                </a:solidFill>
                <a:effectLst/>
                <a:uLnTx/>
                <a:uFillTx/>
                <a:latin typeface="Calibri"/>
                <a:cs typeface="Calibri"/>
              </a:rPr>
              <a:t>restriction</a:t>
            </a:r>
            <a:r>
              <a:rPr kumimoji="0" sz="2300" b="1" i="0" u="none" strike="noStrike" kern="0" cap="none" spc="5" normalizeH="0" baseline="0" noProof="0" dirty="0">
                <a:ln>
                  <a:noFill/>
                </a:ln>
                <a:solidFill>
                  <a:srgbClr val="172436"/>
                </a:solidFill>
                <a:effectLst/>
                <a:uLnTx/>
                <a:uFillTx/>
                <a:latin typeface="Calibri"/>
                <a:cs typeface="Calibri"/>
              </a:rPr>
              <a:t> </a:t>
            </a:r>
            <a:r>
              <a:rPr kumimoji="0" sz="2300" b="1" i="0" u="none" strike="noStrike" kern="0" cap="none" spc="0" normalizeH="0" baseline="0" noProof="0" dirty="0">
                <a:ln>
                  <a:noFill/>
                </a:ln>
                <a:solidFill>
                  <a:srgbClr val="172436"/>
                </a:solidFill>
                <a:effectLst/>
                <a:uLnTx/>
                <a:uFillTx/>
                <a:latin typeface="Calibri"/>
                <a:cs typeface="Calibri"/>
              </a:rPr>
              <a:t>sets the </a:t>
            </a:r>
            <a:r>
              <a:rPr kumimoji="0" sz="2300" b="1" i="0" u="none" strike="noStrike" kern="0" cap="none" spc="-10" normalizeH="0" baseline="0" noProof="0" dirty="0">
                <a:ln>
                  <a:noFill/>
                </a:ln>
                <a:solidFill>
                  <a:srgbClr val="172436"/>
                </a:solidFill>
                <a:effectLst/>
                <a:uLnTx/>
                <a:uFillTx/>
                <a:latin typeface="Calibri"/>
                <a:cs typeface="Calibri"/>
              </a:rPr>
              <a:t>pace?</a:t>
            </a:r>
            <a:endParaRPr kumimoji="0" sz="2300" b="0" i="0" u="none" strike="noStrike" kern="0" cap="none" spc="0" normalizeH="0" baseline="0" noProof="0">
              <a:ln>
                <a:noFill/>
              </a:ln>
              <a:solidFill>
                <a:sysClr val="windowText" lastClr="000000"/>
              </a:solidFill>
              <a:effectLst/>
              <a:uLnTx/>
              <a:uFillTx/>
              <a:latin typeface="Calibri"/>
              <a:cs typeface="Calibri"/>
            </a:endParaRPr>
          </a:p>
          <a:p>
            <a:pPr marL="36195" marR="0" lvl="0" indent="0" algn="ctr" defTabSz="914400" eaLnBrk="1" fontAlgn="auto" latinLnBrk="0" hangingPunct="1">
              <a:lnSpc>
                <a:spcPct val="100000"/>
              </a:lnSpc>
              <a:spcBef>
                <a:spcPts val="1390"/>
              </a:spcBef>
              <a:spcAft>
                <a:spcPts val="0"/>
              </a:spcAft>
              <a:buClrTx/>
              <a:buSzTx/>
              <a:buFontTx/>
              <a:buNone/>
              <a:tabLst/>
              <a:defRPr/>
            </a:pPr>
            <a:r>
              <a:rPr kumimoji="0" sz="1800" b="0" i="0" u="none" strike="noStrike" kern="0" cap="none" spc="0" normalizeH="0" baseline="0" noProof="0" dirty="0">
                <a:ln>
                  <a:noFill/>
                </a:ln>
                <a:solidFill>
                  <a:srgbClr val="526271"/>
                </a:solidFill>
                <a:effectLst/>
                <a:uLnTx/>
                <a:uFillTx/>
                <a:latin typeface="Calibri"/>
                <a:cs typeface="Calibri"/>
              </a:rPr>
              <a:t>What</a:t>
            </a:r>
            <a:r>
              <a:rPr kumimoji="0" sz="1800" b="0" i="0" u="none" strike="noStrike" kern="0" cap="none" spc="-50" normalizeH="0" baseline="0" noProof="0" dirty="0">
                <a:ln>
                  <a:noFill/>
                </a:ln>
                <a:solidFill>
                  <a:srgbClr val="526271"/>
                </a:solidFill>
                <a:effectLst/>
                <a:uLnTx/>
                <a:uFillTx/>
                <a:latin typeface="Calibri"/>
                <a:cs typeface="Calibri"/>
              </a:rPr>
              <a:t> </a:t>
            </a:r>
            <a:r>
              <a:rPr kumimoji="0" sz="1800" b="0" i="0" u="none" strike="noStrike" kern="0" cap="none" spc="0" normalizeH="0" baseline="0" noProof="0" dirty="0">
                <a:ln>
                  <a:noFill/>
                </a:ln>
                <a:solidFill>
                  <a:srgbClr val="526271"/>
                </a:solidFill>
                <a:effectLst/>
                <a:uLnTx/>
                <a:uFillTx/>
                <a:latin typeface="Calibri"/>
                <a:cs typeface="Calibri"/>
              </a:rPr>
              <a:t>happens</a:t>
            </a:r>
            <a:r>
              <a:rPr kumimoji="0" sz="1800" b="0" i="0" u="none" strike="noStrike" kern="0" cap="none" spc="-30" normalizeH="0" baseline="0" noProof="0" dirty="0">
                <a:ln>
                  <a:noFill/>
                </a:ln>
                <a:solidFill>
                  <a:srgbClr val="526271"/>
                </a:solidFill>
                <a:effectLst/>
                <a:uLnTx/>
                <a:uFillTx/>
                <a:latin typeface="Calibri"/>
                <a:cs typeface="Calibri"/>
              </a:rPr>
              <a:t> </a:t>
            </a:r>
            <a:r>
              <a:rPr kumimoji="0" sz="1800" b="0" i="0" u="none" strike="noStrike" kern="0" cap="none" spc="0" normalizeH="0" baseline="0" noProof="0" dirty="0">
                <a:ln>
                  <a:noFill/>
                </a:ln>
                <a:solidFill>
                  <a:srgbClr val="526271"/>
                </a:solidFill>
                <a:effectLst/>
                <a:uLnTx/>
                <a:uFillTx/>
                <a:latin typeface="Calibri"/>
                <a:cs typeface="Calibri"/>
              </a:rPr>
              <a:t>when</a:t>
            </a:r>
            <a:r>
              <a:rPr kumimoji="0" sz="1800" b="0" i="0" u="none" strike="noStrike" kern="0" cap="none" spc="-30" normalizeH="0" baseline="0" noProof="0" dirty="0">
                <a:ln>
                  <a:noFill/>
                </a:ln>
                <a:solidFill>
                  <a:srgbClr val="526271"/>
                </a:solidFill>
                <a:effectLst/>
                <a:uLnTx/>
                <a:uFillTx/>
                <a:latin typeface="Calibri"/>
                <a:cs typeface="Calibri"/>
              </a:rPr>
              <a:t> </a:t>
            </a:r>
            <a:r>
              <a:rPr kumimoji="0" sz="1800" b="0" i="0" u="none" strike="noStrike" kern="0" cap="none" spc="-10" normalizeH="0" baseline="0" noProof="0" dirty="0">
                <a:ln>
                  <a:noFill/>
                </a:ln>
                <a:solidFill>
                  <a:srgbClr val="526271"/>
                </a:solidFill>
                <a:effectLst/>
                <a:uLnTx/>
                <a:uFillTx/>
                <a:latin typeface="Calibri"/>
                <a:cs typeface="Calibri"/>
              </a:rPr>
              <a:t>counterparties</a:t>
            </a:r>
            <a:r>
              <a:rPr kumimoji="0" sz="1800" b="0" i="0" u="none" strike="noStrike" kern="0" cap="none" spc="-25" normalizeH="0" baseline="0" noProof="0" dirty="0">
                <a:ln>
                  <a:noFill/>
                </a:ln>
                <a:solidFill>
                  <a:srgbClr val="526271"/>
                </a:solidFill>
                <a:effectLst/>
                <a:uLnTx/>
                <a:uFillTx/>
                <a:latin typeface="Calibri"/>
                <a:cs typeface="Calibri"/>
              </a:rPr>
              <a:t> </a:t>
            </a:r>
            <a:r>
              <a:rPr kumimoji="0" sz="1800" b="0" i="0" u="none" strike="noStrike" kern="0" cap="none" spc="-10" normalizeH="0" baseline="0" noProof="0" dirty="0">
                <a:ln>
                  <a:noFill/>
                </a:ln>
                <a:solidFill>
                  <a:srgbClr val="526271"/>
                </a:solidFill>
                <a:effectLst/>
                <a:uLnTx/>
                <a:uFillTx/>
                <a:latin typeface="Calibri"/>
                <a:cs typeface="Calibri"/>
              </a:rPr>
              <a:t>take</a:t>
            </a:r>
            <a:r>
              <a:rPr kumimoji="0" sz="1800" b="0" i="0" u="none" strike="noStrike" kern="0" cap="none" spc="-45" normalizeH="0" baseline="0" noProof="0" dirty="0">
                <a:ln>
                  <a:noFill/>
                </a:ln>
                <a:solidFill>
                  <a:srgbClr val="526271"/>
                </a:solidFill>
                <a:effectLst/>
                <a:uLnTx/>
                <a:uFillTx/>
                <a:latin typeface="Calibri"/>
                <a:cs typeface="Calibri"/>
              </a:rPr>
              <a:t> </a:t>
            </a:r>
            <a:r>
              <a:rPr kumimoji="0" sz="1800" b="0" i="0" u="none" strike="noStrike" kern="0" cap="none" spc="0" normalizeH="0" baseline="0" noProof="0" dirty="0">
                <a:ln>
                  <a:noFill/>
                </a:ln>
                <a:solidFill>
                  <a:srgbClr val="526271"/>
                </a:solidFill>
                <a:effectLst/>
                <a:uLnTx/>
                <a:uFillTx/>
                <a:latin typeface="Calibri"/>
                <a:cs typeface="Calibri"/>
              </a:rPr>
              <a:t>a</a:t>
            </a:r>
            <a:r>
              <a:rPr kumimoji="0" sz="1800" b="0" i="0" u="none" strike="noStrike" kern="0" cap="none" spc="-40" normalizeH="0" baseline="0" noProof="0" dirty="0">
                <a:ln>
                  <a:noFill/>
                </a:ln>
                <a:solidFill>
                  <a:srgbClr val="526271"/>
                </a:solidFill>
                <a:effectLst/>
                <a:uLnTx/>
                <a:uFillTx/>
                <a:latin typeface="Calibri"/>
                <a:cs typeface="Calibri"/>
              </a:rPr>
              <a:t> </a:t>
            </a:r>
            <a:r>
              <a:rPr kumimoji="0" sz="1800" b="0" i="0" u="none" strike="noStrike" kern="0" cap="none" spc="0" normalizeH="0" baseline="0" noProof="0" dirty="0">
                <a:ln>
                  <a:noFill/>
                </a:ln>
                <a:solidFill>
                  <a:srgbClr val="526271"/>
                </a:solidFill>
                <a:effectLst/>
                <a:uLnTx/>
                <a:uFillTx/>
                <a:latin typeface="Calibri"/>
                <a:cs typeface="Calibri"/>
              </a:rPr>
              <a:t>more</a:t>
            </a:r>
            <a:r>
              <a:rPr kumimoji="0" sz="1800" b="0" i="0" u="none" strike="noStrike" kern="0" cap="none" spc="-25" normalizeH="0" baseline="0" noProof="0" dirty="0">
                <a:ln>
                  <a:noFill/>
                </a:ln>
                <a:solidFill>
                  <a:srgbClr val="526271"/>
                </a:solidFill>
                <a:effectLst/>
                <a:uLnTx/>
                <a:uFillTx/>
                <a:latin typeface="Calibri"/>
                <a:cs typeface="Calibri"/>
              </a:rPr>
              <a:t> </a:t>
            </a:r>
            <a:r>
              <a:rPr kumimoji="0" sz="1800" b="0" i="0" u="none" strike="noStrike" kern="0" cap="none" spc="-10" normalizeH="0" baseline="0" noProof="0" dirty="0">
                <a:ln>
                  <a:noFill/>
                </a:ln>
                <a:solidFill>
                  <a:srgbClr val="526271"/>
                </a:solidFill>
                <a:effectLst/>
                <a:uLnTx/>
                <a:uFillTx/>
                <a:latin typeface="Calibri"/>
                <a:cs typeface="Calibri"/>
              </a:rPr>
              <a:t>cautious</a:t>
            </a:r>
            <a:r>
              <a:rPr kumimoji="0" sz="1800" b="0" i="0" u="none" strike="noStrike" kern="0" cap="none" spc="-50" normalizeH="0" baseline="0" noProof="0" dirty="0">
                <a:ln>
                  <a:noFill/>
                </a:ln>
                <a:solidFill>
                  <a:srgbClr val="526271"/>
                </a:solidFill>
                <a:effectLst/>
                <a:uLnTx/>
                <a:uFillTx/>
                <a:latin typeface="Calibri"/>
                <a:cs typeface="Calibri"/>
              </a:rPr>
              <a:t> </a:t>
            </a:r>
            <a:r>
              <a:rPr kumimoji="0" sz="1800" b="0" i="0" u="none" strike="noStrike" kern="0" cap="none" spc="-10" normalizeH="0" baseline="0" noProof="0" dirty="0">
                <a:ln>
                  <a:noFill/>
                </a:ln>
                <a:solidFill>
                  <a:srgbClr val="526271"/>
                </a:solidFill>
                <a:effectLst/>
                <a:uLnTx/>
                <a:uFillTx/>
                <a:latin typeface="Calibri"/>
                <a:cs typeface="Calibri"/>
              </a:rPr>
              <a:t>view?</a:t>
            </a:r>
            <a:endParaRPr kumimoji="0" sz="1800" b="0" i="0" u="none" strike="noStrike" kern="0" cap="none" spc="0" normalizeH="0" baseline="0" noProof="0">
              <a:ln>
                <a:noFill/>
              </a:ln>
              <a:solidFill>
                <a:sysClr val="windowText" lastClr="000000"/>
              </a:solidFill>
              <a:effectLst/>
              <a:uLnTx/>
              <a:uFillTx/>
              <a:latin typeface="Calibri"/>
              <a:cs typeface="Calibri"/>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539902" y="1292097"/>
            <a:ext cx="894715" cy="208279"/>
          </a:xfrm>
          <a:prstGeom prst="rect">
            <a:avLst/>
          </a:prstGeom>
        </p:spPr>
        <p:txBody>
          <a:bodyPr vert="horz" wrap="square" lIns="0" tIns="12700" rIns="0" bIns="0" rtlCol="0">
            <a:spAutoFit/>
          </a:bodyPr>
          <a:lstStyle/>
          <a:p>
            <a:pPr marL="12700" marR="0" lvl="0" indent="0" defTabSz="914400" eaLnBrk="1" fontAlgn="auto" latinLnBrk="0" hangingPunct="1">
              <a:lnSpc>
                <a:spcPct val="100000"/>
              </a:lnSpc>
              <a:spcBef>
                <a:spcPts val="100"/>
              </a:spcBef>
              <a:spcAft>
                <a:spcPts val="0"/>
              </a:spcAft>
              <a:buClrTx/>
              <a:buSzTx/>
              <a:buFontTx/>
              <a:buNone/>
              <a:tabLst/>
              <a:defRPr/>
            </a:pPr>
            <a:r>
              <a:rPr kumimoji="0" sz="1200" b="1" i="0" u="none" strike="noStrike" kern="0" cap="none" spc="0" normalizeH="0" baseline="0" noProof="0" dirty="0">
                <a:ln>
                  <a:noFill/>
                </a:ln>
                <a:solidFill>
                  <a:srgbClr val="5CA8BB"/>
                </a:solidFill>
                <a:effectLst/>
                <a:uLnTx/>
                <a:uFillTx/>
                <a:latin typeface="Calibri"/>
                <a:cs typeface="Calibri"/>
              </a:rPr>
              <a:t>FIRST</a:t>
            </a:r>
            <a:r>
              <a:rPr kumimoji="0" sz="1200" b="1" i="0" u="none" strike="noStrike" kern="0" cap="none" spc="-50" normalizeH="0" baseline="0" noProof="0" dirty="0">
                <a:ln>
                  <a:noFill/>
                </a:ln>
                <a:solidFill>
                  <a:srgbClr val="5CA8BB"/>
                </a:solidFill>
                <a:effectLst/>
                <a:uLnTx/>
                <a:uFillTx/>
                <a:latin typeface="Calibri"/>
                <a:cs typeface="Calibri"/>
              </a:rPr>
              <a:t> </a:t>
            </a:r>
            <a:r>
              <a:rPr kumimoji="0" sz="1200" b="1" i="0" u="none" strike="noStrike" kern="0" cap="none" spc="-10" normalizeH="0" baseline="0" noProof="0" dirty="0">
                <a:ln>
                  <a:noFill/>
                </a:ln>
                <a:solidFill>
                  <a:srgbClr val="5CA8BB"/>
                </a:solidFill>
                <a:effectLst/>
                <a:uLnTx/>
                <a:uFillTx/>
                <a:latin typeface="Calibri"/>
                <a:cs typeface="Calibri"/>
              </a:rPr>
              <a:t>ACTION</a:t>
            </a:r>
            <a:endParaRPr kumimoji="0" sz="1200" b="0" i="0" u="none" strike="noStrike" kern="0" cap="none" spc="0" normalizeH="0" baseline="0" noProof="0">
              <a:ln>
                <a:noFill/>
              </a:ln>
              <a:solidFill>
                <a:sysClr val="windowText" lastClr="000000"/>
              </a:solidFill>
              <a:effectLst/>
              <a:uLnTx/>
              <a:uFillTx/>
              <a:latin typeface="Calibri"/>
              <a:cs typeface="Calibri"/>
            </a:endParaRPr>
          </a:p>
        </p:txBody>
      </p:sp>
      <p:sp>
        <p:nvSpPr>
          <p:cNvPr id="3" name="object 3" descr="$PPTXTitle"/>
          <p:cNvSpPr txBox="1">
            <a:spLocks noGrp="1"/>
          </p:cNvSpPr>
          <p:nvPr>
            <p:ph type="title"/>
          </p:nvPr>
        </p:nvSpPr>
        <p:spPr>
          <a:prstGeom prst="rect">
            <a:avLst/>
          </a:prstGeom>
        </p:spPr>
        <p:txBody>
          <a:bodyPr vert="horz" wrap="square" lIns="0" tIns="15875" rIns="0" bIns="0" rtlCol="0">
            <a:spAutoFit/>
          </a:bodyPr>
          <a:lstStyle/>
          <a:p>
            <a:pPr marL="12700">
              <a:lnSpc>
                <a:spcPct val="100000"/>
              </a:lnSpc>
              <a:spcBef>
                <a:spcPts val="125"/>
              </a:spcBef>
            </a:pPr>
            <a:r>
              <a:rPr dirty="0"/>
              <a:t>What</a:t>
            </a:r>
            <a:r>
              <a:rPr spc="-45" dirty="0"/>
              <a:t> </a:t>
            </a:r>
            <a:r>
              <a:rPr dirty="0"/>
              <a:t>would</a:t>
            </a:r>
            <a:r>
              <a:rPr spc="-20" dirty="0"/>
              <a:t> </a:t>
            </a:r>
            <a:r>
              <a:rPr dirty="0"/>
              <a:t>you</a:t>
            </a:r>
            <a:r>
              <a:rPr spc="-15" dirty="0"/>
              <a:t> </a:t>
            </a:r>
            <a:r>
              <a:rPr dirty="0"/>
              <a:t>do</a:t>
            </a:r>
            <a:r>
              <a:rPr spc="-15" dirty="0"/>
              <a:t> </a:t>
            </a:r>
            <a:r>
              <a:rPr spc="-10" dirty="0"/>
              <a:t>first?</a:t>
            </a:r>
          </a:p>
        </p:txBody>
      </p:sp>
      <p:sp>
        <p:nvSpPr>
          <p:cNvPr id="4" name="object 4"/>
          <p:cNvSpPr/>
          <p:nvPr/>
        </p:nvSpPr>
        <p:spPr>
          <a:xfrm>
            <a:off x="552450" y="2238375"/>
            <a:ext cx="8039100" cy="19050"/>
          </a:xfrm>
          <a:custGeom>
            <a:avLst/>
            <a:gdLst/>
            <a:ahLst/>
            <a:cxnLst/>
            <a:rect l="l" t="t" r="r" b="b"/>
            <a:pathLst>
              <a:path w="8039100" h="19050">
                <a:moveTo>
                  <a:pt x="8039100" y="0"/>
                </a:moveTo>
                <a:lnTo>
                  <a:pt x="0" y="0"/>
                </a:lnTo>
                <a:lnTo>
                  <a:pt x="0" y="19050"/>
                </a:lnTo>
                <a:lnTo>
                  <a:pt x="8039100" y="19050"/>
                </a:lnTo>
                <a:lnTo>
                  <a:pt x="8039100" y="0"/>
                </a:lnTo>
                <a:close/>
              </a:path>
            </a:pathLst>
          </a:custGeom>
          <a:solidFill>
            <a:srgbClr val="B8CCD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5" name="object 5"/>
          <p:cNvSpPr txBox="1"/>
          <p:nvPr/>
        </p:nvSpPr>
        <p:spPr>
          <a:xfrm>
            <a:off x="949248" y="2585720"/>
            <a:ext cx="7303134" cy="735965"/>
          </a:xfrm>
          <a:prstGeom prst="rect">
            <a:avLst/>
          </a:prstGeom>
        </p:spPr>
        <p:txBody>
          <a:bodyPr vert="horz" wrap="square" lIns="0" tIns="11430" rIns="0" bIns="0" rtlCol="0">
            <a:spAutoFit/>
          </a:bodyPr>
          <a:lstStyle/>
          <a:p>
            <a:pPr marL="2505710" marR="5080" lvl="0" indent="-2493645" defTabSz="914400" eaLnBrk="1" fontAlgn="auto" latinLnBrk="0" hangingPunct="1">
              <a:lnSpc>
                <a:spcPct val="101400"/>
              </a:lnSpc>
              <a:spcBef>
                <a:spcPts val="90"/>
              </a:spcBef>
              <a:spcAft>
                <a:spcPts val="0"/>
              </a:spcAft>
              <a:buClrTx/>
              <a:buSzTx/>
              <a:buFontTx/>
              <a:buNone/>
              <a:tabLst/>
              <a:defRPr/>
            </a:pPr>
            <a:r>
              <a:rPr kumimoji="0" sz="2300" b="1" i="0" u="none" strike="noStrike" kern="0" cap="none" spc="-30" normalizeH="0" baseline="0" noProof="0" dirty="0">
                <a:ln>
                  <a:noFill/>
                </a:ln>
                <a:solidFill>
                  <a:srgbClr val="172436"/>
                </a:solidFill>
                <a:effectLst/>
                <a:uLnTx/>
                <a:uFillTx/>
                <a:latin typeface="Calibri"/>
                <a:cs typeface="Calibri"/>
              </a:rPr>
              <a:t>Tomorrow, </a:t>
            </a:r>
            <a:r>
              <a:rPr kumimoji="0" sz="2300" b="1" i="0" u="none" strike="noStrike" kern="0" cap="none" spc="0" normalizeH="0" baseline="0" noProof="0" dirty="0">
                <a:ln>
                  <a:noFill/>
                </a:ln>
                <a:solidFill>
                  <a:srgbClr val="172436"/>
                </a:solidFill>
                <a:effectLst/>
                <a:uLnTx/>
                <a:uFillTx/>
                <a:latin typeface="Calibri"/>
                <a:cs typeface="Calibri"/>
              </a:rPr>
              <a:t>sanctions</a:t>
            </a:r>
            <a:r>
              <a:rPr kumimoji="0" sz="2300" b="1" i="0" u="none" strike="noStrike" kern="0" cap="none" spc="-15" normalizeH="0" baseline="0" noProof="0" dirty="0">
                <a:ln>
                  <a:noFill/>
                </a:ln>
                <a:solidFill>
                  <a:srgbClr val="172436"/>
                </a:solidFill>
                <a:effectLst/>
                <a:uLnTx/>
                <a:uFillTx/>
                <a:latin typeface="Calibri"/>
                <a:cs typeface="Calibri"/>
              </a:rPr>
              <a:t> </a:t>
            </a:r>
            <a:r>
              <a:rPr kumimoji="0" sz="2300" b="1" i="0" u="none" strike="noStrike" kern="0" cap="none" spc="0" normalizeH="0" baseline="0" noProof="0" dirty="0">
                <a:ln>
                  <a:noFill/>
                </a:ln>
                <a:solidFill>
                  <a:srgbClr val="172436"/>
                </a:solidFill>
                <a:effectLst/>
                <a:uLnTx/>
                <a:uFillTx/>
                <a:latin typeface="Calibri"/>
                <a:cs typeface="Calibri"/>
              </a:rPr>
              <a:t>affect</a:t>
            </a:r>
            <a:r>
              <a:rPr kumimoji="0" sz="2300" b="1" i="0" u="none" strike="noStrike" kern="0" cap="none" spc="-5" normalizeH="0" baseline="0" noProof="0" dirty="0">
                <a:ln>
                  <a:noFill/>
                </a:ln>
                <a:solidFill>
                  <a:srgbClr val="172436"/>
                </a:solidFill>
                <a:effectLst/>
                <a:uLnTx/>
                <a:uFillTx/>
                <a:latin typeface="Calibri"/>
                <a:cs typeface="Calibri"/>
              </a:rPr>
              <a:t> </a:t>
            </a:r>
            <a:r>
              <a:rPr kumimoji="0" sz="2300" b="1" i="0" u="none" strike="noStrike" kern="0" cap="none" spc="0" normalizeH="0" baseline="0" noProof="0" dirty="0">
                <a:ln>
                  <a:noFill/>
                </a:ln>
                <a:solidFill>
                  <a:srgbClr val="172436"/>
                </a:solidFill>
                <a:effectLst/>
                <a:uLnTx/>
                <a:uFillTx/>
                <a:latin typeface="Calibri"/>
                <a:cs typeface="Calibri"/>
              </a:rPr>
              <a:t>the</a:t>
            </a:r>
            <a:r>
              <a:rPr kumimoji="0" sz="2300" b="1" i="0" u="none" strike="noStrike" kern="0" cap="none" spc="-15" normalizeH="0" baseline="0" noProof="0" dirty="0">
                <a:ln>
                  <a:noFill/>
                </a:ln>
                <a:solidFill>
                  <a:srgbClr val="172436"/>
                </a:solidFill>
                <a:effectLst/>
                <a:uLnTx/>
                <a:uFillTx/>
                <a:latin typeface="Calibri"/>
                <a:cs typeface="Calibri"/>
              </a:rPr>
              <a:t> </a:t>
            </a:r>
            <a:r>
              <a:rPr kumimoji="0" sz="2300" b="1" i="0" u="none" strike="noStrike" kern="0" cap="none" spc="-10" normalizeH="0" baseline="0" noProof="0" dirty="0">
                <a:ln>
                  <a:noFill/>
                </a:ln>
                <a:solidFill>
                  <a:srgbClr val="172436"/>
                </a:solidFill>
                <a:effectLst/>
                <a:uLnTx/>
                <a:uFillTx/>
                <a:latin typeface="Calibri"/>
                <a:cs typeface="Calibri"/>
              </a:rPr>
              <a:t>debtor,</a:t>
            </a:r>
            <a:r>
              <a:rPr kumimoji="0" sz="2300" b="1" i="0" u="none" strike="noStrike" kern="0" cap="none" spc="0" normalizeH="0" baseline="0" noProof="0" dirty="0">
                <a:ln>
                  <a:noFill/>
                </a:ln>
                <a:solidFill>
                  <a:srgbClr val="172436"/>
                </a:solidFill>
                <a:effectLst/>
                <a:uLnTx/>
                <a:uFillTx/>
                <a:latin typeface="Calibri"/>
                <a:cs typeface="Calibri"/>
              </a:rPr>
              <a:t> a</a:t>
            </a:r>
            <a:r>
              <a:rPr kumimoji="0" sz="2300" b="1" i="0" u="none" strike="noStrike" kern="0" cap="none" spc="-5" normalizeH="0" baseline="0" noProof="0" dirty="0">
                <a:ln>
                  <a:noFill/>
                </a:ln>
                <a:solidFill>
                  <a:srgbClr val="172436"/>
                </a:solidFill>
                <a:effectLst/>
                <a:uLnTx/>
                <a:uFillTx/>
                <a:latin typeface="Calibri"/>
                <a:cs typeface="Calibri"/>
              </a:rPr>
              <a:t> </a:t>
            </a:r>
            <a:r>
              <a:rPr kumimoji="0" sz="2300" b="1" i="0" u="none" strike="noStrike" kern="0" cap="none" spc="0" normalizeH="0" baseline="0" noProof="0" dirty="0">
                <a:ln>
                  <a:noFill/>
                </a:ln>
                <a:solidFill>
                  <a:srgbClr val="172436"/>
                </a:solidFill>
                <a:effectLst/>
                <a:uLnTx/>
                <a:uFillTx/>
                <a:latin typeface="Calibri"/>
                <a:cs typeface="Calibri"/>
              </a:rPr>
              <a:t>material</a:t>
            </a:r>
            <a:r>
              <a:rPr kumimoji="0" sz="2300" b="1" i="0" u="none" strike="noStrike" kern="0" cap="none" spc="-35" normalizeH="0" baseline="0" noProof="0" dirty="0">
                <a:ln>
                  <a:noFill/>
                </a:ln>
                <a:solidFill>
                  <a:srgbClr val="172436"/>
                </a:solidFill>
                <a:effectLst/>
                <a:uLnTx/>
                <a:uFillTx/>
                <a:latin typeface="Calibri"/>
                <a:cs typeface="Calibri"/>
              </a:rPr>
              <a:t> </a:t>
            </a:r>
            <a:r>
              <a:rPr kumimoji="0" sz="2300" b="1" i="0" u="none" strike="noStrike" kern="0" cap="none" spc="0" normalizeH="0" baseline="0" noProof="0" dirty="0">
                <a:ln>
                  <a:noFill/>
                </a:ln>
                <a:solidFill>
                  <a:srgbClr val="172436"/>
                </a:solidFill>
                <a:effectLst/>
                <a:uLnTx/>
                <a:uFillTx/>
                <a:latin typeface="Calibri"/>
                <a:cs typeface="Calibri"/>
              </a:rPr>
              <a:t>asset</a:t>
            </a:r>
            <a:r>
              <a:rPr kumimoji="0" sz="2300" b="1" i="0" u="none" strike="noStrike" kern="0" cap="none" spc="-20" normalizeH="0" baseline="0" noProof="0" dirty="0">
                <a:ln>
                  <a:noFill/>
                </a:ln>
                <a:solidFill>
                  <a:srgbClr val="172436"/>
                </a:solidFill>
                <a:effectLst/>
                <a:uLnTx/>
                <a:uFillTx/>
                <a:latin typeface="Calibri"/>
                <a:cs typeface="Calibri"/>
              </a:rPr>
              <a:t> </a:t>
            </a:r>
            <a:r>
              <a:rPr kumimoji="0" sz="2300" b="1" i="0" u="none" strike="noStrike" kern="0" cap="none" spc="0" normalizeH="0" baseline="0" noProof="0" dirty="0">
                <a:ln>
                  <a:noFill/>
                </a:ln>
                <a:solidFill>
                  <a:srgbClr val="172436"/>
                </a:solidFill>
                <a:effectLst/>
                <a:uLnTx/>
                <a:uFillTx/>
                <a:latin typeface="Calibri"/>
                <a:cs typeface="Calibri"/>
              </a:rPr>
              <a:t>or</a:t>
            </a:r>
            <a:r>
              <a:rPr kumimoji="0" sz="2300" b="1" i="0" u="none" strike="noStrike" kern="0" cap="none" spc="-5" normalizeH="0" baseline="0" noProof="0" dirty="0">
                <a:ln>
                  <a:noFill/>
                </a:ln>
                <a:solidFill>
                  <a:srgbClr val="172436"/>
                </a:solidFill>
                <a:effectLst/>
                <a:uLnTx/>
                <a:uFillTx/>
                <a:latin typeface="Calibri"/>
                <a:cs typeface="Calibri"/>
              </a:rPr>
              <a:t> </a:t>
            </a:r>
            <a:r>
              <a:rPr kumimoji="0" sz="2300" b="1" i="0" u="none" strike="noStrike" kern="0" cap="none" spc="-50" normalizeH="0" baseline="0" noProof="0" dirty="0">
                <a:ln>
                  <a:noFill/>
                </a:ln>
                <a:solidFill>
                  <a:srgbClr val="172436"/>
                </a:solidFill>
                <a:effectLst/>
                <a:uLnTx/>
                <a:uFillTx/>
                <a:latin typeface="Calibri"/>
                <a:cs typeface="Calibri"/>
              </a:rPr>
              <a:t>a </a:t>
            </a:r>
            <a:r>
              <a:rPr kumimoji="0" sz="2300" b="1" i="0" u="none" strike="noStrike" kern="0" cap="none" spc="0" normalizeH="0" baseline="0" noProof="0" dirty="0">
                <a:ln>
                  <a:noFill/>
                </a:ln>
                <a:solidFill>
                  <a:srgbClr val="172436"/>
                </a:solidFill>
                <a:effectLst/>
                <a:uLnTx/>
                <a:uFillTx/>
                <a:latin typeface="Calibri"/>
                <a:cs typeface="Calibri"/>
              </a:rPr>
              <a:t>major</a:t>
            </a:r>
            <a:r>
              <a:rPr kumimoji="0" sz="2300" b="1" i="0" u="none" strike="noStrike" kern="0" cap="none" spc="20" normalizeH="0" baseline="0" noProof="0" dirty="0">
                <a:ln>
                  <a:noFill/>
                </a:ln>
                <a:solidFill>
                  <a:srgbClr val="172436"/>
                </a:solidFill>
                <a:effectLst/>
                <a:uLnTx/>
                <a:uFillTx/>
                <a:latin typeface="Calibri"/>
                <a:cs typeface="Calibri"/>
              </a:rPr>
              <a:t> </a:t>
            </a:r>
            <a:r>
              <a:rPr kumimoji="0" sz="2300" b="1" i="0" u="none" strike="noStrike" kern="0" cap="none" spc="-10" normalizeH="0" baseline="0" noProof="0" dirty="0">
                <a:ln>
                  <a:noFill/>
                </a:ln>
                <a:solidFill>
                  <a:srgbClr val="172436"/>
                </a:solidFill>
                <a:effectLst/>
                <a:uLnTx/>
                <a:uFillTx/>
                <a:latin typeface="Calibri"/>
                <a:cs typeface="Calibri"/>
              </a:rPr>
              <a:t>stakeholder.</a:t>
            </a:r>
            <a:endParaRPr kumimoji="0" sz="2300" b="0" i="0" u="none" strike="noStrike" kern="0" cap="none" spc="0" normalizeH="0" baseline="0" noProof="0">
              <a:ln>
                <a:noFill/>
              </a:ln>
              <a:solidFill>
                <a:sysClr val="windowText" lastClr="000000"/>
              </a:solidFill>
              <a:effectLst/>
              <a:uLnTx/>
              <a:uFillTx/>
              <a:latin typeface="Calibri"/>
              <a:cs typeface="Calibri"/>
            </a:endParaRPr>
          </a:p>
        </p:txBody>
      </p:sp>
      <p:sp>
        <p:nvSpPr>
          <p:cNvPr id="6" name="object 6"/>
          <p:cNvSpPr/>
          <p:nvPr/>
        </p:nvSpPr>
        <p:spPr>
          <a:xfrm>
            <a:off x="876300" y="3705225"/>
            <a:ext cx="1847850" cy="57150"/>
          </a:xfrm>
          <a:custGeom>
            <a:avLst/>
            <a:gdLst/>
            <a:ahLst/>
            <a:cxnLst/>
            <a:rect l="l" t="t" r="r" b="b"/>
            <a:pathLst>
              <a:path w="1847850" h="57150">
                <a:moveTo>
                  <a:pt x="1847850" y="0"/>
                </a:moveTo>
                <a:lnTo>
                  <a:pt x="0" y="0"/>
                </a:lnTo>
                <a:lnTo>
                  <a:pt x="0" y="57150"/>
                </a:lnTo>
                <a:lnTo>
                  <a:pt x="1847850" y="57150"/>
                </a:lnTo>
                <a:lnTo>
                  <a:pt x="1847850" y="0"/>
                </a:lnTo>
                <a:close/>
              </a:path>
            </a:pathLst>
          </a:custGeom>
          <a:solidFill>
            <a:srgbClr val="5CA8BB"/>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9" name="object 9"/>
          <p:cNvSpPr/>
          <p:nvPr/>
        </p:nvSpPr>
        <p:spPr>
          <a:xfrm>
            <a:off x="3638550" y="3705225"/>
            <a:ext cx="1847850" cy="57150"/>
          </a:xfrm>
          <a:custGeom>
            <a:avLst/>
            <a:gdLst/>
            <a:ahLst/>
            <a:cxnLst/>
            <a:rect l="l" t="t" r="r" b="b"/>
            <a:pathLst>
              <a:path w="1847850" h="57150">
                <a:moveTo>
                  <a:pt x="1847850" y="0"/>
                </a:moveTo>
                <a:lnTo>
                  <a:pt x="0" y="0"/>
                </a:lnTo>
                <a:lnTo>
                  <a:pt x="0" y="57150"/>
                </a:lnTo>
                <a:lnTo>
                  <a:pt x="1847850" y="57150"/>
                </a:lnTo>
                <a:lnTo>
                  <a:pt x="1847850" y="0"/>
                </a:lnTo>
                <a:close/>
              </a:path>
            </a:pathLst>
          </a:custGeom>
          <a:solidFill>
            <a:srgbClr val="D99B6B"/>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12" name="object 12"/>
          <p:cNvSpPr/>
          <p:nvPr/>
        </p:nvSpPr>
        <p:spPr>
          <a:xfrm>
            <a:off x="6400800" y="3705225"/>
            <a:ext cx="1847850" cy="57150"/>
          </a:xfrm>
          <a:custGeom>
            <a:avLst/>
            <a:gdLst/>
            <a:ahLst/>
            <a:cxnLst/>
            <a:rect l="l" t="t" r="r" b="b"/>
            <a:pathLst>
              <a:path w="1847850" h="57150">
                <a:moveTo>
                  <a:pt x="1847850" y="0"/>
                </a:moveTo>
                <a:lnTo>
                  <a:pt x="0" y="0"/>
                </a:lnTo>
                <a:lnTo>
                  <a:pt x="0" y="57150"/>
                </a:lnTo>
                <a:lnTo>
                  <a:pt x="1847850" y="57150"/>
                </a:lnTo>
                <a:lnTo>
                  <a:pt x="1847850" y="0"/>
                </a:lnTo>
                <a:close/>
              </a:path>
            </a:pathLst>
          </a:custGeom>
          <a:solidFill>
            <a:srgbClr val="1F395A"/>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7" name="object 7"/>
          <p:cNvSpPr txBox="1"/>
          <p:nvPr/>
        </p:nvSpPr>
        <p:spPr>
          <a:xfrm>
            <a:off x="1700529" y="3897274"/>
            <a:ext cx="199390" cy="233045"/>
          </a:xfrm>
          <a:prstGeom prst="rect">
            <a:avLst/>
          </a:prstGeom>
        </p:spPr>
        <p:txBody>
          <a:bodyPr vert="horz" wrap="square" lIns="0" tIns="13335" rIns="0" bIns="0" rtlCol="0">
            <a:spAutoFit/>
          </a:bodyPr>
          <a:lstStyle/>
          <a:p>
            <a:pPr marL="12700" marR="0" lvl="0" indent="0" defTabSz="914400" eaLnBrk="1" fontAlgn="auto" latinLnBrk="0" hangingPunct="1">
              <a:lnSpc>
                <a:spcPct val="100000"/>
              </a:lnSpc>
              <a:spcBef>
                <a:spcPts val="105"/>
              </a:spcBef>
              <a:spcAft>
                <a:spcPts val="0"/>
              </a:spcAft>
              <a:buClrTx/>
              <a:buSzTx/>
              <a:buFontTx/>
              <a:buNone/>
              <a:tabLst/>
              <a:defRPr/>
            </a:pPr>
            <a:r>
              <a:rPr kumimoji="0" sz="1350" b="0" i="0" u="none" strike="noStrike" kern="0" cap="none" spc="-25" normalizeH="0" baseline="0" noProof="0" dirty="0">
                <a:ln>
                  <a:noFill/>
                </a:ln>
                <a:solidFill>
                  <a:srgbClr val="526271"/>
                </a:solidFill>
                <a:effectLst/>
                <a:uLnTx/>
                <a:uFillTx/>
                <a:latin typeface="Calibri"/>
                <a:cs typeface="Calibri"/>
              </a:rPr>
              <a:t>01</a:t>
            </a:r>
            <a:endParaRPr kumimoji="0" sz="1350" b="0" i="0" u="none" strike="noStrike" kern="0" cap="none" spc="0" normalizeH="0" baseline="0" noProof="0">
              <a:ln>
                <a:noFill/>
              </a:ln>
              <a:solidFill>
                <a:sysClr val="windowText" lastClr="000000"/>
              </a:solidFill>
              <a:effectLst/>
              <a:uLnTx/>
              <a:uFillTx/>
              <a:latin typeface="Calibri"/>
              <a:cs typeface="Calibri"/>
            </a:endParaRPr>
          </a:p>
        </p:txBody>
      </p:sp>
      <p:sp>
        <p:nvSpPr>
          <p:cNvPr id="10" name="object 10"/>
          <p:cNvSpPr txBox="1"/>
          <p:nvPr/>
        </p:nvSpPr>
        <p:spPr>
          <a:xfrm>
            <a:off x="4463288" y="3897274"/>
            <a:ext cx="199390" cy="233045"/>
          </a:xfrm>
          <a:prstGeom prst="rect">
            <a:avLst/>
          </a:prstGeom>
        </p:spPr>
        <p:txBody>
          <a:bodyPr vert="horz" wrap="square" lIns="0" tIns="13335" rIns="0" bIns="0" rtlCol="0">
            <a:spAutoFit/>
          </a:bodyPr>
          <a:lstStyle/>
          <a:p>
            <a:pPr marL="12700" marR="0" lvl="0" indent="0" defTabSz="914400" eaLnBrk="1" fontAlgn="auto" latinLnBrk="0" hangingPunct="1">
              <a:lnSpc>
                <a:spcPct val="100000"/>
              </a:lnSpc>
              <a:spcBef>
                <a:spcPts val="105"/>
              </a:spcBef>
              <a:spcAft>
                <a:spcPts val="0"/>
              </a:spcAft>
              <a:buClrTx/>
              <a:buSzTx/>
              <a:buFontTx/>
              <a:buNone/>
              <a:tabLst/>
              <a:defRPr/>
            </a:pPr>
            <a:r>
              <a:rPr kumimoji="0" sz="1350" b="0" i="0" u="none" strike="noStrike" kern="0" cap="none" spc="-25" normalizeH="0" baseline="0" noProof="0" dirty="0">
                <a:ln>
                  <a:noFill/>
                </a:ln>
                <a:solidFill>
                  <a:srgbClr val="526271"/>
                </a:solidFill>
                <a:effectLst/>
                <a:uLnTx/>
                <a:uFillTx/>
                <a:latin typeface="Calibri"/>
                <a:cs typeface="Calibri"/>
              </a:rPr>
              <a:t>02</a:t>
            </a:r>
            <a:endParaRPr kumimoji="0" sz="1350" b="0" i="0" u="none" strike="noStrike" kern="0" cap="none" spc="0" normalizeH="0" baseline="0" noProof="0">
              <a:ln>
                <a:noFill/>
              </a:ln>
              <a:solidFill>
                <a:sysClr val="windowText" lastClr="000000"/>
              </a:solidFill>
              <a:effectLst/>
              <a:uLnTx/>
              <a:uFillTx/>
              <a:latin typeface="Calibri"/>
              <a:cs typeface="Calibri"/>
            </a:endParaRPr>
          </a:p>
        </p:txBody>
      </p:sp>
      <p:sp>
        <p:nvSpPr>
          <p:cNvPr id="13" name="object 13"/>
          <p:cNvSpPr txBox="1"/>
          <p:nvPr/>
        </p:nvSpPr>
        <p:spPr>
          <a:xfrm>
            <a:off x="7226045" y="3897274"/>
            <a:ext cx="199390" cy="233045"/>
          </a:xfrm>
          <a:prstGeom prst="rect">
            <a:avLst/>
          </a:prstGeom>
        </p:spPr>
        <p:txBody>
          <a:bodyPr vert="horz" wrap="square" lIns="0" tIns="13335" rIns="0" bIns="0" rtlCol="0">
            <a:spAutoFit/>
          </a:bodyPr>
          <a:lstStyle/>
          <a:p>
            <a:pPr marL="12700" marR="0" lvl="0" indent="0" defTabSz="914400" eaLnBrk="1" fontAlgn="auto" latinLnBrk="0" hangingPunct="1">
              <a:lnSpc>
                <a:spcPct val="100000"/>
              </a:lnSpc>
              <a:spcBef>
                <a:spcPts val="105"/>
              </a:spcBef>
              <a:spcAft>
                <a:spcPts val="0"/>
              </a:spcAft>
              <a:buClrTx/>
              <a:buSzTx/>
              <a:buFontTx/>
              <a:buNone/>
              <a:tabLst/>
              <a:defRPr/>
            </a:pPr>
            <a:r>
              <a:rPr kumimoji="0" sz="1350" b="0" i="0" u="none" strike="noStrike" kern="0" cap="none" spc="-25" normalizeH="0" baseline="0" noProof="0" dirty="0">
                <a:ln>
                  <a:noFill/>
                </a:ln>
                <a:solidFill>
                  <a:srgbClr val="526271"/>
                </a:solidFill>
                <a:effectLst/>
                <a:uLnTx/>
                <a:uFillTx/>
                <a:latin typeface="Calibri"/>
                <a:cs typeface="Calibri"/>
              </a:rPr>
              <a:t>03</a:t>
            </a:r>
            <a:endParaRPr kumimoji="0" sz="1350" b="0" i="0" u="none" strike="noStrike" kern="0" cap="none" spc="0" normalizeH="0" baseline="0" noProof="0">
              <a:ln>
                <a:noFill/>
              </a:ln>
              <a:solidFill>
                <a:sysClr val="windowText" lastClr="000000"/>
              </a:solidFill>
              <a:effectLst/>
              <a:uLnTx/>
              <a:uFillTx/>
              <a:latin typeface="Calibri"/>
              <a:cs typeface="Calibri"/>
            </a:endParaRPr>
          </a:p>
        </p:txBody>
      </p:sp>
      <p:sp>
        <p:nvSpPr>
          <p:cNvPr id="8" name="object 8"/>
          <p:cNvSpPr txBox="1"/>
          <p:nvPr/>
        </p:nvSpPr>
        <p:spPr>
          <a:xfrm>
            <a:off x="1459738" y="4228591"/>
            <a:ext cx="680720" cy="323850"/>
          </a:xfrm>
          <a:prstGeom prst="rect">
            <a:avLst/>
          </a:prstGeom>
        </p:spPr>
        <p:txBody>
          <a:bodyPr vert="horz" wrap="square" lIns="0" tIns="13335" rIns="0" bIns="0" rtlCol="0">
            <a:spAutoFit/>
          </a:bodyPr>
          <a:lstStyle/>
          <a:p>
            <a:pPr marL="12700" marR="0" lvl="0" indent="0" defTabSz="914400" eaLnBrk="1" fontAlgn="auto" latinLnBrk="0" hangingPunct="1">
              <a:lnSpc>
                <a:spcPct val="100000"/>
              </a:lnSpc>
              <a:spcBef>
                <a:spcPts val="105"/>
              </a:spcBef>
              <a:spcAft>
                <a:spcPts val="0"/>
              </a:spcAft>
              <a:buClrTx/>
              <a:buSzTx/>
              <a:buFontTx/>
              <a:buNone/>
              <a:tabLst/>
              <a:defRPr/>
            </a:pPr>
            <a:r>
              <a:rPr kumimoji="0" sz="1950" b="1" i="0" u="none" strike="noStrike" kern="0" cap="none" spc="-10" normalizeH="0" baseline="0" noProof="0" dirty="0">
                <a:ln>
                  <a:noFill/>
                </a:ln>
                <a:solidFill>
                  <a:srgbClr val="5CA8BB"/>
                </a:solidFill>
                <a:effectLst/>
                <a:uLnTx/>
                <a:uFillTx/>
                <a:latin typeface="Calibri"/>
                <a:cs typeface="Calibri"/>
              </a:rPr>
              <a:t>JOOST</a:t>
            </a:r>
            <a:endParaRPr kumimoji="0" sz="1950" b="0" i="0" u="none" strike="noStrike" kern="0" cap="none" spc="0" normalizeH="0" baseline="0" noProof="0">
              <a:ln>
                <a:noFill/>
              </a:ln>
              <a:solidFill>
                <a:sysClr val="windowText" lastClr="000000"/>
              </a:solidFill>
              <a:effectLst/>
              <a:uLnTx/>
              <a:uFillTx/>
              <a:latin typeface="Calibri"/>
              <a:cs typeface="Calibri"/>
            </a:endParaRPr>
          </a:p>
        </p:txBody>
      </p:sp>
      <p:sp>
        <p:nvSpPr>
          <p:cNvPr id="11" name="object 11"/>
          <p:cNvSpPr txBox="1"/>
          <p:nvPr/>
        </p:nvSpPr>
        <p:spPr>
          <a:xfrm>
            <a:off x="4085335" y="4228591"/>
            <a:ext cx="955040" cy="323850"/>
          </a:xfrm>
          <a:prstGeom prst="rect">
            <a:avLst/>
          </a:prstGeom>
        </p:spPr>
        <p:txBody>
          <a:bodyPr vert="horz" wrap="square" lIns="0" tIns="13335" rIns="0" bIns="0" rtlCol="0">
            <a:spAutoFit/>
          </a:bodyPr>
          <a:lstStyle/>
          <a:p>
            <a:pPr marL="12700" marR="0" lvl="0" indent="0" defTabSz="914400" eaLnBrk="1" fontAlgn="auto" latinLnBrk="0" hangingPunct="1">
              <a:lnSpc>
                <a:spcPct val="100000"/>
              </a:lnSpc>
              <a:spcBef>
                <a:spcPts val="105"/>
              </a:spcBef>
              <a:spcAft>
                <a:spcPts val="0"/>
              </a:spcAft>
              <a:buClrTx/>
              <a:buSzTx/>
              <a:buFontTx/>
              <a:buNone/>
              <a:tabLst/>
              <a:defRPr/>
            </a:pPr>
            <a:r>
              <a:rPr kumimoji="0" sz="1950" b="1" i="0" u="none" strike="noStrike" kern="0" cap="none" spc="-10" normalizeH="0" baseline="0" noProof="0" dirty="0">
                <a:ln>
                  <a:noFill/>
                </a:ln>
                <a:solidFill>
                  <a:srgbClr val="D99B6B"/>
                </a:solidFill>
                <a:effectLst/>
                <a:uLnTx/>
                <a:uFillTx/>
                <a:latin typeface="Calibri"/>
                <a:cs typeface="Calibri"/>
              </a:rPr>
              <a:t>MARSHA</a:t>
            </a:r>
            <a:endParaRPr kumimoji="0" sz="1950" b="0" i="0" u="none" strike="noStrike" kern="0" cap="none" spc="0" normalizeH="0" baseline="0" noProof="0">
              <a:ln>
                <a:noFill/>
              </a:ln>
              <a:solidFill>
                <a:sysClr val="windowText" lastClr="000000"/>
              </a:solidFill>
              <a:effectLst/>
              <a:uLnTx/>
              <a:uFillTx/>
              <a:latin typeface="Calibri"/>
              <a:cs typeface="Calibri"/>
            </a:endParaRPr>
          </a:p>
        </p:txBody>
      </p:sp>
      <p:sp>
        <p:nvSpPr>
          <p:cNvPr id="14" name="object 14"/>
          <p:cNvSpPr txBox="1"/>
          <p:nvPr/>
        </p:nvSpPr>
        <p:spPr>
          <a:xfrm>
            <a:off x="6990968" y="4228591"/>
            <a:ext cx="669290" cy="323850"/>
          </a:xfrm>
          <a:prstGeom prst="rect">
            <a:avLst/>
          </a:prstGeom>
        </p:spPr>
        <p:txBody>
          <a:bodyPr vert="horz" wrap="square" lIns="0" tIns="13335" rIns="0" bIns="0" rtlCol="0">
            <a:spAutoFit/>
          </a:bodyPr>
          <a:lstStyle/>
          <a:p>
            <a:pPr marL="12700" marR="0" lvl="0" indent="0" defTabSz="914400" eaLnBrk="1" fontAlgn="auto" latinLnBrk="0" hangingPunct="1">
              <a:lnSpc>
                <a:spcPct val="100000"/>
              </a:lnSpc>
              <a:spcBef>
                <a:spcPts val="105"/>
              </a:spcBef>
              <a:spcAft>
                <a:spcPts val="0"/>
              </a:spcAft>
              <a:buClrTx/>
              <a:buSzTx/>
              <a:buFontTx/>
              <a:buNone/>
              <a:tabLst/>
              <a:defRPr/>
            </a:pPr>
            <a:r>
              <a:rPr kumimoji="0" sz="1950" b="1" i="0" u="none" strike="noStrike" kern="0" cap="none" spc="-20" normalizeH="0" baseline="0" noProof="0" dirty="0">
                <a:ln>
                  <a:noFill/>
                </a:ln>
                <a:solidFill>
                  <a:srgbClr val="1F395A"/>
                </a:solidFill>
                <a:effectLst/>
                <a:uLnTx/>
                <a:uFillTx/>
                <a:latin typeface="Calibri"/>
                <a:cs typeface="Calibri"/>
              </a:rPr>
              <a:t>MARK</a:t>
            </a:r>
            <a:endParaRPr kumimoji="0" sz="1950" b="0" i="0" u="none" strike="noStrike" kern="0" cap="none" spc="0" normalizeH="0" baseline="0" noProof="0">
              <a:ln>
                <a:noFill/>
              </a:ln>
              <a:solidFill>
                <a:sysClr val="windowText" lastClr="000000"/>
              </a:solidFill>
              <a:effectLst/>
              <a:uLnTx/>
              <a:uFillTx/>
              <a:latin typeface="Calibri"/>
              <a:cs typeface="Calibri"/>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844702" y="2268423"/>
            <a:ext cx="5219065" cy="620395"/>
          </a:xfrm>
          <a:prstGeom prst="rect">
            <a:avLst/>
          </a:prstGeom>
        </p:spPr>
        <p:txBody>
          <a:bodyPr vert="horz" wrap="square" lIns="0" tIns="12700" rIns="0" bIns="0" rtlCol="0">
            <a:spAutoFit/>
          </a:bodyPr>
          <a:lstStyle/>
          <a:p>
            <a:pPr marL="12700" marR="0" lvl="0" indent="0" defTabSz="914400" eaLnBrk="1" fontAlgn="auto" latinLnBrk="0" hangingPunct="1">
              <a:lnSpc>
                <a:spcPct val="100000"/>
              </a:lnSpc>
              <a:spcBef>
                <a:spcPts val="100"/>
              </a:spcBef>
              <a:spcAft>
                <a:spcPts val="0"/>
              </a:spcAft>
              <a:buClrTx/>
              <a:buSzTx/>
              <a:buFontTx/>
              <a:buNone/>
              <a:tabLst/>
              <a:defRPr/>
            </a:pPr>
            <a:r>
              <a:rPr kumimoji="0" sz="3900" b="1" i="0" u="none" strike="noStrike" kern="0" cap="none" spc="0" normalizeH="0" baseline="0" noProof="0" dirty="0">
                <a:ln>
                  <a:noFill/>
                </a:ln>
                <a:solidFill>
                  <a:srgbClr val="1F395A"/>
                </a:solidFill>
                <a:effectLst/>
                <a:uLnTx/>
                <a:uFillTx/>
                <a:latin typeface="Calibri"/>
                <a:cs typeface="Calibri"/>
              </a:rPr>
              <a:t>Questions</a:t>
            </a:r>
            <a:r>
              <a:rPr kumimoji="0" sz="3900" b="1" i="0" u="none" strike="noStrike" kern="0" cap="none" spc="-85" normalizeH="0" baseline="0" noProof="0" dirty="0">
                <a:ln>
                  <a:noFill/>
                </a:ln>
                <a:solidFill>
                  <a:srgbClr val="1F395A"/>
                </a:solidFill>
                <a:effectLst/>
                <a:uLnTx/>
                <a:uFillTx/>
                <a:latin typeface="Calibri"/>
                <a:cs typeface="Calibri"/>
              </a:rPr>
              <a:t> </a:t>
            </a:r>
            <a:r>
              <a:rPr kumimoji="0" sz="3900" b="1" i="0" u="none" strike="noStrike" kern="0" cap="none" spc="0" normalizeH="0" baseline="0" noProof="0" dirty="0">
                <a:ln>
                  <a:noFill/>
                </a:ln>
                <a:solidFill>
                  <a:srgbClr val="1F395A"/>
                </a:solidFill>
                <a:effectLst/>
                <a:uLnTx/>
                <a:uFillTx/>
                <a:latin typeface="Calibri"/>
                <a:cs typeface="Calibri"/>
              </a:rPr>
              <a:t>from</a:t>
            </a:r>
            <a:r>
              <a:rPr kumimoji="0" sz="3900" b="1" i="0" u="none" strike="noStrike" kern="0" cap="none" spc="-70" normalizeH="0" baseline="0" noProof="0" dirty="0">
                <a:ln>
                  <a:noFill/>
                </a:ln>
                <a:solidFill>
                  <a:srgbClr val="1F395A"/>
                </a:solidFill>
                <a:effectLst/>
                <a:uLnTx/>
                <a:uFillTx/>
                <a:latin typeface="Calibri"/>
                <a:cs typeface="Calibri"/>
              </a:rPr>
              <a:t> </a:t>
            </a:r>
            <a:r>
              <a:rPr kumimoji="0" sz="3900" b="1" i="0" u="none" strike="noStrike" kern="0" cap="none" spc="0" normalizeH="0" baseline="0" noProof="0" dirty="0">
                <a:ln>
                  <a:noFill/>
                </a:ln>
                <a:solidFill>
                  <a:srgbClr val="1F395A"/>
                </a:solidFill>
                <a:effectLst/>
                <a:uLnTx/>
                <a:uFillTx/>
                <a:latin typeface="Calibri"/>
                <a:cs typeface="Calibri"/>
              </a:rPr>
              <a:t>the</a:t>
            </a:r>
            <a:r>
              <a:rPr kumimoji="0" sz="3900" b="1" i="0" u="none" strike="noStrike" kern="0" cap="none" spc="-70" normalizeH="0" baseline="0" noProof="0" dirty="0">
                <a:ln>
                  <a:noFill/>
                </a:ln>
                <a:solidFill>
                  <a:srgbClr val="1F395A"/>
                </a:solidFill>
                <a:effectLst/>
                <a:uLnTx/>
                <a:uFillTx/>
                <a:latin typeface="Calibri"/>
                <a:cs typeface="Calibri"/>
              </a:rPr>
              <a:t> </a:t>
            </a:r>
            <a:r>
              <a:rPr kumimoji="0" sz="3900" b="1" i="0" u="none" strike="noStrike" kern="0" cap="none" spc="-20" normalizeH="0" baseline="0" noProof="0" dirty="0">
                <a:ln>
                  <a:noFill/>
                </a:ln>
                <a:solidFill>
                  <a:srgbClr val="1F395A"/>
                </a:solidFill>
                <a:effectLst/>
                <a:uLnTx/>
                <a:uFillTx/>
                <a:latin typeface="Calibri"/>
                <a:cs typeface="Calibri"/>
              </a:rPr>
              <a:t>room</a:t>
            </a:r>
            <a:endParaRPr kumimoji="0" sz="3900" b="0" i="0" u="none" strike="noStrike" kern="0" cap="none" spc="0" normalizeH="0" baseline="0" noProof="0">
              <a:ln>
                <a:noFill/>
              </a:ln>
              <a:solidFill>
                <a:sysClr val="windowText" lastClr="000000"/>
              </a:solidFill>
              <a:effectLst/>
              <a:uLnTx/>
              <a:uFillTx/>
              <a:latin typeface="Calibri"/>
              <a:cs typeface="Calibri"/>
            </a:endParaRPr>
          </a:p>
        </p:txBody>
      </p:sp>
      <p:sp>
        <p:nvSpPr>
          <p:cNvPr id="3" name="object 3"/>
          <p:cNvSpPr txBox="1"/>
          <p:nvPr/>
        </p:nvSpPr>
        <p:spPr>
          <a:xfrm>
            <a:off x="844702" y="3267532"/>
            <a:ext cx="4099560" cy="1040765"/>
          </a:xfrm>
          <a:prstGeom prst="rect">
            <a:avLst/>
          </a:prstGeom>
        </p:spPr>
        <p:txBody>
          <a:bodyPr vert="horz" wrap="square" lIns="0" tIns="16510" rIns="0" bIns="0" rtlCol="0">
            <a:spAutoFit/>
          </a:bodyPr>
          <a:lstStyle/>
          <a:p>
            <a:pPr marL="12700" marR="0" lvl="0" indent="0" defTabSz="914400" eaLnBrk="1" fontAlgn="auto" latinLnBrk="0" hangingPunct="1">
              <a:lnSpc>
                <a:spcPct val="100000"/>
              </a:lnSpc>
              <a:spcBef>
                <a:spcPts val="130"/>
              </a:spcBef>
              <a:spcAft>
                <a:spcPts val="0"/>
              </a:spcAft>
              <a:buClrTx/>
              <a:buSzTx/>
              <a:buFontTx/>
              <a:buNone/>
              <a:tabLst/>
              <a:defRPr/>
            </a:pPr>
            <a:r>
              <a:rPr kumimoji="0" sz="2300" b="0" i="0" u="none" strike="noStrike" kern="0" cap="none" spc="0" normalizeH="0" baseline="0" noProof="0" dirty="0">
                <a:ln>
                  <a:noFill/>
                </a:ln>
                <a:solidFill>
                  <a:srgbClr val="526271"/>
                </a:solidFill>
                <a:effectLst/>
                <a:uLnTx/>
                <a:uFillTx/>
                <a:latin typeface="Calibri"/>
                <a:cs typeface="Calibri"/>
              </a:rPr>
              <a:t>Five</a:t>
            </a:r>
            <a:r>
              <a:rPr kumimoji="0" sz="2300" b="0" i="0" u="none" strike="noStrike" kern="0" cap="none" spc="5" normalizeH="0" baseline="0" noProof="0" dirty="0">
                <a:ln>
                  <a:noFill/>
                </a:ln>
                <a:solidFill>
                  <a:srgbClr val="526271"/>
                </a:solidFill>
                <a:effectLst/>
                <a:uLnTx/>
                <a:uFillTx/>
                <a:latin typeface="Calibri"/>
                <a:cs typeface="Calibri"/>
              </a:rPr>
              <a:t> </a:t>
            </a:r>
            <a:r>
              <a:rPr kumimoji="0" sz="2300" b="0" i="0" u="none" strike="noStrike" kern="0" cap="none" spc="-10" normalizeH="0" baseline="0" noProof="0" dirty="0">
                <a:ln>
                  <a:noFill/>
                </a:ln>
                <a:solidFill>
                  <a:srgbClr val="526271"/>
                </a:solidFill>
                <a:effectLst/>
                <a:uLnTx/>
                <a:uFillTx/>
                <a:latin typeface="Calibri"/>
                <a:cs typeface="Calibri"/>
              </a:rPr>
              <a:t>minutes</a:t>
            </a:r>
            <a:endParaRPr kumimoji="0" sz="2300" b="0" i="0" u="none" strike="noStrike" kern="0" cap="none" spc="0" normalizeH="0" baseline="0" noProof="0">
              <a:ln>
                <a:noFill/>
              </a:ln>
              <a:solidFill>
                <a:sysClr val="windowText" lastClr="000000"/>
              </a:solidFill>
              <a:effectLst/>
              <a:uLnTx/>
              <a:uFillTx/>
              <a:latin typeface="Calibri"/>
              <a:cs typeface="Calibri"/>
            </a:endParaRPr>
          </a:p>
          <a:p>
            <a:pPr marL="0" marR="0" lvl="0" indent="0" defTabSz="914400" eaLnBrk="1" fontAlgn="auto" latinLnBrk="0" hangingPunct="1">
              <a:lnSpc>
                <a:spcPct val="100000"/>
              </a:lnSpc>
              <a:spcBef>
                <a:spcPts val="229"/>
              </a:spcBef>
              <a:spcAft>
                <a:spcPts val="0"/>
              </a:spcAft>
              <a:buClrTx/>
              <a:buSzTx/>
              <a:buFontTx/>
              <a:buNone/>
              <a:tabLst/>
              <a:defRPr/>
            </a:pPr>
            <a:endParaRPr kumimoji="0" sz="2300" b="0" i="0" u="none" strike="noStrike" kern="0" cap="none" spc="0" normalizeH="0" baseline="0" noProof="0">
              <a:ln>
                <a:noFill/>
              </a:ln>
              <a:solidFill>
                <a:sysClr val="windowText" lastClr="000000"/>
              </a:solidFill>
              <a:effectLst/>
              <a:uLnTx/>
              <a:uFillTx/>
              <a:latin typeface="Calibri"/>
              <a:cs typeface="Calibri"/>
            </a:endParaRPr>
          </a:p>
          <a:p>
            <a:pPr marL="12700" marR="0" lvl="0" indent="0" defTabSz="914400" eaLnBrk="1" fontAlgn="auto" latinLnBrk="0" hangingPunct="1">
              <a:lnSpc>
                <a:spcPct val="100000"/>
              </a:lnSpc>
              <a:spcBef>
                <a:spcPts val="0"/>
              </a:spcBef>
              <a:spcAft>
                <a:spcPts val="0"/>
              </a:spcAft>
              <a:buClrTx/>
              <a:buSzTx/>
              <a:buFontTx/>
              <a:buNone/>
              <a:tabLst/>
              <a:defRPr/>
            </a:pPr>
            <a:r>
              <a:rPr kumimoji="0" sz="1800" b="0" i="0" u="none" strike="noStrike" kern="0" cap="none" spc="0" normalizeH="0" baseline="0" noProof="0" dirty="0">
                <a:ln>
                  <a:noFill/>
                </a:ln>
                <a:solidFill>
                  <a:srgbClr val="D99B6B"/>
                </a:solidFill>
                <a:effectLst/>
                <a:uLnTx/>
                <a:uFillTx/>
                <a:latin typeface="Calibri"/>
                <a:cs typeface="Calibri"/>
              </a:rPr>
              <a:t>Only</a:t>
            </a:r>
            <a:r>
              <a:rPr kumimoji="0" sz="1800" b="0" i="0" u="none" strike="noStrike" kern="0" cap="none" spc="-20" normalizeH="0" baseline="0" noProof="0" dirty="0">
                <a:ln>
                  <a:noFill/>
                </a:ln>
                <a:solidFill>
                  <a:srgbClr val="D99B6B"/>
                </a:solidFill>
                <a:effectLst/>
                <a:uLnTx/>
                <a:uFillTx/>
                <a:latin typeface="Calibri"/>
                <a:cs typeface="Calibri"/>
              </a:rPr>
              <a:t> </a:t>
            </a:r>
            <a:r>
              <a:rPr kumimoji="0" sz="1800" b="0" i="0" u="none" strike="noStrike" kern="0" cap="none" spc="0" normalizeH="0" baseline="0" noProof="0" dirty="0">
                <a:ln>
                  <a:noFill/>
                </a:ln>
                <a:solidFill>
                  <a:srgbClr val="D99B6B"/>
                </a:solidFill>
                <a:effectLst/>
                <a:uLnTx/>
                <a:uFillTx/>
                <a:latin typeface="Calibri"/>
                <a:cs typeface="Calibri"/>
              </a:rPr>
              <a:t>very</a:t>
            </a:r>
            <a:r>
              <a:rPr kumimoji="0" sz="1800" b="0" i="0" u="none" strike="noStrike" kern="0" cap="none" spc="-45" normalizeH="0" baseline="0" noProof="0" dirty="0">
                <a:ln>
                  <a:noFill/>
                </a:ln>
                <a:solidFill>
                  <a:srgbClr val="D99B6B"/>
                </a:solidFill>
                <a:effectLst/>
                <a:uLnTx/>
                <a:uFillTx/>
                <a:latin typeface="Calibri"/>
                <a:cs typeface="Calibri"/>
              </a:rPr>
              <a:t> </a:t>
            </a:r>
            <a:r>
              <a:rPr kumimoji="0" sz="1800" b="0" i="0" u="none" strike="noStrike" kern="0" cap="none" spc="0" normalizeH="0" baseline="0" noProof="0" dirty="0">
                <a:ln>
                  <a:noFill/>
                </a:ln>
                <a:solidFill>
                  <a:srgbClr val="D99B6B"/>
                </a:solidFill>
                <a:effectLst/>
                <a:uLnTx/>
                <a:uFillTx/>
                <a:latin typeface="Calibri"/>
                <a:cs typeface="Calibri"/>
              </a:rPr>
              <a:t>long</a:t>
            </a:r>
            <a:r>
              <a:rPr kumimoji="0" sz="1800" b="0" i="0" u="none" strike="noStrike" kern="0" cap="none" spc="-10" normalizeH="0" baseline="0" noProof="0" dirty="0">
                <a:ln>
                  <a:noFill/>
                </a:ln>
                <a:solidFill>
                  <a:srgbClr val="D99B6B"/>
                </a:solidFill>
                <a:effectLst/>
                <a:uLnTx/>
                <a:uFillTx/>
                <a:latin typeface="Calibri"/>
                <a:cs typeface="Calibri"/>
              </a:rPr>
              <a:t> </a:t>
            </a:r>
            <a:r>
              <a:rPr kumimoji="0" sz="1800" b="0" i="0" u="none" strike="noStrike" kern="0" cap="none" spc="0" normalizeH="0" baseline="0" noProof="0" dirty="0">
                <a:ln>
                  <a:noFill/>
                </a:ln>
                <a:solidFill>
                  <a:srgbClr val="D99B6B"/>
                </a:solidFill>
                <a:effectLst/>
                <a:uLnTx/>
                <a:uFillTx/>
                <a:latin typeface="Calibri"/>
                <a:cs typeface="Calibri"/>
              </a:rPr>
              <a:t>questions</a:t>
            </a:r>
            <a:r>
              <a:rPr kumimoji="0" sz="1800" b="0" i="0" u="none" strike="noStrike" kern="0" cap="none" spc="-30" normalizeH="0" baseline="0" noProof="0" dirty="0">
                <a:ln>
                  <a:noFill/>
                </a:ln>
                <a:solidFill>
                  <a:srgbClr val="D99B6B"/>
                </a:solidFill>
                <a:effectLst/>
                <a:uLnTx/>
                <a:uFillTx/>
                <a:latin typeface="Calibri"/>
                <a:cs typeface="Calibri"/>
              </a:rPr>
              <a:t> </a:t>
            </a:r>
            <a:r>
              <a:rPr kumimoji="0" sz="1800" b="0" i="0" u="none" strike="noStrike" kern="0" cap="none" spc="0" normalizeH="0" baseline="0" noProof="0" dirty="0">
                <a:ln>
                  <a:noFill/>
                </a:ln>
                <a:solidFill>
                  <a:srgbClr val="D99B6B"/>
                </a:solidFill>
                <a:effectLst/>
                <a:uLnTx/>
                <a:uFillTx/>
                <a:latin typeface="Calibri"/>
                <a:cs typeface="Calibri"/>
              </a:rPr>
              <a:t>will</a:t>
            </a:r>
            <a:r>
              <a:rPr kumimoji="0" sz="1800" b="0" i="0" u="none" strike="noStrike" kern="0" cap="none" spc="-15" normalizeH="0" baseline="0" noProof="0" dirty="0">
                <a:ln>
                  <a:noFill/>
                </a:ln>
                <a:solidFill>
                  <a:srgbClr val="D99B6B"/>
                </a:solidFill>
                <a:effectLst/>
                <a:uLnTx/>
                <a:uFillTx/>
                <a:latin typeface="Calibri"/>
                <a:cs typeface="Calibri"/>
              </a:rPr>
              <a:t> </a:t>
            </a:r>
            <a:r>
              <a:rPr kumimoji="0" sz="1800" b="0" i="0" u="none" strike="noStrike" kern="0" cap="none" spc="0" normalizeH="0" baseline="0" noProof="0" dirty="0">
                <a:ln>
                  <a:noFill/>
                </a:ln>
                <a:solidFill>
                  <a:srgbClr val="D99B6B"/>
                </a:solidFill>
                <a:effectLst/>
                <a:uLnTx/>
                <a:uFillTx/>
                <a:latin typeface="Calibri"/>
                <a:cs typeface="Calibri"/>
              </a:rPr>
              <a:t>be</a:t>
            </a:r>
            <a:r>
              <a:rPr kumimoji="0" sz="1800" b="0" i="0" u="none" strike="noStrike" kern="0" cap="none" spc="-25" normalizeH="0" baseline="0" noProof="0" dirty="0">
                <a:ln>
                  <a:noFill/>
                </a:ln>
                <a:solidFill>
                  <a:srgbClr val="D99B6B"/>
                </a:solidFill>
                <a:effectLst/>
                <a:uLnTx/>
                <a:uFillTx/>
                <a:latin typeface="Calibri"/>
                <a:cs typeface="Calibri"/>
              </a:rPr>
              <a:t> </a:t>
            </a:r>
            <a:r>
              <a:rPr kumimoji="0" sz="1800" b="0" i="0" u="none" strike="noStrike" kern="0" cap="none" spc="-10" normalizeH="0" baseline="0" noProof="0" dirty="0">
                <a:ln>
                  <a:noFill/>
                </a:ln>
                <a:solidFill>
                  <a:srgbClr val="D99B6B"/>
                </a:solidFill>
                <a:effectLst/>
                <a:uLnTx/>
                <a:uFillTx/>
                <a:latin typeface="Calibri"/>
                <a:cs typeface="Calibri"/>
              </a:rPr>
              <a:t>sanctioned.</a:t>
            </a:r>
            <a:endParaRPr kumimoji="0" sz="1800" b="0" i="0" u="none" strike="noStrike" kern="0" cap="none" spc="0" normalizeH="0" baseline="0" noProof="0">
              <a:ln>
                <a:noFill/>
              </a:ln>
              <a:solidFill>
                <a:sysClr val="windowText" lastClr="000000"/>
              </a:solidFill>
              <a:effectLst/>
              <a:uLnTx/>
              <a:uFillTx/>
              <a:latin typeface="Calibri"/>
              <a:cs typeface="Calibri"/>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665E63-DE67-4121-BA48-DA66FD822CD1}"/>
            </a:ext>
          </a:extLst>
        </p:cNvPr>
        <p:cNvGrpSpPr/>
        <p:nvPr/>
      </p:nvGrpSpPr>
      <p:grpSpPr>
        <a:xfrm>
          <a:off x="0" y="0"/>
          <a:ext cx="0" cy="0"/>
          <a:chOff x="0" y="0"/>
          <a:chExt cx="0" cy="0"/>
        </a:xfrm>
      </p:grpSpPr>
      <p:sp>
        <p:nvSpPr>
          <p:cNvPr id="4097" name="Title 1">
            <a:extLst>
              <a:ext uri="{FF2B5EF4-FFF2-40B4-BE49-F238E27FC236}">
                <a16:creationId xmlns:a16="http://schemas.microsoft.com/office/drawing/2014/main" id="{77D9E257-1747-C147-5696-41FCF7C2C942}"/>
              </a:ext>
            </a:extLst>
          </p:cNvPr>
          <p:cNvSpPr>
            <a:spLocks noGrp="1"/>
          </p:cNvSpPr>
          <p:nvPr>
            <p:ph type="ctrTitle"/>
          </p:nvPr>
        </p:nvSpPr>
        <p:spPr>
          <a:xfrm>
            <a:off x="575733" y="1349392"/>
            <a:ext cx="7984067" cy="749653"/>
          </a:xfrm>
        </p:spPr>
        <p:txBody>
          <a:bodyPr>
            <a:normAutofit/>
          </a:bodyPr>
          <a:lstStyle/>
          <a:p>
            <a:r>
              <a:rPr lang="en-US" b="1" dirty="0"/>
              <a:t>Take the Work Out of Networking</a:t>
            </a:r>
            <a:endParaRPr lang="en-GB" dirty="0"/>
          </a:p>
        </p:txBody>
      </p:sp>
      <p:pic>
        <p:nvPicPr>
          <p:cNvPr id="2" name="Picture 1">
            <a:extLst>
              <a:ext uri="{FF2B5EF4-FFF2-40B4-BE49-F238E27FC236}">
                <a16:creationId xmlns:a16="http://schemas.microsoft.com/office/drawing/2014/main" id="{167F075A-BB53-FD54-432E-AEBDA240D2F2}"/>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2357025" y="2307866"/>
            <a:ext cx="1919140" cy="1919141"/>
          </a:xfrm>
          <a:prstGeom prst="ellipse">
            <a:avLst/>
          </a:prstGeom>
        </p:spPr>
      </p:pic>
      <p:sp>
        <p:nvSpPr>
          <p:cNvPr id="6" name="Subtitle 2">
            <a:extLst>
              <a:ext uri="{FF2B5EF4-FFF2-40B4-BE49-F238E27FC236}">
                <a16:creationId xmlns:a16="http://schemas.microsoft.com/office/drawing/2014/main" id="{BBEE5EC7-9972-EE5F-924D-9FDFDDC6B623}"/>
              </a:ext>
            </a:extLst>
          </p:cNvPr>
          <p:cNvSpPr txBox="1">
            <a:spLocks/>
          </p:cNvSpPr>
          <p:nvPr/>
        </p:nvSpPr>
        <p:spPr>
          <a:xfrm>
            <a:off x="4563036" y="2849656"/>
            <a:ext cx="2348752" cy="749653"/>
          </a:xfrm>
          <a:prstGeom prst="rect">
            <a:avLst/>
          </a:prstGeom>
        </p:spPr>
        <p:txBody>
          <a:bodyPr vert="horz" lIns="91440" tIns="45720" rIns="91440" bIns="45720" rtlCol="0">
            <a:noAutofit/>
          </a:bodyPr>
          <a:lstStyle>
            <a:lvl1pPr marL="0" indent="0" algn="ctr" defTabSz="342900" rtl="0" eaLnBrk="1" latinLnBrk="0" hangingPunct="1">
              <a:spcBef>
                <a:spcPct val="20000"/>
              </a:spcBef>
              <a:buFont typeface="Arial"/>
              <a:buNone/>
              <a:defRPr sz="2400" kern="1200">
                <a:solidFill>
                  <a:schemeClr val="tx1">
                    <a:tint val="75000"/>
                  </a:schemeClr>
                </a:solidFill>
                <a:latin typeface="+mn-lt"/>
                <a:ea typeface="+mn-ea"/>
                <a:cs typeface="+mn-cs"/>
              </a:defRPr>
            </a:lvl1pPr>
            <a:lvl2pPr marL="342900" indent="0" algn="ctr" defTabSz="342900" rtl="0" eaLnBrk="1" latinLnBrk="0" hangingPunct="1">
              <a:spcBef>
                <a:spcPct val="20000"/>
              </a:spcBef>
              <a:buFont typeface="Arial"/>
              <a:buNone/>
              <a:defRPr sz="2100" kern="1200">
                <a:solidFill>
                  <a:schemeClr val="tx1">
                    <a:tint val="75000"/>
                  </a:schemeClr>
                </a:solidFill>
                <a:latin typeface="+mn-lt"/>
                <a:ea typeface="+mn-ea"/>
                <a:cs typeface="+mn-cs"/>
              </a:defRPr>
            </a:lvl2pPr>
            <a:lvl3pPr marL="685800" indent="0" algn="ctr" defTabSz="342900" rtl="0" eaLnBrk="1" latinLnBrk="0" hangingPunct="1">
              <a:spcBef>
                <a:spcPct val="20000"/>
              </a:spcBef>
              <a:buFont typeface="Arial"/>
              <a:buNone/>
              <a:defRPr sz="1800" kern="1200">
                <a:solidFill>
                  <a:schemeClr val="tx1">
                    <a:tint val="75000"/>
                  </a:schemeClr>
                </a:solidFill>
                <a:latin typeface="+mn-lt"/>
                <a:ea typeface="+mn-ea"/>
                <a:cs typeface="+mn-cs"/>
              </a:defRPr>
            </a:lvl3pPr>
            <a:lvl4pPr marL="10287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4pPr>
            <a:lvl5pPr marL="13716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5pPr>
            <a:lvl6pPr marL="17145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6pPr>
            <a:lvl7pPr marL="20574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7pPr>
            <a:lvl8pPr marL="24003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8pPr>
            <a:lvl9pPr marL="27432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9pPr>
          </a:lstStyle>
          <a:p>
            <a:pPr>
              <a:spcBef>
                <a:spcPts val="0"/>
              </a:spcBef>
              <a:spcAft>
                <a:spcPts val="900"/>
              </a:spcAft>
              <a:defRPr/>
            </a:pPr>
            <a:r>
              <a:rPr lang="en-GB" sz="1400" b="1" dirty="0">
                <a:solidFill>
                  <a:srgbClr val="262526"/>
                </a:solidFill>
                <a:latin typeface="Calibri" panose="020F0502020204030204" pitchFamily="34" charset="0"/>
                <a:cs typeface="Calibri" panose="020F0502020204030204" pitchFamily="34" charset="0"/>
              </a:rPr>
              <a:t>Eve </a:t>
            </a:r>
            <a:r>
              <a:rPr lang="en-GB" sz="1400" b="1" dirty="0" err="1">
                <a:solidFill>
                  <a:srgbClr val="262526"/>
                </a:solidFill>
                <a:latin typeface="Calibri" panose="020F0502020204030204" pitchFamily="34" charset="0"/>
                <a:cs typeface="Calibri" panose="020F0502020204030204" pitchFamily="34" charset="0"/>
              </a:rPr>
              <a:t>Vlemincx</a:t>
            </a:r>
            <a:br>
              <a:rPr lang="en-GB" sz="1400" b="1" dirty="0">
                <a:solidFill>
                  <a:srgbClr val="262526"/>
                </a:solidFill>
                <a:latin typeface="Calibri" panose="020F0502020204030204" pitchFamily="34" charset="0"/>
                <a:cs typeface="Calibri" panose="020F0502020204030204" pitchFamily="34" charset="0"/>
              </a:rPr>
            </a:br>
            <a:r>
              <a:rPr lang="en-GB" sz="1400" dirty="0">
                <a:solidFill>
                  <a:srgbClr val="262526"/>
                </a:solidFill>
                <a:latin typeface="Calibri" panose="020F0502020204030204" pitchFamily="34" charset="0"/>
                <a:cs typeface="Calibri" panose="020F0502020204030204" pitchFamily="34" charset="0"/>
              </a:rPr>
              <a:t>Leadership, Innovation, </a:t>
            </a:r>
            <a:br>
              <a:rPr lang="en-GB" sz="1400" dirty="0">
                <a:solidFill>
                  <a:srgbClr val="262526"/>
                </a:solidFill>
                <a:latin typeface="Calibri" panose="020F0502020204030204" pitchFamily="34" charset="0"/>
                <a:cs typeface="Calibri" panose="020F0502020204030204" pitchFamily="34" charset="0"/>
              </a:rPr>
            </a:br>
            <a:r>
              <a:rPr lang="en-GB" sz="1400" dirty="0">
                <a:solidFill>
                  <a:srgbClr val="262526"/>
                </a:solidFill>
                <a:latin typeface="Calibri" panose="020F0502020204030204" pitchFamily="34" charset="0"/>
                <a:cs typeface="Calibri" panose="020F0502020204030204" pitchFamily="34" charset="0"/>
              </a:rPr>
              <a:t>and Transformation Advisor</a:t>
            </a:r>
          </a:p>
        </p:txBody>
      </p:sp>
    </p:spTree>
    <p:extLst>
      <p:ext uri="{BB962C8B-B14F-4D97-AF65-F5344CB8AC3E}">
        <p14:creationId xmlns:p14="http://schemas.microsoft.com/office/powerpoint/2010/main" val="42508933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1925878" y="379718"/>
            <a:ext cx="5292244" cy="1984592"/>
          </a:xfrm>
          <a:custGeom>
            <a:avLst/>
            <a:gdLst/>
            <a:ahLst/>
            <a:cxnLst/>
            <a:rect l="l" t="t" r="r" b="b"/>
            <a:pathLst>
              <a:path w="10584487" h="3969183">
                <a:moveTo>
                  <a:pt x="0" y="0"/>
                </a:moveTo>
                <a:lnTo>
                  <a:pt x="10584488" y="0"/>
                </a:lnTo>
                <a:lnTo>
                  <a:pt x="10584488" y="3969183"/>
                </a:lnTo>
                <a:lnTo>
                  <a:pt x="0" y="3969183"/>
                </a:lnTo>
                <a:lnTo>
                  <a:pt x="0" y="0"/>
                </a:lnTo>
                <a:close/>
              </a:path>
            </a:pathLst>
          </a:custGeom>
          <a:blipFill>
            <a:blip r:embed="rId2"/>
            <a:stretch>
              <a:fillRect/>
            </a:stretch>
          </a:blipFill>
        </p:spPr>
        <p:txBody>
          <a:bodyPr/>
          <a:lstStyle/>
          <a:p>
            <a:endParaRPr lang="nl-BE" sz="900">
              <a:solidFill>
                <a:prstClr val="black"/>
              </a:solidFill>
              <a:latin typeface="Calibri"/>
            </a:endParaRPr>
          </a:p>
        </p:txBody>
      </p:sp>
      <p:sp>
        <p:nvSpPr>
          <p:cNvPr id="3" name="Freeform 3"/>
          <p:cNvSpPr/>
          <p:nvPr/>
        </p:nvSpPr>
        <p:spPr>
          <a:xfrm>
            <a:off x="1300943" y="2571750"/>
            <a:ext cx="6542115" cy="1783029"/>
          </a:xfrm>
          <a:custGeom>
            <a:avLst/>
            <a:gdLst/>
            <a:ahLst/>
            <a:cxnLst/>
            <a:rect l="l" t="t" r="r" b="b"/>
            <a:pathLst>
              <a:path w="13084230" h="3566057">
                <a:moveTo>
                  <a:pt x="0" y="0"/>
                </a:moveTo>
                <a:lnTo>
                  <a:pt x="13084230" y="0"/>
                </a:lnTo>
                <a:lnTo>
                  <a:pt x="13084230" y="3566057"/>
                </a:lnTo>
                <a:lnTo>
                  <a:pt x="0" y="3566057"/>
                </a:lnTo>
                <a:lnTo>
                  <a:pt x="0" y="0"/>
                </a:lnTo>
                <a:close/>
              </a:path>
            </a:pathLst>
          </a:custGeom>
          <a:blipFill>
            <a:blip r:embed="rId3"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1300943" y="731780"/>
            <a:ext cx="6542115" cy="3679940"/>
          </a:xfrm>
          <a:custGeom>
            <a:avLst/>
            <a:gdLst/>
            <a:ahLst/>
            <a:cxnLst/>
            <a:rect l="l" t="t" r="r" b="b"/>
            <a:pathLst>
              <a:path w="13084230" h="7359879">
                <a:moveTo>
                  <a:pt x="0" y="0"/>
                </a:moveTo>
                <a:lnTo>
                  <a:pt x="13084230" y="0"/>
                </a:lnTo>
                <a:lnTo>
                  <a:pt x="13084230" y="7359880"/>
                </a:lnTo>
                <a:lnTo>
                  <a:pt x="0" y="7359880"/>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2949578" y="2572365"/>
            <a:ext cx="3346951" cy="1495207"/>
          </a:xfrm>
          <a:custGeom>
            <a:avLst/>
            <a:gdLst/>
            <a:ahLst/>
            <a:cxnLst/>
            <a:rect l="l" t="t" r="r" b="b"/>
            <a:pathLst>
              <a:path w="6693901" h="2990414">
                <a:moveTo>
                  <a:pt x="0" y="0"/>
                </a:moveTo>
                <a:lnTo>
                  <a:pt x="6693901" y="0"/>
                </a:lnTo>
                <a:lnTo>
                  <a:pt x="6693901" y="2990414"/>
                </a:lnTo>
                <a:lnTo>
                  <a:pt x="0" y="2990414"/>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
        <p:nvSpPr>
          <p:cNvPr id="3" name="TextBox 3"/>
          <p:cNvSpPr txBox="1"/>
          <p:nvPr/>
        </p:nvSpPr>
        <p:spPr>
          <a:xfrm>
            <a:off x="1251124" y="1689531"/>
            <a:ext cx="6641753" cy="893963"/>
          </a:xfrm>
          <a:prstGeom prst="rect">
            <a:avLst/>
          </a:prstGeom>
        </p:spPr>
        <p:txBody>
          <a:bodyPr lIns="0" tIns="0" rIns="0" bIns="0" rtlCol="0" anchor="t">
            <a:spAutoFit/>
          </a:bodyPr>
          <a:lstStyle/>
          <a:p>
            <a:pPr algn="ctr">
              <a:lnSpc>
                <a:spcPts val="3640"/>
              </a:lnSpc>
            </a:pPr>
            <a:r>
              <a:rPr lang="en-US" sz="2600">
                <a:solidFill>
                  <a:srgbClr val="F1E2BD"/>
                </a:solidFill>
                <a:latin typeface="Open Sans"/>
                <a:ea typeface="Open Sans"/>
                <a:cs typeface="Open Sans"/>
                <a:sym typeface="Open Sans"/>
              </a:rPr>
              <a:t>Networking = 1 of the most important skills</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2939987" y="393837"/>
            <a:ext cx="3264027" cy="490979"/>
          </a:xfrm>
          <a:custGeom>
            <a:avLst/>
            <a:gdLst/>
            <a:ahLst/>
            <a:cxnLst/>
            <a:rect l="l" t="t" r="r" b="b"/>
            <a:pathLst>
              <a:path w="7315200" h="1499616">
                <a:moveTo>
                  <a:pt x="0" y="0"/>
                </a:moveTo>
                <a:lnTo>
                  <a:pt x="7315200" y="0"/>
                </a:lnTo>
                <a:lnTo>
                  <a:pt x="7315200" y="1499616"/>
                </a:lnTo>
                <a:lnTo>
                  <a:pt x="0" y="1499616"/>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nl-BE" sz="900">
              <a:solidFill>
                <a:prstClr val="black"/>
              </a:solidFill>
              <a:latin typeface="Calibri"/>
            </a:endParaRPr>
          </a:p>
        </p:txBody>
      </p:sp>
      <p:sp>
        <p:nvSpPr>
          <p:cNvPr id="3" name="Freeform 3"/>
          <p:cNvSpPr/>
          <p:nvPr/>
        </p:nvSpPr>
        <p:spPr>
          <a:xfrm>
            <a:off x="1638300" y="1123950"/>
            <a:ext cx="6204758" cy="3619363"/>
          </a:xfrm>
          <a:custGeom>
            <a:avLst/>
            <a:gdLst/>
            <a:ahLst/>
            <a:cxnLst/>
            <a:rect l="l" t="t" r="r" b="b"/>
            <a:pathLst>
              <a:path w="13084230" h="7628642">
                <a:moveTo>
                  <a:pt x="0" y="0"/>
                </a:moveTo>
                <a:lnTo>
                  <a:pt x="13084230" y="0"/>
                </a:lnTo>
                <a:lnTo>
                  <a:pt x="13084230" y="7628642"/>
                </a:lnTo>
                <a:lnTo>
                  <a:pt x="0" y="7628642"/>
                </a:lnTo>
                <a:lnTo>
                  <a:pt x="0" y="0"/>
                </a:lnTo>
                <a:close/>
              </a:path>
            </a:pathLst>
          </a:custGeom>
          <a:blipFill>
            <a:blip r:embed="rId3"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2932530" y="514350"/>
            <a:ext cx="3745211" cy="1576011"/>
          </a:xfrm>
          <a:custGeom>
            <a:avLst/>
            <a:gdLst/>
            <a:ahLst/>
            <a:cxnLst/>
            <a:rect l="l" t="t" r="r" b="b"/>
            <a:pathLst>
              <a:path w="7490422" h="3152021">
                <a:moveTo>
                  <a:pt x="0" y="0"/>
                </a:moveTo>
                <a:lnTo>
                  <a:pt x="7490422" y="0"/>
                </a:lnTo>
                <a:lnTo>
                  <a:pt x="7490422" y="3152021"/>
                </a:lnTo>
                <a:lnTo>
                  <a:pt x="0" y="3152021"/>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
        <p:nvSpPr>
          <p:cNvPr id="3" name="TextBox 3"/>
          <p:cNvSpPr txBox="1"/>
          <p:nvPr/>
        </p:nvSpPr>
        <p:spPr>
          <a:xfrm>
            <a:off x="3775526" y="261303"/>
            <a:ext cx="1592949" cy="671274"/>
          </a:xfrm>
          <a:prstGeom prst="rect">
            <a:avLst/>
          </a:prstGeom>
        </p:spPr>
        <p:txBody>
          <a:bodyPr lIns="0" tIns="0" rIns="0" bIns="0" rtlCol="0" anchor="t">
            <a:spAutoFit/>
          </a:bodyPr>
          <a:lstStyle/>
          <a:p>
            <a:pPr algn="ctr">
              <a:lnSpc>
                <a:spcPts val="1750"/>
              </a:lnSpc>
            </a:pPr>
            <a:endParaRPr sz="900">
              <a:solidFill>
                <a:prstClr val="black"/>
              </a:solidFill>
              <a:latin typeface="Calibri"/>
            </a:endParaRPr>
          </a:p>
          <a:p>
            <a:pPr algn="ctr">
              <a:lnSpc>
                <a:spcPts val="1750"/>
              </a:lnSpc>
            </a:pPr>
            <a:endParaRPr sz="900">
              <a:solidFill>
                <a:prstClr val="black"/>
              </a:solidFill>
              <a:latin typeface="Calibri"/>
            </a:endParaRPr>
          </a:p>
          <a:p>
            <a:pPr algn="ctr">
              <a:lnSpc>
                <a:spcPts val="1750"/>
              </a:lnSpc>
            </a:pPr>
            <a:r>
              <a:rPr lang="en-US" sz="1250" b="1">
                <a:solidFill>
                  <a:srgbClr val="000000"/>
                </a:solidFill>
                <a:latin typeface="Open Sans Bold"/>
                <a:ea typeface="Open Sans Bold"/>
                <a:cs typeface="Open Sans Bold"/>
                <a:sym typeface="Open Sans Bold"/>
              </a:rPr>
              <a:t>their role? </a:t>
            </a:r>
          </a:p>
        </p:txBody>
      </p:sp>
      <p:sp>
        <p:nvSpPr>
          <p:cNvPr id="4" name="TextBox 4"/>
          <p:cNvSpPr txBox="1"/>
          <p:nvPr/>
        </p:nvSpPr>
        <p:spPr>
          <a:xfrm>
            <a:off x="2290589" y="80328"/>
            <a:ext cx="5100811" cy="373500"/>
          </a:xfrm>
          <a:prstGeom prst="rect">
            <a:avLst/>
          </a:prstGeom>
        </p:spPr>
        <p:txBody>
          <a:bodyPr wrap="square" lIns="0" tIns="0" rIns="0" bIns="0" rtlCol="0" anchor="t">
            <a:spAutoFit/>
          </a:bodyPr>
          <a:lstStyle/>
          <a:p>
            <a:pPr algn="ctr">
              <a:lnSpc>
                <a:spcPts val="3150"/>
              </a:lnSpc>
            </a:pPr>
            <a:r>
              <a:rPr lang="en-US" sz="2250" b="1" dirty="0">
                <a:solidFill>
                  <a:srgbClr val="F1E2BD"/>
                </a:solidFill>
                <a:latin typeface="Open Sans Bold"/>
                <a:ea typeface="Open Sans Bold"/>
                <a:cs typeface="Open Sans Bold"/>
                <a:sym typeface="Open Sans Bold"/>
              </a:rPr>
              <a:t>Who learned something about...</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2932530" y="514350"/>
            <a:ext cx="3745211" cy="1576011"/>
          </a:xfrm>
          <a:custGeom>
            <a:avLst/>
            <a:gdLst/>
            <a:ahLst/>
            <a:cxnLst/>
            <a:rect l="l" t="t" r="r" b="b"/>
            <a:pathLst>
              <a:path w="7490422" h="3152021">
                <a:moveTo>
                  <a:pt x="0" y="0"/>
                </a:moveTo>
                <a:lnTo>
                  <a:pt x="7490422" y="0"/>
                </a:lnTo>
                <a:lnTo>
                  <a:pt x="7490422" y="3152021"/>
                </a:lnTo>
                <a:lnTo>
                  <a:pt x="0" y="3152021"/>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
        <p:nvSpPr>
          <p:cNvPr id="3" name="TextBox 3"/>
          <p:cNvSpPr txBox="1"/>
          <p:nvPr/>
        </p:nvSpPr>
        <p:spPr>
          <a:xfrm>
            <a:off x="3775526" y="261303"/>
            <a:ext cx="1592949" cy="671274"/>
          </a:xfrm>
          <a:prstGeom prst="rect">
            <a:avLst/>
          </a:prstGeom>
        </p:spPr>
        <p:txBody>
          <a:bodyPr lIns="0" tIns="0" rIns="0" bIns="0" rtlCol="0" anchor="t">
            <a:spAutoFit/>
          </a:bodyPr>
          <a:lstStyle/>
          <a:p>
            <a:pPr algn="ctr">
              <a:lnSpc>
                <a:spcPts val="1750"/>
              </a:lnSpc>
            </a:pPr>
            <a:endParaRPr sz="900">
              <a:solidFill>
                <a:prstClr val="black"/>
              </a:solidFill>
              <a:latin typeface="Calibri"/>
            </a:endParaRPr>
          </a:p>
          <a:p>
            <a:pPr algn="ctr">
              <a:lnSpc>
                <a:spcPts val="1750"/>
              </a:lnSpc>
            </a:pPr>
            <a:endParaRPr sz="900">
              <a:solidFill>
                <a:prstClr val="black"/>
              </a:solidFill>
              <a:latin typeface="Calibri"/>
            </a:endParaRPr>
          </a:p>
          <a:p>
            <a:pPr algn="ctr">
              <a:lnSpc>
                <a:spcPts val="1750"/>
              </a:lnSpc>
            </a:pPr>
            <a:r>
              <a:rPr lang="en-US" sz="1250" b="1">
                <a:solidFill>
                  <a:srgbClr val="000000"/>
                </a:solidFill>
                <a:latin typeface="Open Sans Bold"/>
                <a:ea typeface="Open Sans Bold"/>
                <a:cs typeface="Open Sans Bold"/>
                <a:sym typeface="Open Sans Bold"/>
              </a:rPr>
              <a:t>their role? </a:t>
            </a:r>
          </a:p>
        </p:txBody>
      </p:sp>
      <p:sp>
        <p:nvSpPr>
          <p:cNvPr id="4" name="TextBox 4"/>
          <p:cNvSpPr txBox="1"/>
          <p:nvPr/>
        </p:nvSpPr>
        <p:spPr>
          <a:xfrm>
            <a:off x="2290589" y="75565"/>
            <a:ext cx="5100811" cy="373500"/>
          </a:xfrm>
          <a:prstGeom prst="rect">
            <a:avLst/>
          </a:prstGeom>
        </p:spPr>
        <p:txBody>
          <a:bodyPr wrap="square" lIns="0" tIns="0" rIns="0" bIns="0" rtlCol="0" anchor="t">
            <a:spAutoFit/>
          </a:bodyPr>
          <a:lstStyle/>
          <a:p>
            <a:pPr algn="ctr">
              <a:lnSpc>
                <a:spcPts val="3150"/>
              </a:lnSpc>
            </a:pPr>
            <a:r>
              <a:rPr lang="en-US" sz="2250" b="1" dirty="0">
                <a:solidFill>
                  <a:srgbClr val="F1E2BD"/>
                </a:solidFill>
                <a:latin typeface="Open Sans Bold"/>
                <a:ea typeface="Open Sans Bold"/>
                <a:cs typeface="Open Sans Bold"/>
                <a:sym typeface="Open Sans Bold"/>
              </a:rPr>
              <a:t>Who learned something about...</a:t>
            </a:r>
          </a:p>
        </p:txBody>
      </p:sp>
      <p:sp>
        <p:nvSpPr>
          <p:cNvPr id="5" name="Freeform 5"/>
          <p:cNvSpPr/>
          <p:nvPr/>
        </p:nvSpPr>
        <p:spPr>
          <a:xfrm>
            <a:off x="2932530" y="2090361"/>
            <a:ext cx="3745211" cy="1576011"/>
          </a:xfrm>
          <a:custGeom>
            <a:avLst/>
            <a:gdLst/>
            <a:ahLst/>
            <a:cxnLst/>
            <a:rect l="l" t="t" r="r" b="b"/>
            <a:pathLst>
              <a:path w="7490422" h="3152021">
                <a:moveTo>
                  <a:pt x="0" y="0"/>
                </a:moveTo>
                <a:lnTo>
                  <a:pt x="7490422" y="0"/>
                </a:lnTo>
                <a:lnTo>
                  <a:pt x="7490422" y="3152020"/>
                </a:lnTo>
                <a:lnTo>
                  <a:pt x="0" y="3152020"/>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
        <p:nvSpPr>
          <p:cNvPr id="6" name="TextBox 6"/>
          <p:cNvSpPr txBox="1"/>
          <p:nvPr/>
        </p:nvSpPr>
        <p:spPr>
          <a:xfrm>
            <a:off x="2699395" y="2355858"/>
            <a:ext cx="3745211" cy="209609"/>
          </a:xfrm>
          <a:prstGeom prst="rect">
            <a:avLst/>
          </a:prstGeom>
        </p:spPr>
        <p:txBody>
          <a:bodyPr lIns="0" tIns="0" rIns="0" bIns="0" rtlCol="0" anchor="t">
            <a:spAutoFit/>
          </a:bodyPr>
          <a:lstStyle/>
          <a:p>
            <a:pPr algn="ctr">
              <a:lnSpc>
                <a:spcPts val="1750"/>
              </a:lnSpc>
              <a:spcBef>
                <a:spcPct val="0"/>
              </a:spcBef>
            </a:pPr>
            <a:r>
              <a:rPr lang="en-US" sz="1250" b="1">
                <a:solidFill>
                  <a:srgbClr val="000000"/>
                </a:solidFill>
                <a:latin typeface="Open Sans Bold"/>
                <a:ea typeface="Open Sans Bold"/>
                <a:cs typeface="Open Sans Bold"/>
                <a:sym typeface="Open Sans Bold"/>
              </a:rPr>
              <a:t>their firm?  </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2932530" y="514350"/>
            <a:ext cx="3745211" cy="1576011"/>
          </a:xfrm>
          <a:custGeom>
            <a:avLst/>
            <a:gdLst/>
            <a:ahLst/>
            <a:cxnLst/>
            <a:rect l="l" t="t" r="r" b="b"/>
            <a:pathLst>
              <a:path w="7490422" h="3152021">
                <a:moveTo>
                  <a:pt x="0" y="0"/>
                </a:moveTo>
                <a:lnTo>
                  <a:pt x="7490422" y="0"/>
                </a:lnTo>
                <a:lnTo>
                  <a:pt x="7490422" y="3152021"/>
                </a:lnTo>
                <a:lnTo>
                  <a:pt x="0" y="3152021"/>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
        <p:nvSpPr>
          <p:cNvPr id="3" name="TextBox 3"/>
          <p:cNvSpPr txBox="1"/>
          <p:nvPr/>
        </p:nvSpPr>
        <p:spPr>
          <a:xfrm>
            <a:off x="3469210" y="261303"/>
            <a:ext cx="2205580" cy="671274"/>
          </a:xfrm>
          <a:prstGeom prst="rect">
            <a:avLst/>
          </a:prstGeom>
        </p:spPr>
        <p:txBody>
          <a:bodyPr lIns="0" tIns="0" rIns="0" bIns="0" rtlCol="0" anchor="t">
            <a:spAutoFit/>
          </a:bodyPr>
          <a:lstStyle/>
          <a:p>
            <a:pPr algn="ctr">
              <a:lnSpc>
                <a:spcPts val="1750"/>
              </a:lnSpc>
            </a:pPr>
            <a:endParaRPr sz="900" dirty="0">
              <a:solidFill>
                <a:prstClr val="black"/>
              </a:solidFill>
              <a:latin typeface="Calibri"/>
            </a:endParaRPr>
          </a:p>
          <a:p>
            <a:pPr algn="ctr">
              <a:lnSpc>
                <a:spcPts val="1750"/>
              </a:lnSpc>
            </a:pPr>
            <a:endParaRPr sz="900" dirty="0">
              <a:solidFill>
                <a:prstClr val="black"/>
              </a:solidFill>
              <a:latin typeface="Calibri"/>
            </a:endParaRPr>
          </a:p>
          <a:p>
            <a:pPr algn="ctr">
              <a:lnSpc>
                <a:spcPts val="1750"/>
              </a:lnSpc>
            </a:pPr>
            <a:r>
              <a:rPr lang="en-US" sz="1250" b="1" dirty="0">
                <a:solidFill>
                  <a:srgbClr val="000000"/>
                </a:solidFill>
                <a:latin typeface="Open Sans Bold"/>
                <a:ea typeface="Open Sans Bold"/>
                <a:cs typeface="Open Sans Bold"/>
                <a:sym typeface="Open Sans Bold"/>
              </a:rPr>
              <a:t>their role? firm?</a:t>
            </a:r>
          </a:p>
        </p:txBody>
      </p:sp>
      <p:sp>
        <p:nvSpPr>
          <p:cNvPr id="4" name="TextBox 4"/>
          <p:cNvSpPr txBox="1"/>
          <p:nvPr/>
        </p:nvSpPr>
        <p:spPr>
          <a:xfrm>
            <a:off x="2711673" y="75565"/>
            <a:ext cx="4298727" cy="373500"/>
          </a:xfrm>
          <a:prstGeom prst="rect">
            <a:avLst/>
          </a:prstGeom>
        </p:spPr>
        <p:txBody>
          <a:bodyPr wrap="square" lIns="0" tIns="0" rIns="0" bIns="0" rtlCol="0" anchor="t">
            <a:spAutoFit/>
          </a:bodyPr>
          <a:lstStyle/>
          <a:p>
            <a:pPr algn="ctr">
              <a:lnSpc>
                <a:spcPts val="3150"/>
              </a:lnSpc>
            </a:pPr>
            <a:r>
              <a:rPr lang="en-US" sz="2250" b="1" dirty="0">
                <a:solidFill>
                  <a:srgbClr val="F1E2BD"/>
                </a:solidFill>
                <a:latin typeface="Open Sans Bold"/>
                <a:ea typeface="Open Sans Bold"/>
                <a:cs typeface="Open Sans Bold"/>
                <a:sym typeface="Open Sans Bold"/>
              </a:rPr>
              <a:t>Who learned something ...</a:t>
            </a:r>
          </a:p>
        </p:txBody>
      </p:sp>
      <p:sp>
        <p:nvSpPr>
          <p:cNvPr id="5" name="Freeform 5"/>
          <p:cNvSpPr/>
          <p:nvPr/>
        </p:nvSpPr>
        <p:spPr>
          <a:xfrm>
            <a:off x="2932530" y="3153012"/>
            <a:ext cx="3745211" cy="1789588"/>
          </a:xfrm>
          <a:custGeom>
            <a:avLst/>
            <a:gdLst/>
            <a:ahLst/>
            <a:cxnLst/>
            <a:rect l="l" t="t" r="r" b="b"/>
            <a:pathLst>
              <a:path w="7490422" h="3579176">
                <a:moveTo>
                  <a:pt x="0" y="0"/>
                </a:moveTo>
                <a:lnTo>
                  <a:pt x="7490422" y="0"/>
                </a:lnTo>
                <a:lnTo>
                  <a:pt x="7490422" y="3579176"/>
                </a:lnTo>
                <a:lnTo>
                  <a:pt x="0" y="3579176"/>
                </a:lnTo>
                <a:lnTo>
                  <a:pt x="0" y="0"/>
                </a:lnTo>
                <a:close/>
              </a:path>
            </a:pathLst>
          </a:custGeom>
          <a:blipFill>
            <a:blip r:embed="rId3"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
        <p:nvSpPr>
          <p:cNvPr id="6" name="TextBox 6"/>
          <p:cNvSpPr txBox="1"/>
          <p:nvPr/>
        </p:nvSpPr>
        <p:spPr>
          <a:xfrm>
            <a:off x="2699395" y="3376910"/>
            <a:ext cx="3745211" cy="209609"/>
          </a:xfrm>
          <a:prstGeom prst="rect">
            <a:avLst/>
          </a:prstGeom>
        </p:spPr>
        <p:txBody>
          <a:bodyPr lIns="0" tIns="0" rIns="0" bIns="0" rtlCol="0" anchor="t">
            <a:spAutoFit/>
          </a:bodyPr>
          <a:lstStyle/>
          <a:p>
            <a:pPr algn="ctr">
              <a:lnSpc>
                <a:spcPts val="1750"/>
              </a:lnSpc>
              <a:spcBef>
                <a:spcPct val="0"/>
              </a:spcBef>
            </a:pPr>
            <a:r>
              <a:rPr lang="en-US" sz="1250" b="1">
                <a:solidFill>
                  <a:srgbClr val="000000"/>
                </a:solidFill>
                <a:latin typeface="Open Sans Bold"/>
                <a:ea typeface="Open Sans Bold"/>
                <a:cs typeface="Open Sans Bold"/>
                <a:sym typeface="Open Sans Bold"/>
              </a:rPr>
              <a:t>NOT job related?  </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grpSp>
        <p:nvGrpSpPr>
          <p:cNvPr id="2" name="Group 2"/>
          <p:cNvGrpSpPr/>
          <p:nvPr/>
        </p:nvGrpSpPr>
        <p:grpSpPr>
          <a:xfrm>
            <a:off x="937336" y="1611708"/>
            <a:ext cx="7012937" cy="1789647"/>
            <a:chOff x="0" y="0"/>
            <a:chExt cx="3694057" cy="942695"/>
          </a:xfrm>
        </p:grpSpPr>
        <p:sp>
          <p:nvSpPr>
            <p:cNvPr id="3" name="Freeform 3"/>
            <p:cNvSpPr/>
            <p:nvPr/>
          </p:nvSpPr>
          <p:spPr>
            <a:xfrm>
              <a:off x="0" y="0"/>
              <a:ext cx="3694057" cy="942695"/>
            </a:xfrm>
            <a:custGeom>
              <a:avLst/>
              <a:gdLst/>
              <a:ahLst/>
              <a:cxnLst/>
              <a:rect l="l" t="t" r="r" b="b"/>
              <a:pathLst>
                <a:path w="3694057" h="942695">
                  <a:moveTo>
                    <a:pt x="28151" y="0"/>
                  </a:moveTo>
                  <a:lnTo>
                    <a:pt x="3665907" y="0"/>
                  </a:lnTo>
                  <a:cubicBezTo>
                    <a:pt x="3681454" y="0"/>
                    <a:pt x="3694057" y="12603"/>
                    <a:pt x="3694057" y="28151"/>
                  </a:cubicBezTo>
                  <a:lnTo>
                    <a:pt x="3694057" y="914544"/>
                  </a:lnTo>
                  <a:cubicBezTo>
                    <a:pt x="3694057" y="930091"/>
                    <a:pt x="3681454" y="942695"/>
                    <a:pt x="3665907" y="942695"/>
                  </a:cubicBezTo>
                  <a:lnTo>
                    <a:pt x="28151" y="942695"/>
                  </a:lnTo>
                  <a:cubicBezTo>
                    <a:pt x="20685" y="942695"/>
                    <a:pt x="13524" y="939729"/>
                    <a:pt x="8245" y="934450"/>
                  </a:cubicBezTo>
                  <a:cubicBezTo>
                    <a:pt x="2966" y="929170"/>
                    <a:pt x="0" y="922010"/>
                    <a:pt x="0" y="914544"/>
                  </a:cubicBezTo>
                  <a:lnTo>
                    <a:pt x="0" y="28151"/>
                  </a:lnTo>
                  <a:cubicBezTo>
                    <a:pt x="0" y="12603"/>
                    <a:pt x="12603" y="0"/>
                    <a:pt x="28151" y="0"/>
                  </a:cubicBezTo>
                  <a:close/>
                </a:path>
              </a:pathLst>
            </a:custGeom>
            <a:solidFill>
              <a:srgbClr val="F1E2BD"/>
            </a:solidFill>
          </p:spPr>
          <p:txBody>
            <a:bodyPr/>
            <a:lstStyle/>
            <a:p>
              <a:endParaRPr lang="nl-BE" sz="900">
                <a:solidFill>
                  <a:prstClr val="black"/>
                </a:solidFill>
                <a:latin typeface="Calibri"/>
              </a:endParaRPr>
            </a:p>
          </p:txBody>
        </p:sp>
        <p:sp>
          <p:nvSpPr>
            <p:cNvPr id="4" name="TextBox 4"/>
            <p:cNvSpPr txBox="1"/>
            <p:nvPr/>
          </p:nvSpPr>
          <p:spPr>
            <a:xfrm>
              <a:off x="0" y="-57150"/>
              <a:ext cx="3694057" cy="999845"/>
            </a:xfrm>
            <a:prstGeom prst="rect">
              <a:avLst/>
            </a:prstGeom>
          </p:spPr>
          <p:txBody>
            <a:bodyPr lIns="25400" tIns="25400" rIns="25400" bIns="25400" rtlCol="0" anchor="ctr"/>
            <a:lstStyle/>
            <a:p>
              <a:pPr algn="ctr">
                <a:lnSpc>
                  <a:spcPts val="1803"/>
                </a:lnSpc>
              </a:pPr>
              <a:endParaRPr sz="900">
                <a:solidFill>
                  <a:prstClr val="black"/>
                </a:solidFill>
                <a:latin typeface="Calibri"/>
              </a:endParaRPr>
            </a:p>
          </p:txBody>
        </p:sp>
      </p:grpSp>
      <p:sp>
        <p:nvSpPr>
          <p:cNvPr id="5" name="TextBox 5"/>
          <p:cNvSpPr txBox="1"/>
          <p:nvPr/>
        </p:nvSpPr>
        <p:spPr>
          <a:xfrm>
            <a:off x="1135921" y="564530"/>
            <a:ext cx="7025317" cy="2482539"/>
          </a:xfrm>
          <a:prstGeom prst="rect">
            <a:avLst/>
          </a:prstGeom>
        </p:spPr>
        <p:txBody>
          <a:bodyPr lIns="0" tIns="0" rIns="0" bIns="0" rtlCol="0" anchor="t">
            <a:spAutoFit/>
          </a:bodyPr>
          <a:lstStyle/>
          <a:p>
            <a:pPr>
              <a:lnSpc>
                <a:spcPts val="4200"/>
              </a:lnSpc>
              <a:spcBef>
                <a:spcPct val="0"/>
              </a:spcBef>
            </a:pPr>
            <a:r>
              <a:rPr lang="en-US" sz="3000">
                <a:solidFill>
                  <a:srgbClr val="F1E2BD"/>
                </a:solidFill>
                <a:latin typeface="Open Sans"/>
                <a:ea typeface="Open Sans"/>
                <a:cs typeface="Open Sans"/>
                <a:sym typeface="Open Sans"/>
              </a:rPr>
              <a:t> </a:t>
            </a:r>
          </a:p>
          <a:p>
            <a:pPr>
              <a:lnSpc>
                <a:spcPts val="4550"/>
              </a:lnSpc>
              <a:spcBef>
                <a:spcPct val="0"/>
              </a:spcBef>
            </a:pPr>
            <a:endParaRPr lang="en-US" sz="3000">
              <a:solidFill>
                <a:srgbClr val="F1E2BD"/>
              </a:solidFill>
              <a:latin typeface="Open Sans"/>
              <a:ea typeface="Open Sans"/>
              <a:cs typeface="Open Sans"/>
              <a:sym typeface="Open Sans"/>
            </a:endParaRPr>
          </a:p>
          <a:p>
            <a:pPr>
              <a:lnSpc>
                <a:spcPts val="3640"/>
              </a:lnSpc>
              <a:spcBef>
                <a:spcPct val="0"/>
              </a:spcBef>
            </a:pPr>
            <a:r>
              <a:rPr lang="en-US" sz="2600">
                <a:solidFill>
                  <a:srgbClr val="7E001F"/>
                </a:solidFill>
                <a:latin typeface="Open Sans"/>
                <a:ea typeface="Open Sans"/>
                <a:cs typeface="Open Sans"/>
                <a:sym typeface="Open Sans"/>
              </a:rPr>
              <a:t>You know what they do.</a:t>
            </a:r>
          </a:p>
          <a:p>
            <a:pPr>
              <a:lnSpc>
                <a:spcPts val="3570"/>
              </a:lnSpc>
              <a:spcBef>
                <a:spcPct val="0"/>
              </a:spcBef>
            </a:pPr>
            <a:endParaRPr lang="en-US" sz="2600">
              <a:solidFill>
                <a:srgbClr val="7E001F"/>
              </a:solidFill>
              <a:latin typeface="Open Sans"/>
              <a:ea typeface="Open Sans"/>
              <a:cs typeface="Open Sans"/>
              <a:sym typeface="Open Sans"/>
            </a:endParaRPr>
          </a:p>
          <a:p>
            <a:pPr>
              <a:lnSpc>
                <a:spcPts val="3570"/>
              </a:lnSpc>
              <a:spcBef>
                <a:spcPct val="0"/>
              </a:spcBef>
            </a:pPr>
            <a:r>
              <a:rPr lang="en-US" sz="2550">
                <a:solidFill>
                  <a:srgbClr val="7E001F"/>
                </a:solidFill>
                <a:latin typeface="Open Sans"/>
                <a:ea typeface="Open Sans"/>
                <a:cs typeface="Open Sans"/>
                <a:sym typeface="Open Sans"/>
              </a:rPr>
              <a:t>Will you remember them tomorrow? </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1933428" y="800239"/>
            <a:ext cx="5123987" cy="797726"/>
          </a:xfrm>
          <a:custGeom>
            <a:avLst/>
            <a:gdLst/>
            <a:ahLst/>
            <a:cxnLst/>
            <a:rect l="l" t="t" r="r" b="b"/>
            <a:pathLst>
              <a:path w="10247974" h="1595452">
                <a:moveTo>
                  <a:pt x="0" y="0"/>
                </a:moveTo>
                <a:lnTo>
                  <a:pt x="10247974" y="0"/>
                </a:lnTo>
                <a:lnTo>
                  <a:pt x="10247974" y="1595452"/>
                </a:lnTo>
                <a:lnTo>
                  <a:pt x="0" y="1595452"/>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
        <p:nvSpPr>
          <p:cNvPr id="3" name="Freeform 3"/>
          <p:cNvSpPr/>
          <p:nvPr/>
        </p:nvSpPr>
        <p:spPr>
          <a:xfrm>
            <a:off x="3173121" y="1919210"/>
            <a:ext cx="2408836" cy="2709940"/>
          </a:xfrm>
          <a:custGeom>
            <a:avLst/>
            <a:gdLst/>
            <a:ahLst/>
            <a:cxnLst/>
            <a:rect l="l" t="t" r="r" b="b"/>
            <a:pathLst>
              <a:path w="4817672" h="5419880">
                <a:moveTo>
                  <a:pt x="0" y="0"/>
                </a:moveTo>
                <a:lnTo>
                  <a:pt x="4817672" y="0"/>
                </a:lnTo>
                <a:lnTo>
                  <a:pt x="4817672" y="5419880"/>
                </a:lnTo>
                <a:lnTo>
                  <a:pt x="0" y="5419880"/>
                </a:lnTo>
                <a:lnTo>
                  <a:pt x="0" y="0"/>
                </a:lnTo>
                <a:close/>
              </a:path>
            </a:pathLst>
          </a:custGeom>
          <a:blipFill>
            <a:blip r:embed="rId3"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TextBox 2"/>
          <p:cNvSpPr txBox="1"/>
          <p:nvPr/>
        </p:nvSpPr>
        <p:spPr>
          <a:xfrm>
            <a:off x="1089526" y="585987"/>
            <a:ext cx="7229528" cy="503279"/>
          </a:xfrm>
          <a:prstGeom prst="rect">
            <a:avLst/>
          </a:prstGeom>
        </p:spPr>
        <p:txBody>
          <a:bodyPr lIns="0" tIns="0" rIns="0" bIns="0" rtlCol="0" anchor="t">
            <a:spAutoFit/>
          </a:bodyPr>
          <a:lstStyle/>
          <a:p>
            <a:pPr algn="ctr">
              <a:lnSpc>
                <a:spcPts val="4200"/>
              </a:lnSpc>
            </a:pPr>
            <a:r>
              <a:rPr lang="en-US" sz="3000">
                <a:solidFill>
                  <a:srgbClr val="F1E2BD"/>
                </a:solidFill>
                <a:latin typeface="Open Sans"/>
                <a:ea typeface="Open Sans"/>
                <a:cs typeface="Open Sans"/>
                <a:sym typeface="Open Sans"/>
              </a:rPr>
              <a:t>It’s also the reason people dislike it</a:t>
            </a:r>
          </a:p>
        </p:txBody>
      </p:sp>
      <p:sp>
        <p:nvSpPr>
          <p:cNvPr id="3" name="Freeform 3"/>
          <p:cNvSpPr/>
          <p:nvPr/>
        </p:nvSpPr>
        <p:spPr>
          <a:xfrm>
            <a:off x="1939373" y="1390948"/>
            <a:ext cx="5061327" cy="3238203"/>
          </a:xfrm>
          <a:custGeom>
            <a:avLst/>
            <a:gdLst/>
            <a:ahLst/>
            <a:cxnLst/>
            <a:rect l="l" t="t" r="r" b="b"/>
            <a:pathLst>
              <a:path w="10122654" h="6476405">
                <a:moveTo>
                  <a:pt x="0" y="0"/>
                </a:moveTo>
                <a:lnTo>
                  <a:pt x="10122654" y="0"/>
                </a:lnTo>
                <a:lnTo>
                  <a:pt x="10122654" y="6476405"/>
                </a:lnTo>
                <a:lnTo>
                  <a:pt x="0" y="6476405"/>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1300943" y="731780"/>
            <a:ext cx="6542115" cy="3679940"/>
          </a:xfrm>
          <a:custGeom>
            <a:avLst/>
            <a:gdLst/>
            <a:ahLst/>
            <a:cxnLst/>
            <a:rect l="l" t="t" r="r" b="b"/>
            <a:pathLst>
              <a:path w="13084230" h="7359879">
                <a:moveTo>
                  <a:pt x="0" y="0"/>
                </a:moveTo>
                <a:lnTo>
                  <a:pt x="13084230" y="0"/>
                </a:lnTo>
                <a:lnTo>
                  <a:pt x="13084230" y="7359880"/>
                </a:lnTo>
                <a:lnTo>
                  <a:pt x="0" y="7359880"/>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2612421" y="1263886"/>
            <a:ext cx="3919160" cy="2615729"/>
          </a:xfrm>
          <a:custGeom>
            <a:avLst/>
            <a:gdLst/>
            <a:ahLst/>
            <a:cxnLst/>
            <a:rect l="l" t="t" r="r" b="b"/>
            <a:pathLst>
              <a:path w="7838319" h="5231457">
                <a:moveTo>
                  <a:pt x="0" y="0"/>
                </a:moveTo>
                <a:lnTo>
                  <a:pt x="7838318" y="0"/>
                </a:lnTo>
                <a:lnTo>
                  <a:pt x="7838318" y="5231458"/>
                </a:lnTo>
                <a:lnTo>
                  <a:pt x="0" y="5231458"/>
                </a:lnTo>
                <a:lnTo>
                  <a:pt x="0" y="0"/>
                </a:lnTo>
                <a:close/>
              </a:path>
            </a:pathLst>
          </a:custGeom>
          <a:blipFill>
            <a:blip r:embed="rId2"/>
            <a:stretch>
              <a:fillRect/>
            </a:stretch>
          </a:blipFill>
        </p:spPr>
        <p:txBody>
          <a:bodyPr/>
          <a:lstStyle/>
          <a:p>
            <a:endParaRPr lang="nl-BE" sz="900">
              <a:solidFill>
                <a:prstClr val="black"/>
              </a:solidFill>
              <a:latin typeface="Calibri"/>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TextBox 2"/>
          <p:cNvSpPr txBox="1"/>
          <p:nvPr/>
        </p:nvSpPr>
        <p:spPr>
          <a:xfrm>
            <a:off x="3560095" y="595959"/>
            <a:ext cx="2074863" cy="503279"/>
          </a:xfrm>
          <a:prstGeom prst="rect">
            <a:avLst/>
          </a:prstGeom>
        </p:spPr>
        <p:txBody>
          <a:bodyPr lIns="0" tIns="0" rIns="0" bIns="0" rtlCol="0" anchor="t">
            <a:spAutoFit/>
          </a:bodyPr>
          <a:lstStyle/>
          <a:p>
            <a:pPr algn="ctr">
              <a:lnSpc>
                <a:spcPts val="4200"/>
              </a:lnSpc>
            </a:pPr>
            <a:r>
              <a:rPr lang="en-US" sz="3000">
                <a:solidFill>
                  <a:srgbClr val="F1E2BD"/>
                </a:solidFill>
                <a:latin typeface="Open Sans"/>
                <a:ea typeface="Open Sans"/>
                <a:cs typeface="Open Sans"/>
                <a:sym typeface="Open Sans"/>
              </a:rPr>
              <a:t>Net - WORK</a:t>
            </a:r>
          </a:p>
        </p:txBody>
      </p:sp>
      <p:sp>
        <p:nvSpPr>
          <p:cNvPr id="3" name="TextBox 3"/>
          <p:cNvSpPr txBox="1"/>
          <p:nvPr/>
        </p:nvSpPr>
        <p:spPr>
          <a:xfrm>
            <a:off x="2326134" y="1204675"/>
            <a:ext cx="4746996" cy="1041888"/>
          </a:xfrm>
          <a:prstGeom prst="rect">
            <a:avLst/>
          </a:prstGeom>
        </p:spPr>
        <p:txBody>
          <a:bodyPr lIns="0" tIns="0" rIns="0" bIns="0" rtlCol="0" anchor="t">
            <a:spAutoFit/>
          </a:bodyPr>
          <a:lstStyle/>
          <a:p>
            <a:pPr algn="ctr">
              <a:lnSpc>
                <a:spcPts val="4200"/>
              </a:lnSpc>
            </a:pPr>
            <a:r>
              <a:rPr lang="en-US" sz="3000">
                <a:solidFill>
                  <a:srgbClr val="F1E2BD"/>
                </a:solidFill>
                <a:latin typeface="Open Sans"/>
                <a:ea typeface="Open Sans"/>
                <a:cs typeface="Open Sans"/>
                <a:sym typeface="Open Sans"/>
              </a:rPr>
              <a:t>WORK the room</a:t>
            </a:r>
          </a:p>
          <a:p>
            <a:pPr algn="ctr">
              <a:lnSpc>
                <a:spcPts val="4200"/>
              </a:lnSpc>
            </a:pPr>
            <a:r>
              <a:rPr lang="en-US" sz="3000">
                <a:solidFill>
                  <a:srgbClr val="F1E2BD"/>
                </a:solidFill>
                <a:latin typeface="Open Sans"/>
                <a:ea typeface="Open Sans"/>
                <a:cs typeface="Open Sans"/>
                <a:sym typeface="Open Sans"/>
              </a:rPr>
              <a:t>...</a:t>
            </a:r>
          </a:p>
        </p:txBody>
      </p:sp>
      <p:sp>
        <p:nvSpPr>
          <p:cNvPr id="4" name="Freeform 4"/>
          <p:cNvSpPr/>
          <p:nvPr/>
        </p:nvSpPr>
        <p:spPr>
          <a:xfrm>
            <a:off x="3191168" y="2571750"/>
            <a:ext cx="2812717" cy="1875145"/>
          </a:xfrm>
          <a:custGeom>
            <a:avLst/>
            <a:gdLst/>
            <a:ahLst/>
            <a:cxnLst/>
            <a:rect l="l" t="t" r="r" b="b"/>
            <a:pathLst>
              <a:path w="5625433" h="3750289">
                <a:moveTo>
                  <a:pt x="0" y="0"/>
                </a:moveTo>
                <a:lnTo>
                  <a:pt x="5625433" y="0"/>
                </a:lnTo>
                <a:lnTo>
                  <a:pt x="5625433" y="3750289"/>
                </a:lnTo>
                <a:lnTo>
                  <a:pt x="0" y="3750289"/>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1439346" y="809632"/>
            <a:ext cx="6265309" cy="3524236"/>
          </a:xfrm>
          <a:custGeom>
            <a:avLst/>
            <a:gdLst/>
            <a:ahLst/>
            <a:cxnLst/>
            <a:rect l="l" t="t" r="r" b="b"/>
            <a:pathLst>
              <a:path w="12530617" h="7048472">
                <a:moveTo>
                  <a:pt x="0" y="0"/>
                </a:moveTo>
                <a:lnTo>
                  <a:pt x="12530616" y="0"/>
                </a:lnTo>
                <a:lnTo>
                  <a:pt x="12530616" y="7048472"/>
                </a:lnTo>
                <a:lnTo>
                  <a:pt x="0" y="7048472"/>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TextBox 2"/>
          <p:cNvSpPr txBox="1"/>
          <p:nvPr/>
        </p:nvSpPr>
        <p:spPr>
          <a:xfrm>
            <a:off x="612631" y="466725"/>
            <a:ext cx="7918738" cy="893963"/>
          </a:xfrm>
          <a:prstGeom prst="rect">
            <a:avLst/>
          </a:prstGeom>
        </p:spPr>
        <p:txBody>
          <a:bodyPr lIns="0" tIns="0" rIns="0" bIns="0" rtlCol="0" anchor="t">
            <a:spAutoFit/>
          </a:bodyPr>
          <a:lstStyle/>
          <a:p>
            <a:pPr algn="ctr">
              <a:lnSpc>
                <a:spcPts val="3640"/>
              </a:lnSpc>
              <a:spcBef>
                <a:spcPct val="0"/>
              </a:spcBef>
            </a:pPr>
            <a:r>
              <a:rPr lang="en-US" sz="2600">
                <a:solidFill>
                  <a:srgbClr val="F1E2BD"/>
                </a:solidFill>
                <a:latin typeface="Open Sans"/>
                <a:ea typeface="Open Sans"/>
                <a:cs typeface="Open Sans"/>
                <a:sym typeface="Open Sans"/>
              </a:rPr>
              <a:t>The best networkers are </a:t>
            </a:r>
          </a:p>
          <a:p>
            <a:pPr algn="ctr">
              <a:lnSpc>
                <a:spcPts val="3640"/>
              </a:lnSpc>
              <a:spcBef>
                <a:spcPct val="0"/>
              </a:spcBef>
            </a:pPr>
            <a:r>
              <a:rPr lang="en-US" sz="2600">
                <a:solidFill>
                  <a:srgbClr val="F1E2BD"/>
                </a:solidFill>
                <a:latin typeface="Open Sans"/>
                <a:ea typeface="Open Sans"/>
                <a:cs typeface="Open Sans"/>
                <a:sym typeface="Open Sans"/>
              </a:rPr>
              <a:t>not networking at all.</a:t>
            </a:r>
          </a:p>
        </p:txBody>
      </p:sp>
      <p:sp>
        <p:nvSpPr>
          <p:cNvPr id="3" name="Freeform 3"/>
          <p:cNvSpPr/>
          <p:nvPr/>
        </p:nvSpPr>
        <p:spPr>
          <a:xfrm>
            <a:off x="1650488" y="1642554"/>
            <a:ext cx="5715974" cy="2986597"/>
          </a:xfrm>
          <a:custGeom>
            <a:avLst/>
            <a:gdLst/>
            <a:ahLst/>
            <a:cxnLst/>
            <a:rect l="l" t="t" r="r" b="b"/>
            <a:pathLst>
              <a:path w="11431948" h="5973193">
                <a:moveTo>
                  <a:pt x="0" y="0"/>
                </a:moveTo>
                <a:lnTo>
                  <a:pt x="11431948" y="0"/>
                </a:lnTo>
                <a:lnTo>
                  <a:pt x="11431948" y="5973193"/>
                </a:lnTo>
                <a:lnTo>
                  <a:pt x="0" y="5973193"/>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1485900" y="514350"/>
            <a:ext cx="6017904" cy="4011936"/>
          </a:xfrm>
          <a:custGeom>
            <a:avLst/>
            <a:gdLst/>
            <a:ahLst/>
            <a:cxnLst/>
            <a:rect l="l" t="t" r="r" b="b"/>
            <a:pathLst>
              <a:path w="12035808" h="8023872">
                <a:moveTo>
                  <a:pt x="0" y="0"/>
                </a:moveTo>
                <a:lnTo>
                  <a:pt x="12035808" y="0"/>
                </a:lnTo>
                <a:lnTo>
                  <a:pt x="12035808" y="8023872"/>
                </a:lnTo>
                <a:lnTo>
                  <a:pt x="0" y="8023872"/>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grpSp>
        <p:nvGrpSpPr>
          <p:cNvPr id="2" name="Group 2"/>
          <p:cNvGrpSpPr/>
          <p:nvPr/>
        </p:nvGrpSpPr>
        <p:grpSpPr>
          <a:xfrm>
            <a:off x="912307" y="2313681"/>
            <a:ext cx="7012937" cy="1674779"/>
            <a:chOff x="0" y="0"/>
            <a:chExt cx="3694057" cy="882188"/>
          </a:xfrm>
        </p:grpSpPr>
        <p:sp>
          <p:nvSpPr>
            <p:cNvPr id="3" name="Freeform 3"/>
            <p:cNvSpPr/>
            <p:nvPr/>
          </p:nvSpPr>
          <p:spPr>
            <a:xfrm>
              <a:off x="0" y="0"/>
              <a:ext cx="3694057" cy="882188"/>
            </a:xfrm>
            <a:custGeom>
              <a:avLst/>
              <a:gdLst/>
              <a:ahLst/>
              <a:cxnLst/>
              <a:rect l="l" t="t" r="r" b="b"/>
              <a:pathLst>
                <a:path w="3694057" h="882188">
                  <a:moveTo>
                    <a:pt x="28151" y="0"/>
                  </a:moveTo>
                  <a:lnTo>
                    <a:pt x="3665907" y="0"/>
                  </a:lnTo>
                  <a:cubicBezTo>
                    <a:pt x="3681454" y="0"/>
                    <a:pt x="3694057" y="12603"/>
                    <a:pt x="3694057" y="28151"/>
                  </a:cubicBezTo>
                  <a:lnTo>
                    <a:pt x="3694057" y="854037"/>
                  </a:lnTo>
                  <a:cubicBezTo>
                    <a:pt x="3694057" y="869584"/>
                    <a:pt x="3681454" y="882188"/>
                    <a:pt x="3665907" y="882188"/>
                  </a:cubicBezTo>
                  <a:lnTo>
                    <a:pt x="28151" y="882188"/>
                  </a:lnTo>
                  <a:cubicBezTo>
                    <a:pt x="12603" y="882188"/>
                    <a:pt x="0" y="869584"/>
                    <a:pt x="0" y="854037"/>
                  </a:cubicBezTo>
                  <a:lnTo>
                    <a:pt x="0" y="28151"/>
                  </a:lnTo>
                  <a:cubicBezTo>
                    <a:pt x="0" y="12603"/>
                    <a:pt x="12603" y="0"/>
                    <a:pt x="28151" y="0"/>
                  </a:cubicBezTo>
                  <a:close/>
                </a:path>
              </a:pathLst>
            </a:custGeom>
            <a:solidFill>
              <a:srgbClr val="F1E2BD"/>
            </a:solidFill>
          </p:spPr>
          <p:txBody>
            <a:bodyPr/>
            <a:lstStyle/>
            <a:p>
              <a:endParaRPr lang="nl-BE" sz="900">
                <a:solidFill>
                  <a:prstClr val="black"/>
                </a:solidFill>
                <a:latin typeface="Calibri"/>
              </a:endParaRPr>
            </a:p>
          </p:txBody>
        </p:sp>
        <p:sp>
          <p:nvSpPr>
            <p:cNvPr id="4" name="TextBox 4"/>
            <p:cNvSpPr txBox="1"/>
            <p:nvPr/>
          </p:nvSpPr>
          <p:spPr>
            <a:xfrm>
              <a:off x="0" y="-57150"/>
              <a:ext cx="3694057" cy="939338"/>
            </a:xfrm>
            <a:prstGeom prst="rect">
              <a:avLst/>
            </a:prstGeom>
          </p:spPr>
          <p:txBody>
            <a:bodyPr lIns="25400" tIns="25400" rIns="25400" bIns="25400" rtlCol="0" anchor="ctr"/>
            <a:lstStyle/>
            <a:p>
              <a:pPr algn="ctr">
                <a:lnSpc>
                  <a:spcPts val="1803"/>
                </a:lnSpc>
              </a:pPr>
              <a:endParaRPr sz="900">
                <a:solidFill>
                  <a:prstClr val="black"/>
                </a:solidFill>
                <a:latin typeface="Calibri"/>
              </a:endParaRPr>
            </a:p>
          </p:txBody>
        </p:sp>
      </p:grpSp>
      <p:sp>
        <p:nvSpPr>
          <p:cNvPr id="5" name="TextBox 5"/>
          <p:cNvSpPr txBox="1"/>
          <p:nvPr/>
        </p:nvSpPr>
        <p:spPr>
          <a:xfrm>
            <a:off x="1135921" y="550243"/>
            <a:ext cx="7025317" cy="3297954"/>
          </a:xfrm>
          <a:prstGeom prst="rect">
            <a:avLst/>
          </a:prstGeom>
        </p:spPr>
        <p:txBody>
          <a:bodyPr lIns="0" tIns="0" rIns="0" bIns="0" rtlCol="0" anchor="t">
            <a:spAutoFit/>
          </a:bodyPr>
          <a:lstStyle/>
          <a:p>
            <a:pPr>
              <a:lnSpc>
                <a:spcPts val="4900"/>
              </a:lnSpc>
              <a:spcBef>
                <a:spcPct val="0"/>
              </a:spcBef>
            </a:pPr>
            <a:endParaRPr lang="en-US" sz="2600" dirty="0">
              <a:solidFill>
                <a:srgbClr val="F1E2BD"/>
              </a:solidFill>
              <a:latin typeface="Open Sans"/>
              <a:ea typeface="Open Sans"/>
              <a:cs typeface="Open Sans"/>
              <a:sym typeface="Open Sans"/>
            </a:endParaRPr>
          </a:p>
          <a:p>
            <a:pPr>
              <a:lnSpc>
                <a:spcPts val="4900"/>
              </a:lnSpc>
              <a:spcBef>
                <a:spcPct val="0"/>
              </a:spcBef>
            </a:pPr>
            <a:r>
              <a:rPr lang="en-US" sz="2600" dirty="0">
                <a:solidFill>
                  <a:srgbClr val="F1E2BD"/>
                </a:solidFill>
                <a:latin typeface="Open Sans"/>
                <a:ea typeface="Open Sans"/>
                <a:cs typeface="Open Sans"/>
                <a:sym typeface="Open Sans"/>
              </a:rPr>
              <a:t>Networking  = </a:t>
            </a:r>
            <a:endParaRPr lang="en-US" sz="3500" dirty="0">
              <a:solidFill>
                <a:srgbClr val="F1E2BD"/>
              </a:solidFill>
              <a:latin typeface="Open Sans"/>
              <a:ea typeface="Open Sans"/>
              <a:cs typeface="Open Sans"/>
              <a:sym typeface="Open Sans"/>
            </a:endParaRPr>
          </a:p>
          <a:p>
            <a:pPr>
              <a:lnSpc>
                <a:spcPts val="4550"/>
              </a:lnSpc>
              <a:spcBef>
                <a:spcPct val="0"/>
              </a:spcBef>
            </a:pPr>
            <a:endParaRPr lang="en-US" sz="3500" dirty="0">
              <a:solidFill>
                <a:srgbClr val="F1E2BD"/>
              </a:solidFill>
              <a:latin typeface="Open Sans"/>
              <a:ea typeface="Open Sans"/>
              <a:cs typeface="Open Sans"/>
              <a:sym typeface="Open Sans"/>
            </a:endParaRPr>
          </a:p>
          <a:p>
            <a:pPr>
              <a:lnSpc>
                <a:spcPts val="3920"/>
              </a:lnSpc>
              <a:spcBef>
                <a:spcPct val="0"/>
              </a:spcBef>
            </a:pPr>
            <a:r>
              <a:rPr lang="en-US" sz="2600" dirty="0">
                <a:solidFill>
                  <a:srgbClr val="7E001F"/>
                </a:solidFill>
                <a:latin typeface="Open Sans"/>
                <a:ea typeface="Open Sans"/>
                <a:cs typeface="Open Sans"/>
                <a:sym typeface="Open Sans"/>
              </a:rPr>
              <a:t>about </a:t>
            </a:r>
            <a:r>
              <a:rPr lang="en-US" sz="2600" b="1" dirty="0">
                <a:solidFill>
                  <a:srgbClr val="7E001F"/>
                </a:solidFill>
                <a:latin typeface="Open Sans Bold"/>
                <a:ea typeface="Open Sans Bold"/>
                <a:cs typeface="Open Sans Bold"/>
                <a:sym typeface="Open Sans Bold"/>
              </a:rPr>
              <a:t>building </a:t>
            </a:r>
            <a:r>
              <a:rPr lang="en-US" sz="2600" dirty="0">
                <a:solidFill>
                  <a:srgbClr val="7E001F"/>
                </a:solidFill>
                <a:latin typeface="Open Sans"/>
                <a:ea typeface="Open Sans"/>
                <a:cs typeface="Open Sans"/>
                <a:sym typeface="Open Sans"/>
              </a:rPr>
              <a:t>and </a:t>
            </a:r>
            <a:r>
              <a:rPr lang="en-US" sz="2600" b="1" dirty="0">
                <a:solidFill>
                  <a:srgbClr val="7E001F"/>
                </a:solidFill>
                <a:latin typeface="Open Sans Bold"/>
                <a:ea typeface="Open Sans Bold"/>
                <a:cs typeface="Open Sans Bold"/>
                <a:sym typeface="Open Sans Bold"/>
              </a:rPr>
              <a:t>nurturing genuine, mutually supportive relationships</a:t>
            </a:r>
          </a:p>
          <a:p>
            <a:pPr>
              <a:lnSpc>
                <a:spcPts val="3920"/>
              </a:lnSpc>
              <a:spcBef>
                <a:spcPct val="0"/>
              </a:spcBef>
            </a:pPr>
            <a:r>
              <a:rPr lang="en-US" sz="2600" b="1" dirty="0">
                <a:solidFill>
                  <a:srgbClr val="7E001F"/>
                </a:solidFill>
                <a:latin typeface="Open Sans Bold"/>
                <a:ea typeface="Open Sans Bold"/>
                <a:cs typeface="Open Sans Bold"/>
                <a:sym typeface="Open Sans Bold"/>
              </a:rPr>
              <a:t>long before you need them.</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2792201" y="1993178"/>
            <a:ext cx="3559598" cy="1833712"/>
          </a:xfrm>
          <a:custGeom>
            <a:avLst/>
            <a:gdLst/>
            <a:ahLst/>
            <a:cxnLst/>
            <a:rect l="l" t="t" r="r" b="b"/>
            <a:pathLst>
              <a:path w="7119196" h="3667424">
                <a:moveTo>
                  <a:pt x="0" y="0"/>
                </a:moveTo>
                <a:lnTo>
                  <a:pt x="7119196" y="0"/>
                </a:lnTo>
                <a:lnTo>
                  <a:pt x="7119196" y="3667424"/>
                </a:lnTo>
                <a:lnTo>
                  <a:pt x="0" y="3667424"/>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
        <p:nvSpPr>
          <p:cNvPr id="3" name="TextBox 3"/>
          <p:cNvSpPr txBox="1"/>
          <p:nvPr/>
        </p:nvSpPr>
        <p:spPr>
          <a:xfrm>
            <a:off x="2468215" y="1059869"/>
            <a:ext cx="4207570" cy="466153"/>
          </a:xfrm>
          <a:prstGeom prst="rect">
            <a:avLst/>
          </a:prstGeom>
        </p:spPr>
        <p:txBody>
          <a:bodyPr lIns="0" tIns="0" rIns="0" bIns="0" rtlCol="0" anchor="t">
            <a:spAutoFit/>
          </a:bodyPr>
          <a:lstStyle/>
          <a:p>
            <a:pPr algn="ctr">
              <a:lnSpc>
                <a:spcPts val="3850"/>
              </a:lnSpc>
            </a:pPr>
            <a:r>
              <a:rPr lang="en-US" sz="2750">
                <a:solidFill>
                  <a:srgbClr val="F1E2BD"/>
                </a:solidFill>
                <a:latin typeface="Open Sans"/>
                <a:ea typeface="Open Sans"/>
                <a:cs typeface="Open Sans"/>
                <a:sym typeface="Open Sans"/>
              </a:rPr>
              <a:t>Build it before you need it</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grpSp>
        <p:nvGrpSpPr>
          <p:cNvPr id="2" name="Group 2"/>
          <p:cNvGrpSpPr/>
          <p:nvPr/>
        </p:nvGrpSpPr>
        <p:grpSpPr>
          <a:xfrm>
            <a:off x="937336" y="1611708"/>
            <a:ext cx="7012937" cy="1493442"/>
            <a:chOff x="0" y="0"/>
            <a:chExt cx="3694057" cy="942695"/>
          </a:xfrm>
        </p:grpSpPr>
        <p:sp>
          <p:nvSpPr>
            <p:cNvPr id="3" name="Freeform 3"/>
            <p:cNvSpPr/>
            <p:nvPr/>
          </p:nvSpPr>
          <p:spPr>
            <a:xfrm>
              <a:off x="0" y="0"/>
              <a:ext cx="3694057" cy="942695"/>
            </a:xfrm>
            <a:custGeom>
              <a:avLst/>
              <a:gdLst/>
              <a:ahLst/>
              <a:cxnLst/>
              <a:rect l="l" t="t" r="r" b="b"/>
              <a:pathLst>
                <a:path w="3694057" h="942695">
                  <a:moveTo>
                    <a:pt x="28151" y="0"/>
                  </a:moveTo>
                  <a:lnTo>
                    <a:pt x="3665907" y="0"/>
                  </a:lnTo>
                  <a:cubicBezTo>
                    <a:pt x="3681454" y="0"/>
                    <a:pt x="3694057" y="12603"/>
                    <a:pt x="3694057" y="28151"/>
                  </a:cubicBezTo>
                  <a:lnTo>
                    <a:pt x="3694057" y="914544"/>
                  </a:lnTo>
                  <a:cubicBezTo>
                    <a:pt x="3694057" y="930091"/>
                    <a:pt x="3681454" y="942695"/>
                    <a:pt x="3665907" y="942695"/>
                  </a:cubicBezTo>
                  <a:lnTo>
                    <a:pt x="28151" y="942695"/>
                  </a:lnTo>
                  <a:cubicBezTo>
                    <a:pt x="20685" y="942695"/>
                    <a:pt x="13524" y="939729"/>
                    <a:pt x="8245" y="934450"/>
                  </a:cubicBezTo>
                  <a:cubicBezTo>
                    <a:pt x="2966" y="929170"/>
                    <a:pt x="0" y="922010"/>
                    <a:pt x="0" y="914544"/>
                  </a:cubicBezTo>
                  <a:lnTo>
                    <a:pt x="0" y="28151"/>
                  </a:lnTo>
                  <a:cubicBezTo>
                    <a:pt x="0" y="12603"/>
                    <a:pt x="12603" y="0"/>
                    <a:pt x="28151" y="0"/>
                  </a:cubicBezTo>
                  <a:close/>
                </a:path>
              </a:pathLst>
            </a:custGeom>
            <a:solidFill>
              <a:srgbClr val="F1E2BD"/>
            </a:solidFill>
          </p:spPr>
          <p:txBody>
            <a:bodyPr/>
            <a:lstStyle/>
            <a:p>
              <a:endParaRPr lang="nl-BE" sz="900">
                <a:solidFill>
                  <a:prstClr val="black"/>
                </a:solidFill>
                <a:latin typeface="Calibri"/>
              </a:endParaRPr>
            </a:p>
          </p:txBody>
        </p:sp>
        <p:sp>
          <p:nvSpPr>
            <p:cNvPr id="4" name="TextBox 4"/>
            <p:cNvSpPr txBox="1"/>
            <p:nvPr/>
          </p:nvSpPr>
          <p:spPr>
            <a:xfrm>
              <a:off x="0" y="-57150"/>
              <a:ext cx="3694057" cy="999845"/>
            </a:xfrm>
            <a:prstGeom prst="rect">
              <a:avLst/>
            </a:prstGeom>
          </p:spPr>
          <p:txBody>
            <a:bodyPr lIns="25400" tIns="25400" rIns="25400" bIns="25400" rtlCol="0" anchor="ctr"/>
            <a:lstStyle/>
            <a:p>
              <a:pPr algn="ctr">
                <a:lnSpc>
                  <a:spcPts val="1803"/>
                </a:lnSpc>
              </a:pPr>
              <a:endParaRPr sz="900">
                <a:solidFill>
                  <a:prstClr val="black"/>
                </a:solidFill>
                <a:latin typeface="Calibri"/>
              </a:endParaRPr>
            </a:p>
          </p:txBody>
        </p:sp>
      </p:grpSp>
      <p:sp>
        <p:nvSpPr>
          <p:cNvPr id="5" name="TextBox 5"/>
          <p:cNvSpPr txBox="1"/>
          <p:nvPr/>
        </p:nvSpPr>
        <p:spPr>
          <a:xfrm>
            <a:off x="1135921" y="564530"/>
            <a:ext cx="6629660" cy="2087687"/>
          </a:xfrm>
          <a:prstGeom prst="rect">
            <a:avLst/>
          </a:prstGeom>
        </p:spPr>
        <p:txBody>
          <a:bodyPr lIns="0" tIns="0" rIns="0" bIns="0" rtlCol="0" anchor="t">
            <a:spAutoFit/>
          </a:bodyPr>
          <a:lstStyle/>
          <a:p>
            <a:pPr>
              <a:lnSpc>
                <a:spcPts val="4200"/>
              </a:lnSpc>
              <a:spcBef>
                <a:spcPct val="0"/>
              </a:spcBef>
            </a:pPr>
            <a:r>
              <a:rPr lang="en-US" sz="2600" dirty="0">
                <a:solidFill>
                  <a:srgbClr val="F1E2BD"/>
                </a:solidFill>
                <a:latin typeface="Open Sans"/>
                <a:ea typeface="Open Sans"/>
                <a:cs typeface="Open Sans"/>
                <a:sym typeface="Open Sans"/>
              </a:rPr>
              <a:t>Network  = </a:t>
            </a:r>
          </a:p>
          <a:p>
            <a:pPr>
              <a:lnSpc>
                <a:spcPts val="4550"/>
              </a:lnSpc>
              <a:spcBef>
                <a:spcPct val="0"/>
              </a:spcBef>
            </a:pPr>
            <a:endParaRPr lang="en-US" sz="3000" dirty="0">
              <a:solidFill>
                <a:srgbClr val="F1E2BD"/>
              </a:solidFill>
              <a:latin typeface="Open Sans"/>
              <a:ea typeface="Open Sans"/>
              <a:cs typeface="Open Sans"/>
              <a:sym typeface="Open Sans"/>
            </a:endParaRPr>
          </a:p>
          <a:p>
            <a:pPr>
              <a:lnSpc>
                <a:spcPts val="3850"/>
              </a:lnSpc>
              <a:spcBef>
                <a:spcPct val="0"/>
              </a:spcBef>
            </a:pPr>
            <a:r>
              <a:rPr lang="en-US" sz="2600" dirty="0">
                <a:solidFill>
                  <a:srgbClr val="7E001F"/>
                </a:solidFill>
                <a:latin typeface="Open Sans"/>
                <a:ea typeface="Open Sans"/>
                <a:cs typeface="Open Sans"/>
                <a:sym typeface="Open Sans"/>
              </a:rPr>
              <a:t>a system through which </a:t>
            </a:r>
            <a:r>
              <a:rPr lang="en-US" sz="2600" b="1" dirty="0">
                <a:solidFill>
                  <a:srgbClr val="7E001F"/>
                </a:solidFill>
                <a:latin typeface="Open Sans Bold"/>
                <a:ea typeface="Open Sans Bold"/>
                <a:cs typeface="Open Sans Bold"/>
                <a:sym typeface="Open Sans Bold"/>
              </a:rPr>
              <a:t>trust</a:t>
            </a:r>
            <a:r>
              <a:rPr lang="en-US" sz="2600" dirty="0">
                <a:solidFill>
                  <a:srgbClr val="7E001F"/>
                </a:solidFill>
                <a:latin typeface="Open Sans"/>
                <a:ea typeface="Open Sans"/>
                <a:cs typeface="Open Sans"/>
                <a:sym typeface="Open Sans"/>
              </a:rPr>
              <a:t>, </a:t>
            </a:r>
            <a:r>
              <a:rPr lang="en-US" sz="2600" b="1" dirty="0">
                <a:solidFill>
                  <a:srgbClr val="7E001F"/>
                </a:solidFill>
                <a:latin typeface="Open Sans Bold"/>
                <a:ea typeface="Open Sans Bold"/>
                <a:cs typeface="Open Sans Bold"/>
                <a:sym typeface="Open Sans Bold"/>
              </a:rPr>
              <a:t>information </a:t>
            </a:r>
            <a:r>
              <a:rPr lang="en-US" sz="2600" dirty="0">
                <a:solidFill>
                  <a:srgbClr val="7E001F"/>
                </a:solidFill>
                <a:latin typeface="Open Sans"/>
                <a:ea typeface="Open Sans"/>
                <a:cs typeface="Open Sans"/>
                <a:sym typeface="Open Sans"/>
              </a:rPr>
              <a:t>and </a:t>
            </a:r>
            <a:r>
              <a:rPr lang="en-US" sz="2600" b="1" dirty="0">
                <a:solidFill>
                  <a:srgbClr val="7E001F"/>
                </a:solidFill>
                <a:latin typeface="Open Sans Bold"/>
                <a:ea typeface="Open Sans Bold"/>
                <a:cs typeface="Open Sans Bold"/>
                <a:sym typeface="Open Sans Bold"/>
              </a:rPr>
              <a:t>opportunity</a:t>
            </a:r>
            <a:r>
              <a:rPr lang="en-US" sz="2600" dirty="0">
                <a:solidFill>
                  <a:srgbClr val="7E001F"/>
                </a:solidFill>
                <a:latin typeface="Open Sans"/>
                <a:ea typeface="Open Sans"/>
                <a:cs typeface="Open Sans"/>
                <a:sym typeface="Open Sans"/>
              </a:rPr>
              <a:t> can move.</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1476147" y="1632831"/>
            <a:ext cx="6542115" cy="1252108"/>
          </a:xfrm>
          <a:custGeom>
            <a:avLst/>
            <a:gdLst/>
            <a:ahLst/>
            <a:cxnLst/>
            <a:rect l="l" t="t" r="r" b="b"/>
            <a:pathLst>
              <a:path w="13084230" h="2504215">
                <a:moveTo>
                  <a:pt x="0" y="0"/>
                </a:moveTo>
                <a:lnTo>
                  <a:pt x="13084230" y="0"/>
                </a:lnTo>
                <a:lnTo>
                  <a:pt x="13084230" y="2504216"/>
                </a:lnTo>
                <a:lnTo>
                  <a:pt x="0" y="2504216"/>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2219160" y="2135325"/>
            <a:ext cx="4433468" cy="2493826"/>
          </a:xfrm>
          <a:custGeom>
            <a:avLst/>
            <a:gdLst/>
            <a:ahLst/>
            <a:cxnLst/>
            <a:rect l="l" t="t" r="r" b="b"/>
            <a:pathLst>
              <a:path w="8866935" h="4987651">
                <a:moveTo>
                  <a:pt x="0" y="0"/>
                </a:moveTo>
                <a:lnTo>
                  <a:pt x="8866935" y="0"/>
                </a:lnTo>
                <a:lnTo>
                  <a:pt x="8866935" y="4987651"/>
                </a:lnTo>
                <a:lnTo>
                  <a:pt x="0" y="4987651"/>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grpSp>
        <p:nvGrpSpPr>
          <p:cNvPr id="3" name="Group 3"/>
          <p:cNvGrpSpPr/>
          <p:nvPr/>
        </p:nvGrpSpPr>
        <p:grpSpPr>
          <a:xfrm>
            <a:off x="1061123" y="772147"/>
            <a:ext cx="7568527" cy="1212188"/>
            <a:chOff x="0" y="0"/>
            <a:chExt cx="3986714" cy="638519"/>
          </a:xfrm>
        </p:grpSpPr>
        <p:sp>
          <p:nvSpPr>
            <p:cNvPr id="4" name="Freeform 4"/>
            <p:cNvSpPr/>
            <p:nvPr/>
          </p:nvSpPr>
          <p:spPr>
            <a:xfrm>
              <a:off x="0" y="0"/>
              <a:ext cx="3986714" cy="638519"/>
            </a:xfrm>
            <a:custGeom>
              <a:avLst/>
              <a:gdLst/>
              <a:ahLst/>
              <a:cxnLst/>
              <a:rect l="l" t="t" r="r" b="b"/>
              <a:pathLst>
                <a:path w="3986714" h="638519">
                  <a:moveTo>
                    <a:pt x="26084" y="0"/>
                  </a:moveTo>
                  <a:lnTo>
                    <a:pt x="3960630" y="0"/>
                  </a:lnTo>
                  <a:cubicBezTo>
                    <a:pt x="3967548" y="0"/>
                    <a:pt x="3974182" y="2748"/>
                    <a:pt x="3979074" y="7640"/>
                  </a:cubicBezTo>
                  <a:cubicBezTo>
                    <a:pt x="3983966" y="12532"/>
                    <a:pt x="3986714" y="19166"/>
                    <a:pt x="3986714" y="26084"/>
                  </a:cubicBezTo>
                  <a:lnTo>
                    <a:pt x="3986714" y="612434"/>
                  </a:lnTo>
                  <a:cubicBezTo>
                    <a:pt x="3986714" y="626840"/>
                    <a:pt x="3975036" y="638519"/>
                    <a:pt x="3960630" y="638519"/>
                  </a:cubicBezTo>
                  <a:lnTo>
                    <a:pt x="26084" y="638519"/>
                  </a:lnTo>
                  <a:cubicBezTo>
                    <a:pt x="11678" y="638519"/>
                    <a:pt x="0" y="626840"/>
                    <a:pt x="0" y="612434"/>
                  </a:cubicBezTo>
                  <a:lnTo>
                    <a:pt x="0" y="26084"/>
                  </a:lnTo>
                  <a:cubicBezTo>
                    <a:pt x="0" y="11678"/>
                    <a:pt x="11678" y="0"/>
                    <a:pt x="26084" y="0"/>
                  </a:cubicBezTo>
                  <a:close/>
                </a:path>
              </a:pathLst>
            </a:custGeom>
            <a:solidFill>
              <a:srgbClr val="F1E2BD"/>
            </a:solidFill>
          </p:spPr>
          <p:txBody>
            <a:bodyPr/>
            <a:lstStyle/>
            <a:p>
              <a:endParaRPr lang="nl-BE" sz="900">
                <a:solidFill>
                  <a:prstClr val="black"/>
                </a:solidFill>
                <a:latin typeface="Calibri"/>
              </a:endParaRPr>
            </a:p>
          </p:txBody>
        </p:sp>
        <p:sp>
          <p:nvSpPr>
            <p:cNvPr id="5" name="TextBox 5"/>
            <p:cNvSpPr txBox="1"/>
            <p:nvPr/>
          </p:nvSpPr>
          <p:spPr>
            <a:xfrm>
              <a:off x="0" y="-57150"/>
              <a:ext cx="3986714" cy="695669"/>
            </a:xfrm>
            <a:prstGeom prst="rect">
              <a:avLst/>
            </a:prstGeom>
          </p:spPr>
          <p:txBody>
            <a:bodyPr lIns="25400" tIns="25400" rIns="25400" bIns="25400" rtlCol="0" anchor="ctr"/>
            <a:lstStyle/>
            <a:p>
              <a:pPr algn="ctr">
                <a:lnSpc>
                  <a:spcPts val="1803"/>
                </a:lnSpc>
              </a:pPr>
              <a:endParaRPr sz="900">
                <a:solidFill>
                  <a:prstClr val="black"/>
                </a:solidFill>
                <a:latin typeface="Calibri"/>
              </a:endParaRPr>
            </a:p>
          </p:txBody>
        </p:sp>
      </p:grpSp>
      <p:sp>
        <p:nvSpPr>
          <p:cNvPr id="6" name="TextBox 6"/>
          <p:cNvSpPr txBox="1"/>
          <p:nvPr/>
        </p:nvSpPr>
        <p:spPr>
          <a:xfrm>
            <a:off x="1175104" y="901673"/>
            <a:ext cx="7340566" cy="893963"/>
          </a:xfrm>
          <a:prstGeom prst="rect">
            <a:avLst/>
          </a:prstGeom>
        </p:spPr>
        <p:txBody>
          <a:bodyPr lIns="0" tIns="0" rIns="0" bIns="0" rtlCol="0" anchor="t">
            <a:spAutoFit/>
          </a:bodyPr>
          <a:lstStyle/>
          <a:p>
            <a:pPr algn="ctr">
              <a:lnSpc>
                <a:spcPts val="3640"/>
              </a:lnSpc>
              <a:spcBef>
                <a:spcPct val="0"/>
              </a:spcBef>
            </a:pPr>
            <a:r>
              <a:rPr lang="en-US" sz="2600" dirty="0">
                <a:solidFill>
                  <a:srgbClr val="621F2A"/>
                </a:solidFill>
                <a:latin typeface="Open Sans"/>
                <a:ea typeface="Open Sans"/>
                <a:cs typeface="Open Sans"/>
                <a:sym typeface="Open Sans"/>
              </a:rPr>
              <a:t>You cannot plant and harvest in the same conversation.</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grpSp>
        <p:nvGrpSpPr>
          <p:cNvPr id="2" name="Group 2"/>
          <p:cNvGrpSpPr/>
          <p:nvPr/>
        </p:nvGrpSpPr>
        <p:grpSpPr>
          <a:xfrm>
            <a:off x="1127192" y="2571750"/>
            <a:ext cx="7106700" cy="1212188"/>
            <a:chOff x="0" y="0"/>
            <a:chExt cx="3743447" cy="638519"/>
          </a:xfrm>
        </p:grpSpPr>
        <p:sp>
          <p:nvSpPr>
            <p:cNvPr id="3" name="Freeform 3"/>
            <p:cNvSpPr/>
            <p:nvPr/>
          </p:nvSpPr>
          <p:spPr>
            <a:xfrm>
              <a:off x="0" y="0"/>
              <a:ext cx="3743447" cy="638519"/>
            </a:xfrm>
            <a:custGeom>
              <a:avLst/>
              <a:gdLst/>
              <a:ahLst/>
              <a:cxnLst/>
              <a:rect l="l" t="t" r="r" b="b"/>
              <a:pathLst>
                <a:path w="3743447" h="638519">
                  <a:moveTo>
                    <a:pt x="27779" y="0"/>
                  </a:moveTo>
                  <a:lnTo>
                    <a:pt x="3715667" y="0"/>
                  </a:lnTo>
                  <a:cubicBezTo>
                    <a:pt x="3731009" y="0"/>
                    <a:pt x="3743447" y="12437"/>
                    <a:pt x="3743447" y="27779"/>
                  </a:cubicBezTo>
                  <a:lnTo>
                    <a:pt x="3743447" y="610739"/>
                  </a:lnTo>
                  <a:cubicBezTo>
                    <a:pt x="3743447" y="626081"/>
                    <a:pt x="3731009" y="638519"/>
                    <a:pt x="3715667" y="638519"/>
                  </a:cubicBezTo>
                  <a:lnTo>
                    <a:pt x="27779" y="638519"/>
                  </a:lnTo>
                  <a:cubicBezTo>
                    <a:pt x="12437" y="638519"/>
                    <a:pt x="0" y="626081"/>
                    <a:pt x="0" y="610739"/>
                  </a:cubicBezTo>
                  <a:lnTo>
                    <a:pt x="0" y="27779"/>
                  </a:lnTo>
                  <a:cubicBezTo>
                    <a:pt x="0" y="12437"/>
                    <a:pt x="12437" y="0"/>
                    <a:pt x="27779" y="0"/>
                  </a:cubicBezTo>
                  <a:close/>
                </a:path>
              </a:pathLst>
            </a:custGeom>
            <a:solidFill>
              <a:srgbClr val="F1E2BD"/>
            </a:solidFill>
          </p:spPr>
          <p:txBody>
            <a:bodyPr/>
            <a:lstStyle/>
            <a:p>
              <a:endParaRPr lang="nl-BE" sz="900">
                <a:solidFill>
                  <a:prstClr val="black"/>
                </a:solidFill>
                <a:latin typeface="Calibri"/>
              </a:endParaRPr>
            </a:p>
          </p:txBody>
        </p:sp>
        <p:sp>
          <p:nvSpPr>
            <p:cNvPr id="4" name="TextBox 4"/>
            <p:cNvSpPr txBox="1"/>
            <p:nvPr/>
          </p:nvSpPr>
          <p:spPr>
            <a:xfrm>
              <a:off x="0" y="-57150"/>
              <a:ext cx="3743447" cy="695669"/>
            </a:xfrm>
            <a:prstGeom prst="rect">
              <a:avLst/>
            </a:prstGeom>
          </p:spPr>
          <p:txBody>
            <a:bodyPr lIns="25400" tIns="25400" rIns="25400" bIns="25400" rtlCol="0" anchor="ctr"/>
            <a:lstStyle/>
            <a:p>
              <a:pPr algn="ctr">
                <a:lnSpc>
                  <a:spcPts val="1803"/>
                </a:lnSpc>
              </a:pPr>
              <a:endParaRPr sz="900">
                <a:solidFill>
                  <a:prstClr val="black"/>
                </a:solidFill>
                <a:latin typeface="Calibri"/>
              </a:endParaRPr>
            </a:p>
          </p:txBody>
        </p:sp>
      </p:grpSp>
      <p:sp>
        <p:nvSpPr>
          <p:cNvPr id="5" name="TextBox 5"/>
          <p:cNvSpPr txBox="1"/>
          <p:nvPr/>
        </p:nvSpPr>
        <p:spPr>
          <a:xfrm>
            <a:off x="1211784" y="1732442"/>
            <a:ext cx="6720434" cy="1602490"/>
          </a:xfrm>
          <a:prstGeom prst="rect">
            <a:avLst/>
          </a:prstGeom>
        </p:spPr>
        <p:txBody>
          <a:bodyPr lIns="0" tIns="0" rIns="0" bIns="0" rtlCol="0" anchor="t">
            <a:spAutoFit/>
          </a:bodyPr>
          <a:lstStyle/>
          <a:p>
            <a:pPr algn="ctr">
              <a:lnSpc>
                <a:spcPts val="4340"/>
              </a:lnSpc>
              <a:spcBef>
                <a:spcPct val="0"/>
              </a:spcBef>
            </a:pPr>
            <a:r>
              <a:rPr lang="en-US" sz="2600" dirty="0">
                <a:solidFill>
                  <a:srgbClr val="F1E2BD"/>
                </a:solidFill>
                <a:latin typeface="Open Sans"/>
                <a:ea typeface="Open Sans"/>
                <a:cs typeface="Open Sans"/>
                <a:sym typeface="Open Sans"/>
              </a:rPr>
              <a:t>Networking ≠ collecting contacts.</a:t>
            </a:r>
          </a:p>
          <a:p>
            <a:pPr algn="ctr">
              <a:lnSpc>
                <a:spcPts val="4340"/>
              </a:lnSpc>
              <a:spcBef>
                <a:spcPct val="0"/>
              </a:spcBef>
            </a:pPr>
            <a:endParaRPr lang="en-US" sz="2600" dirty="0">
              <a:solidFill>
                <a:srgbClr val="F1E2BD"/>
              </a:solidFill>
              <a:latin typeface="Open Sans"/>
              <a:ea typeface="Open Sans"/>
              <a:cs typeface="Open Sans"/>
              <a:sym typeface="Open Sans"/>
            </a:endParaRPr>
          </a:p>
          <a:p>
            <a:pPr algn="ctr">
              <a:lnSpc>
                <a:spcPts val="4340"/>
              </a:lnSpc>
              <a:spcBef>
                <a:spcPct val="0"/>
              </a:spcBef>
            </a:pPr>
            <a:r>
              <a:rPr lang="en-US" sz="2600" dirty="0">
                <a:solidFill>
                  <a:srgbClr val="621F2A"/>
                </a:solidFill>
                <a:latin typeface="Open Sans"/>
                <a:ea typeface="Open Sans"/>
                <a:cs typeface="Open Sans"/>
                <a:sym typeface="Open Sans"/>
              </a:rPr>
              <a:t> Networking = building relationships.</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3434967" y="386719"/>
            <a:ext cx="2274068" cy="1478144"/>
          </a:xfrm>
          <a:custGeom>
            <a:avLst/>
            <a:gdLst/>
            <a:ahLst/>
            <a:cxnLst/>
            <a:rect l="l" t="t" r="r" b="b"/>
            <a:pathLst>
              <a:path w="4548135" h="2956288">
                <a:moveTo>
                  <a:pt x="0" y="0"/>
                </a:moveTo>
                <a:lnTo>
                  <a:pt x="4548134" y="0"/>
                </a:lnTo>
                <a:lnTo>
                  <a:pt x="4548134" y="2956288"/>
                </a:lnTo>
                <a:lnTo>
                  <a:pt x="0" y="2956288"/>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
        <p:nvSpPr>
          <p:cNvPr id="3" name="Freeform 3"/>
          <p:cNvSpPr/>
          <p:nvPr/>
        </p:nvSpPr>
        <p:spPr>
          <a:xfrm>
            <a:off x="2263176" y="2002929"/>
            <a:ext cx="4807694" cy="2704328"/>
          </a:xfrm>
          <a:custGeom>
            <a:avLst/>
            <a:gdLst/>
            <a:ahLst/>
            <a:cxnLst/>
            <a:rect l="l" t="t" r="r" b="b"/>
            <a:pathLst>
              <a:path w="9615388" h="5408656">
                <a:moveTo>
                  <a:pt x="0" y="0"/>
                </a:moveTo>
                <a:lnTo>
                  <a:pt x="9615388" y="0"/>
                </a:lnTo>
                <a:lnTo>
                  <a:pt x="9615388" y="5408656"/>
                </a:lnTo>
                <a:lnTo>
                  <a:pt x="0" y="5408656"/>
                </a:lnTo>
                <a:lnTo>
                  <a:pt x="0" y="0"/>
                </a:lnTo>
                <a:close/>
              </a:path>
            </a:pathLst>
          </a:custGeom>
          <a:blipFill>
            <a:blip r:embed="rId3"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2104195" y="284278"/>
            <a:ext cx="4915360" cy="4556174"/>
          </a:xfrm>
          <a:custGeom>
            <a:avLst/>
            <a:gdLst/>
            <a:ahLst/>
            <a:cxnLst/>
            <a:rect l="l" t="t" r="r" b="b"/>
            <a:pathLst>
              <a:path w="9830720" h="9112347">
                <a:moveTo>
                  <a:pt x="0" y="0"/>
                </a:moveTo>
                <a:lnTo>
                  <a:pt x="9830720" y="0"/>
                </a:lnTo>
                <a:lnTo>
                  <a:pt x="9830720" y="9112347"/>
                </a:lnTo>
                <a:lnTo>
                  <a:pt x="0" y="9112347"/>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2670101" y="383222"/>
            <a:ext cx="3927754" cy="1202248"/>
          </a:xfrm>
          <a:custGeom>
            <a:avLst/>
            <a:gdLst/>
            <a:ahLst/>
            <a:cxnLst/>
            <a:rect l="l" t="t" r="r" b="b"/>
            <a:pathLst>
              <a:path w="7855507" h="2404496">
                <a:moveTo>
                  <a:pt x="0" y="0"/>
                </a:moveTo>
                <a:lnTo>
                  <a:pt x="7855507" y="0"/>
                </a:lnTo>
                <a:lnTo>
                  <a:pt x="7855507" y="2404496"/>
                </a:lnTo>
                <a:lnTo>
                  <a:pt x="0" y="2404496"/>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
        <p:nvSpPr>
          <p:cNvPr id="3" name="Freeform 3"/>
          <p:cNvSpPr/>
          <p:nvPr/>
        </p:nvSpPr>
        <p:spPr>
          <a:xfrm>
            <a:off x="2670101" y="1720693"/>
            <a:ext cx="3903839" cy="2766160"/>
          </a:xfrm>
          <a:custGeom>
            <a:avLst/>
            <a:gdLst/>
            <a:ahLst/>
            <a:cxnLst/>
            <a:rect l="l" t="t" r="r" b="b"/>
            <a:pathLst>
              <a:path w="7807677" h="5532320">
                <a:moveTo>
                  <a:pt x="0" y="0"/>
                </a:moveTo>
                <a:lnTo>
                  <a:pt x="7807677" y="0"/>
                </a:lnTo>
                <a:lnTo>
                  <a:pt x="7807677" y="5532320"/>
                </a:lnTo>
                <a:lnTo>
                  <a:pt x="0" y="5532320"/>
                </a:lnTo>
                <a:lnTo>
                  <a:pt x="0" y="0"/>
                </a:lnTo>
                <a:close/>
              </a:path>
            </a:pathLst>
          </a:custGeom>
          <a:blipFill>
            <a:blip r:embed="rId3"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
        <p:nvSpPr>
          <p:cNvPr id="4" name="TextBox 4"/>
          <p:cNvSpPr txBox="1"/>
          <p:nvPr/>
        </p:nvSpPr>
        <p:spPr>
          <a:xfrm>
            <a:off x="2670101" y="4577341"/>
            <a:ext cx="3903839" cy="382221"/>
          </a:xfrm>
          <a:prstGeom prst="rect">
            <a:avLst/>
          </a:prstGeom>
        </p:spPr>
        <p:txBody>
          <a:bodyPr lIns="0" tIns="0" rIns="0" bIns="0" rtlCol="0" anchor="t">
            <a:spAutoFit/>
          </a:bodyPr>
          <a:lstStyle/>
          <a:p>
            <a:pPr algn="ctr">
              <a:lnSpc>
                <a:spcPts val="3150"/>
              </a:lnSpc>
            </a:pPr>
            <a:r>
              <a:rPr lang="en-US" sz="2250">
                <a:solidFill>
                  <a:srgbClr val="F1E2BD"/>
                </a:solidFill>
                <a:latin typeface="Open Sans"/>
                <a:ea typeface="Open Sans"/>
                <a:cs typeface="Open Sans"/>
                <a:sym typeface="Open Sans"/>
              </a:rPr>
              <a:t>Who opened that door? </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TextBox 2"/>
          <p:cNvSpPr txBox="1"/>
          <p:nvPr/>
        </p:nvSpPr>
        <p:spPr>
          <a:xfrm>
            <a:off x="458519" y="1917743"/>
            <a:ext cx="8329067" cy="430182"/>
          </a:xfrm>
          <a:prstGeom prst="rect">
            <a:avLst/>
          </a:prstGeom>
        </p:spPr>
        <p:txBody>
          <a:bodyPr lIns="0" tIns="0" rIns="0" bIns="0" rtlCol="0" anchor="t">
            <a:spAutoFit/>
          </a:bodyPr>
          <a:lstStyle/>
          <a:p>
            <a:pPr algn="ctr">
              <a:lnSpc>
                <a:spcPts val="3640"/>
              </a:lnSpc>
            </a:pPr>
            <a:r>
              <a:rPr lang="en-US" sz="2600" dirty="0">
                <a:solidFill>
                  <a:srgbClr val="F1E2BD"/>
                </a:solidFill>
                <a:latin typeface="Open Sans"/>
                <a:ea typeface="Open Sans"/>
                <a:cs typeface="Open Sans"/>
                <a:sym typeface="Open Sans"/>
              </a:rPr>
              <a:t>When opportunity arises they call someone they </a:t>
            </a:r>
            <a:r>
              <a:rPr lang="en-US" sz="2600" b="1" dirty="0">
                <a:solidFill>
                  <a:srgbClr val="F1E2BD"/>
                </a:solidFill>
                <a:latin typeface="Open Sans Bold"/>
                <a:ea typeface="Open Sans Bold"/>
                <a:cs typeface="Open Sans Bold"/>
                <a:sym typeface="Open Sans Bold"/>
              </a:rPr>
              <a:t>trust</a:t>
            </a:r>
          </a:p>
        </p:txBody>
      </p:sp>
      <p:grpSp>
        <p:nvGrpSpPr>
          <p:cNvPr id="3" name="Group 3"/>
          <p:cNvGrpSpPr/>
          <p:nvPr/>
        </p:nvGrpSpPr>
        <p:grpSpPr>
          <a:xfrm>
            <a:off x="1806753" y="2754202"/>
            <a:ext cx="5530494" cy="1212188"/>
            <a:chOff x="0" y="0"/>
            <a:chExt cx="2913182" cy="638519"/>
          </a:xfrm>
        </p:grpSpPr>
        <p:sp>
          <p:nvSpPr>
            <p:cNvPr id="4" name="Freeform 4"/>
            <p:cNvSpPr/>
            <p:nvPr/>
          </p:nvSpPr>
          <p:spPr>
            <a:xfrm>
              <a:off x="0" y="0"/>
              <a:ext cx="2913182" cy="638519"/>
            </a:xfrm>
            <a:custGeom>
              <a:avLst/>
              <a:gdLst/>
              <a:ahLst/>
              <a:cxnLst/>
              <a:rect l="l" t="t" r="r" b="b"/>
              <a:pathLst>
                <a:path w="2913182" h="638519">
                  <a:moveTo>
                    <a:pt x="35696" y="0"/>
                  </a:moveTo>
                  <a:lnTo>
                    <a:pt x="2877485" y="0"/>
                  </a:lnTo>
                  <a:cubicBezTo>
                    <a:pt x="2897200" y="0"/>
                    <a:pt x="2913182" y="15982"/>
                    <a:pt x="2913182" y="35696"/>
                  </a:cubicBezTo>
                  <a:lnTo>
                    <a:pt x="2913182" y="602822"/>
                  </a:lnTo>
                  <a:cubicBezTo>
                    <a:pt x="2913182" y="622537"/>
                    <a:pt x="2897200" y="638519"/>
                    <a:pt x="2877485" y="638519"/>
                  </a:cubicBezTo>
                  <a:lnTo>
                    <a:pt x="35696" y="638519"/>
                  </a:lnTo>
                  <a:cubicBezTo>
                    <a:pt x="15982" y="638519"/>
                    <a:pt x="0" y="622537"/>
                    <a:pt x="0" y="602822"/>
                  </a:cubicBezTo>
                  <a:lnTo>
                    <a:pt x="0" y="35696"/>
                  </a:lnTo>
                  <a:cubicBezTo>
                    <a:pt x="0" y="15982"/>
                    <a:pt x="15982" y="0"/>
                    <a:pt x="35696" y="0"/>
                  </a:cubicBezTo>
                  <a:close/>
                </a:path>
              </a:pathLst>
            </a:custGeom>
            <a:solidFill>
              <a:srgbClr val="F1E2BD"/>
            </a:solidFill>
          </p:spPr>
          <p:txBody>
            <a:bodyPr/>
            <a:lstStyle/>
            <a:p>
              <a:endParaRPr lang="nl-BE" sz="900" dirty="0">
                <a:solidFill>
                  <a:prstClr val="black"/>
                </a:solidFill>
                <a:latin typeface="Calibri"/>
              </a:endParaRPr>
            </a:p>
          </p:txBody>
        </p:sp>
        <p:sp>
          <p:nvSpPr>
            <p:cNvPr id="5" name="TextBox 5"/>
            <p:cNvSpPr txBox="1"/>
            <p:nvPr/>
          </p:nvSpPr>
          <p:spPr>
            <a:xfrm>
              <a:off x="0" y="-57150"/>
              <a:ext cx="2913182" cy="695669"/>
            </a:xfrm>
            <a:prstGeom prst="rect">
              <a:avLst/>
            </a:prstGeom>
          </p:spPr>
          <p:txBody>
            <a:bodyPr lIns="25400" tIns="25400" rIns="25400" bIns="25400" rtlCol="0" anchor="ctr"/>
            <a:lstStyle/>
            <a:p>
              <a:pPr algn="ctr">
                <a:lnSpc>
                  <a:spcPts val="1803"/>
                </a:lnSpc>
              </a:pPr>
              <a:endParaRPr sz="900">
                <a:solidFill>
                  <a:prstClr val="black"/>
                </a:solidFill>
                <a:latin typeface="Calibri"/>
              </a:endParaRPr>
            </a:p>
          </p:txBody>
        </p:sp>
      </p:grpSp>
      <p:sp>
        <p:nvSpPr>
          <p:cNvPr id="6" name="TextBox 6"/>
          <p:cNvSpPr txBox="1"/>
          <p:nvPr/>
        </p:nvSpPr>
        <p:spPr>
          <a:xfrm>
            <a:off x="2249010" y="3091953"/>
            <a:ext cx="4773613" cy="430182"/>
          </a:xfrm>
          <a:prstGeom prst="rect">
            <a:avLst/>
          </a:prstGeom>
        </p:spPr>
        <p:txBody>
          <a:bodyPr lIns="0" tIns="0" rIns="0" bIns="0" rtlCol="0" anchor="t">
            <a:spAutoFit/>
          </a:bodyPr>
          <a:lstStyle/>
          <a:p>
            <a:pPr algn="ctr">
              <a:lnSpc>
                <a:spcPts val="3640"/>
              </a:lnSpc>
            </a:pPr>
            <a:r>
              <a:rPr lang="en-US" sz="2600" dirty="0">
                <a:solidFill>
                  <a:srgbClr val="621F2A"/>
                </a:solidFill>
                <a:latin typeface="Open Sans" panose="020B0606030504020204" pitchFamily="34" charset="0"/>
                <a:ea typeface="Open Sans" panose="020B0606030504020204" pitchFamily="34" charset="0"/>
                <a:cs typeface="Open Sans" panose="020B0606030504020204" pitchFamily="34" charset="0"/>
                <a:sym typeface="Open Sans Bold"/>
              </a:rPr>
              <a:t>What makes them trust </a:t>
            </a:r>
            <a:r>
              <a:rPr lang="en-US" sz="2600" b="1" dirty="0">
                <a:solidFill>
                  <a:srgbClr val="621F2A"/>
                </a:solidFill>
                <a:latin typeface="Open Sans Bold"/>
                <a:ea typeface="Open Sans Bold"/>
                <a:cs typeface="Open Sans Bold"/>
                <a:sym typeface="Open Sans Bold"/>
              </a:rPr>
              <a:t>you?</a:t>
            </a:r>
          </a:p>
        </p:txBody>
      </p:sp>
      <p:sp>
        <p:nvSpPr>
          <p:cNvPr id="7" name="Freeform 7"/>
          <p:cNvSpPr/>
          <p:nvPr/>
        </p:nvSpPr>
        <p:spPr>
          <a:xfrm>
            <a:off x="3434967" y="386719"/>
            <a:ext cx="2274068" cy="1478144"/>
          </a:xfrm>
          <a:custGeom>
            <a:avLst/>
            <a:gdLst/>
            <a:ahLst/>
            <a:cxnLst/>
            <a:rect l="l" t="t" r="r" b="b"/>
            <a:pathLst>
              <a:path w="4548135" h="2956288">
                <a:moveTo>
                  <a:pt x="0" y="0"/>
                </a:moveTo>
                <a:lnTo>
                  <a:pt x="4548134" y="0"/>
                </a:lnTo>
                <a:lnTo>
                  <a:pt x="4548134" y="2956288"/>
                </a:lnTo>
                <a:lnTo>
                  <a:pt x="0" y="2956288"/>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3328539" y="819262"/>
            <a:ext cx="2486922" cy="3504977"/>
          </a:xfrm>
          <a:custGeom>
            <a:avLst/>
            <a:gdLst/>
            <a:ahLst/>
            <a:cxnLst/>
            <a:rect l="l" t="t" r="r" b="b"/>
            <a:pathLst>
              <a:path w="4973843" h="7009954">
                <a:moveTo>
                  <a:pt x="0" y="0"/>
                </a:moveTo>
                <a:lnTo>
                  <a:pt x="4973844" y="0"/>
                </a:lnTo>
                <a:lnTo>
                  <a:pt x="4973844" y="7009954"/>
                </a:lnTo>
                <a:lnTo>
                  <a:pt x="0" y="7009954"/>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3434967" y="386719"/>
            <a:ext cx="2274068" cy="1478144"/>
          </a:xfrm>
          <a:custGeom>
            <a:avLst/>
            <a:gdLst/>
            <a:ahLst/>
            <a:cxnLst/>
            <a:rect l="l" t="t" r="r" b="b"/>
            <a:pathLst>
              <a:path w="4548135" h="2956288">
                <a:moveTo>
                  <a:pt x="0" y="0"/>
                </a:moveTo>
                <a:lnTo>
                  <a:pt x="4548134" y="0"/>
                </a:lnTo>
                <a:lnTo>
                  <a:pt x="4548134" y="2956288"/>
                </a:lnTo>
                <a:lnTo>
                  <a:pt x="0" y="2956288"/>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
        <p:nvSpPr>
          <p:cNvPr id="3" name="Freeform 3"/>
          <p:cNvSpPr/>
          <p:nvPr/>
        </p:nvSpPr>
        <p:spPr>
          <a:xfrm>
            <a:off x="2814159" y="2302289"/>
            <a:ext cx="3515683" cy="1001348"/>
          </a:xfrm>
          <a:custGeom>
            <a:avLst/>
            <a:gdLst/>
            <a:ahLst/>
            <a:cxnLst/>
            <a:rect l="l" t="t" r="r" b="b"/>
            <a:pathLst>
              <a:path w="7031366" h="2002695">
                <a:moveTo>
                  <a:pt x="0" y="0"/>
                </a:moveTo>
                <a:lnTo>
                  <a:pt x="7031366" y="0"/>
                </a:lnTo>
                <a:lnTo>
                  <a:pt x="7031366" y="2002695"/>
                </a:lnTo>
                <a:lnTo>
                  <a:pt x="0" y="2002695"/>
                </a:lnTo>
                <a:lnTo>
                  <a:pt x="0" y="0"/>
                </a:lnTo>
                <a:close/>
              </a:path>
            </a:pathLst>
          </a:custGeom>
          <a:blipFill>
            <a:blip r:embed="rId3"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
        <p:nvSpPr>
          <p:cNvPr id="4" name="Freeform 4"/>
          <p:cNvSpPr/>
          <p:nvPr/>
        </p:nvSpPr>
        <p:spPr>
          <a:xfrm>
            <a:off x="2814159" y="3495666"/>
            <a:ext cx="3515683" cy="1001348"/>
          </a:xfrm>
          <a:custGeom>
            <a:avLst/>
            <a:gdLst/>
            <a:ahLst/>
            <a:cxnLst/>
            <a:rect l="l" t="t" r="r" b="b"/>
            <a:pathLst>
              <a:path w="7031366" h="2002695">
                <a:moveTo>
                  <a:pt x="0" y="0"/>
                </a:moveTo>
                <a:lnTo>
                  <a:pt x="7031366" y="0"/>
                </a:lnTo>
                <a:lnTo>
                  <a:pt x="7031366" y="2002695"/>
                </a:lnTo>
                <a:lnTo>
                  <a:pt x="0" y="2002695"/>
                </a:lnTo>
                <a:lnTo>
                  <a:pt x="0" y="0"/>
                </a:lnTo>
                <a:close/>
              </a:path>
            </a:pathLst>
          </a:custGeom>
          <a:blipFill>
            <a:blip r:embed="rId4"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1300943" y="1025873"/>
            <a:ext cx="6542115" cy="3091754"/>
          </a:xfrm>
          <a:custGeom>
            <a:avLst/>
            <a:gdLst/>
            <a:ahLst/>
            <a:cxnLst/>
            <a:rect l="l" t="t" r="r" b="b"/>
            <a:pathLst>
              <a:path w="13084230" h="6183507">
                <a:moveTo>
                  <a:pt x="0" y="0"/>
                </a:moveTo>
                <a:lnTo>
                  <a:pt x="13084230" y="0"/>
                </a:lnTo>
                <a:lnTo>
                  <a:pt x="13084230" y="6183508"/>
                </a:lnTo>
                <a:lnTo>
                  <a:pt x="0" y="6183508"/>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817575" y="767519"/>
            <a:ext cx="7508850" cy="3608463"/>
          </a:xfrm>
          <a:custGeom>
            <a:avLst/>
            <a:gdLst/>
            <a:ahLst/>
            <a:cxnLst/>
            <a:rect l="l" t="t" r="r" b="b"/>
            <a:pathLst>
              <a:path w="15017699" h="7216925">
                <a:moveTo>
                  <a:pt x="0" y="0"/>
                </a:moveTo>
                <a:lnTo>
                  <a:pt x="15017700" y="0"/>
                </a:lnTo>
                <a:lnTo>
                  <a:pt x="15017700" y="7216926"/>
                </a:lnTo>
                <a:lnTo>
                  <a:pt x="0" y="7216926"/>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1673891" y="939753"/>
            <a:ext cx="5796218" cy="3263996"/>
          </a:xfrm>
          <a:custGeom>
            <a:avLst/>
            <a:gdLst/>
            <a:ahLst/>
            <a:cxnLst/>
            <a:rect l="l" t="t" r="r" b="b"/>
            <a:pathLst>
              <a:path w="11592436" h="6527991">
                <a:moveTo>
                  <a:pt x="0" y="0"/>
                </a:moveTo>
                <a:lnTo>
                  <a:pt x="11592436" y="0"/>
                </a:lnTo>
                <a:lnTo>
                  <a:pt x="11592436" y="6527990"/>
                </a:lnTo>
                <a:lnTo>
                  <a:pt x="0" y="6527990"/>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514350" y="844573"/>
            <a:ext cx="3325801" cy="2614192"/>
          </a:xfrm>
          <a:custGeom>
            <a:avLst/>
            <a:gdLst/>
            <a:ahLst/>
            <a:cxnLst/>
            <a:rect l="l" t="t" r="r" b="b"/>
            <a:pathLst>
              <a:path w="6651602" h="5228383">
                <a:moveTo>
                  <a:pt x="0" y="0"/>
                </a:moveTo>
                <a:lnTo>
                  <a:pt x="6651602" y="0"/>
                </a:lnTo>
                <a:lnTo>
                  <a:pt x="6651602" y="5228383"/>
                </a:lnTo>
                <a:lnTo>
                  <a:pt x="0" y="5228383"/>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1623335" y="1522409"/>
            <a:ext cx="5897331" cy="2868964"/>
          </a:xfrm>
          <a:custGeom>
            <a:avLst/>
            <a:gdLst/>
            <a:ahLst/>
            <a:cxnLst/>
            <a:rect l="l" t="t" r="r" b="b"/>
            <a:pathLst>
              <a:path w="11794662" h="5737928">
                <a:moveTo>
                  <a:pt x="0" y="0"/>
                </a:moveTo>
                <a:lnTo>
                  <a:pt x="11794662" y="0"/>
                </a:lnTo>
                <a:lnTo>
                  <a:pt x="11794662" y="5737928"/>
                </a:lnTo>
                <a:lnTo>
                  <a:pt x="0" y="5737928"/>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
        <p:nvSpPr>
          <p:cNvPr id="3" name="Freeform 3"/>
          <p:cNvSpPr/>
          <p:nvPr/>
        </p:nvSpPr>
        <p:spPr>
          <a:xfrm>
            <a:off x="3349293" y="0"/>
            <a:ext cx="2195224" cy="867114"/>
          </a:xfrm>
          <a:custGeom>
            <a:avLst/>
            <a:gdLst/>
            <a:ahLst/>
            <a:cxnLst/>
            <a:rect l="l" t="t" r="r" b="b"/>
            <a:pathLst>
              <a:path w="4390448" h="1734227">
                <a:moveTo>
                  <a:pt x="0" y="0"/>
                </a:moveTo>
                <a:lnTo>
                  <a:pt x="4390448" y="0"/>
                </a:lnTo>
                <a:lnTo>
                  <a:pt x="4390448" y="1734227"/>
                </a:lnTo>
                <a:lnTo>
                  <a:pt x="0" y="1734227"/>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nl-BE" sz="900">
              <a:solidFill>
                <a:prstClr val="black"/>
              </a:solidFill>
              <a:latin typeface="Calibri"/>
            </a:endParaRPr>
          </a:p>
        </p:txBody>
      </p:sp>
      <p:sp>
        <p:nvSpPr>
          <p:cNvPr id="4" name="TextBox 4"/>
          <p:cNvSpPr txBox="1"/>
          <p:nvPr/>
        </p:nvSpPr>
        <p:spPr>
          <a:xfrm>
            <a:off x="3193599" y="819489"/>
            <a:ext cx="2506613" cy="432298"/>
          </a:xfrm>
          <a:prstGeom prst="rect">
            <a:avLst/>
          </a:prstGeom>
        </p:spPr>
        <p:txBody>
          <a:bodyPr lIns="0" tIns="0" rIns="0" bIns="0" rtlCol="0" anchor="t">
            <a:spAutoFit/>
          </a:bodyPr>
          <a:lstStyle/>
          <a:p>
            <a:pPr algn="ctr">
              <a:lnSpc>
                <a:spcPts val="3640"/>
              </a:lnSpc>
            </a:pPr>
            <a:r>
              <a:rPr lang="en-US" sz="2600">
                <a:solidFill>
                  <a:srgbClr val="F1E2BD"/>
                </a:solidFill>
                <a:latin typeface="Open Sans"/>
                <a:ea typeface="Open Sans"/>
                <a:cs typeface="Open Sans"/>
                <a:sym typeface="Open Sans"/>
              </a:rPr>
              <a:t>dinner or pitch? </a:t>
            </a: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1660710" y="669207"/>
            <a:ext cx="5822582" cy="3275202"/>
          </a:xfrm>
          <a:custGeom>
            <a:avLst/>
            <a:gdLst/>
            <a:ahLst/>
            <a:cxnLst/>
            <a:rect l="l" t="t" r="r" b="b"/>
            <a:pathLst>
              <a:path w="11645163" h="6550404">
                <a:moveTo>
                  <a:pt x="0" y="0"/>
                </a:moveTo>
                <a:lnTo>
                  <a:pt x="11645162" y="0"/>
                </a:lnTo>
                <a:lnTo>
                  <a:pt x="11645162" y="6550404"/>
                </a:lnTo>
                <a:lnTo>
                  <a:pt x="0" y="6550404"/>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
        <p:nvSpPr>
          <p:cNvPr id="3" name="TextBox 3"/>
          <p:cNvSpPr txBox="1"/>
          <p:nvPr/>
        </p:nvSpPr>
        <p:spPr>
          <a:xfrm>
            <a:off x="1660710" y="4046960"/>
            <a:ext cx="5822582" cy="422167"/>
          </a:xfrm>
          <a:prstGeom prst="rect">
            <a:avLst/>
          </a:prstGeom>
        </p:spPr>
        <p:txBody>
          <a:bodyPr lIns="0" tIns="0" rIns="0" bIns="0" rtlCol="0" anchor="t">
            <a:spAutoFit/>
          </a:bodyPr>
          <a:lstStyle/>
          <a:p>
            <a:pPr algn="ctr">
              <a:lnSpc>
                <a:spcPts val="3640"/>
              </a:lnSpc>
            </a:pPr>
            <a:r>
              <a:rPr lang="en-US" sz="2600" b="1">
                <a:solidFill>
                  <a:srgbClr val="F1E2BD"/>
                </a:solidFill>
                <a:latin typeface="Open Sans Bold"/>
                <a:ea typeface="Open Sans Bold"/>
                <a:cs typeface="Open Sans Bold"/>
                <a:sym typeface="Open Sans Bold"/>
              </a:rPr>
              <a:t>Who are you?</a:t>
            </a: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1818702" y="1305064"/>
            <a:ext cx="5909487" cy="3324087"/>
          </a:xfrm>
          <a:custGeom>
            <a:avLst/>
            <a:gdLst/>
            <a:ahLst/>
            <a:cxnLst/>
            <a:rect l="l" t="t" r="r" b="b"/>
            <a:pathLst>
              <a:path w="11818974" h="6648173">
                <a:moveTo>
                  <a:pt x="0" y="0"/>
                </a:moveTo>
                <a:lnTo>
                  <a:pt x="11818974" y="0"/>
                </a:lnTo>
                <a:lnTo>
                  <a:pt x="11818974" y="6648173"/>
                </a:lnTo>
                <a:lnTo>
                  <a:pt x="0" y="6648173"/>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
        <p:nvSpPr>
          <p:cNvPr id="3" name="Freeform 3"/>
          <p:cNvSpPr/>
          <p:nvPr/>
        </p:nvSpPr>
        <p:spPr>
          <a:xfrm>
            <a:off x="3498633" y="156982"/>
            <a:ext cx="2549626" cy="1007102"/>
          </a:xfrm>
          <a:custGeom>
            <a:avLst/>
            <a:gdLst/>
            <a:ahLst/>
            <a:cxnLst/>
            <a:rect l="l" t="t" r="r" b="b"/>
            <a:pathLst>
              <a:path w="5099251" h="2014204">
                <a:moveTo>
                  <a:pt x="0" y="0"/>
                </a:moveTo>
                <a:lnTo>
                  <a:pt x="5099251" y="0"/>
                </a:lnTo>
                <a:lnTo>
                  <a:pt x="5099251" y="2014204"/>
                </a:lnTo>
                <a:lnTo>
                  <a:pt x="0" y="2014204"/>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3043532" y="2596287"/>
            <a:ext cx="3056937" cy="2032863"/>
          </a:xfrm>
          <a:custGeom>
            <a:avLst/>
            <a:gdLst/>
            <a:ahLst/>
            <a:cxnLst/>
            <a:rect l="l" t="t" r="r" b="b"/>
            <a:pathLst>
              <a:path w="6113874" h="4065726">
                <a:moveTo>
                  <a:pt x="0" y="0"/>
                </a:moveTo>
                <a:lnTo>
                  <a:pt x="6113874" y="0"/>
                </a:lnTo>
                <a:lnTo>
                  <a:pt x="6113874" y="4065726"/>
                </a:lnTo>
                <a:lnTo>
                  <a:pt x="0" y="4065726"/>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
        <p:nvSpPr>
          <p:cNvPr id="3" name="TextBox 3"/>
          <p:cNvSpPr txBox="1"/>
          <p:nvPr/>
        </p:nvSpPr>
        <p:spPr>
          <a:xfrm>
            <a:off x="1" y="1200150"/>
            <a:ext cx="9144000" cy="891847"/>
          </a:xfrm>
          <a:prstGeom prst="rect">
            <a:avLst/>
          </a:prstGeom>
        </p:spPr>
        <p:txBody>
          <a:bodyPr wrap="square" lIns="0" tIns="0" rIns="0" bIns="0" rtlCol="0" anchor="t">
            <a:spAutoFit/>
          </a:bodyPr>
          <a:lstStyle/>
          <a:p>
            <a:pPr algn="ctr">
              <a:lnSpc>
                <a:spcPts val="3640"/>
              </a:lnSpc>
            </a:pPr>
            <a:r>
              <a:rPr lang="en-US" sz="2600" dirty="0">
                <a:solidFill>
                  <a:srgbClr val="F1E2BD"/>
                </a:solidFill>
                <a:latin typeface="Open Sans"/>
                <a:ea typeface="Open Sans"/>
                <a:cs typeface="Open Sans"/>
                <a:sym typeface="Open Sans"/>
              </a:rPr>
              <a:t>A room full of interesting people introducing themselves</a:t>
            </a:r>
          </a:p>
          <a:p>
            <a:pPr algn="ctr">
              <a:lnSpc>
                <a:spcPts val="3640"/>
              </a:lnSpc>
            </a:pPr>
            <a:r>
              <a:rPr lang="en-US" sz="2600" dirty="0">
                <a:solidFill>
                  <a:srgbClr val="F1E2BD"/>
                </a:solidFill>
                <a:latin typeface="Open Sans"/>
                <a:ea typeface="Open Sans"/>
                <a:cs typeface="Open Sans"/>
                <a:sym typeface="Open Sans"/>
              </a:rPr>
              <a:t>likely in the least </a:t>
            </a:r>
            <a:r>
              <a:rPr lang="en-US" sz="2600" b="1" dirty="0">
                <a:solidFill>
                  <a:srgbClr val="F1E2BD"/>
                </a:solidFill>
                <a:latin typeface="Open Sans Bold"/>
                <a:ea typeface="Open Sans Bold"/>
                <a:cs typeface="Open Sans Bold"/>
                <a:sym typeface="Open Sans Bold"/>
              </a:rPr>
              <a:t>memorable</a:t>
            </a:r>
            <a:r>
              <a:rPr lang="en-US" sz="2600" dirty="0">
                <a:solidFill>
                  <a:srgbClr val="F1E2BD"/>
                </a:solidFill>
                <a:latin typeface="Open Sans"/>
                <a:ea typeface="Open Sans"/>
                <a:cs typeface="Open Sans"/>
                <a:sym typeface="Open Sans"/>
              </a:rPr>
              <a:t> way.</a:t>
            </a: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2506967" y="850889"/>
            <a:ext cx="4130067" cy="3441722"/>
          </a:xfrm>
          <a:custGeom>
            <a:avLst/>
            <a:gdLst/>
            <a:ahLst/>
            <a:cxnLst/>
            <a:rect l="l" t="t" r="r" b="b"/>
            <a:pathLst>
              <a:path w="8260133" h="6883444">
                <a:moveTo>
                  <a:pt x="0" y="0"/>
                </a:moveTo>
                <a:lnTo>
                  <a:pt x="8260132" y="0"/>
                </a:lnTo>
                <a:lnTo>
                  <a:pt x="8260132" y="6883444"/>
                </a:lnTo>
                <a:lnTo>
                  <a:pt x="0" y="6883444"/>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1651748" y="624915"/>
            <a:ext cx="5915592" cy="3943728"/>
          </a:xfrm>
          <a:custGeom>
            <a:avLst/>
            <a:gdLst/>
            <a:ahLst/>
            <a:cxnLst/>
            <a:rect l="l" t="t" r="r" b="b"/>
            <a:pathLst>
              <a:path w="11831184" h="7887456">
                <a:moveTo>
                  <a:pt x="0" y="0"/>
                </a:moveTo>
                <a:lnTo>
                  <a:pt x="11831183" y="0"/>
                </a:lnTo>
                <a:lnTo>
                  <a:pt x="11831183" y="7887456"/>
                </a:lnTo>
                <a:lnTo>
                  <a:pt x="0" y="7887456"/>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pic>
        <p:nvPicPr>
          <p:cNvPr id="4" name="Afbeelding 3">
            <a:extLst>
              <a:ext uri="{FF2B5EF4-FFF2-40B4-BE49-F238E27FC236}">
                <a16:creationId xmlns:a16="http://schemas.microsoft.com/office/drawing/2014/main" id="{52019216-231A-46F5-6C02-0E0B8C88EF72}"/>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67950" y="1466850"/>
            <a:ext cx="8008101" cy="1752600"/>
          </a:xfrm>
          <a:prstGeom prst="rect">
            <a:avLst/>
          </a:prstGeom>
        </p:spPr>
      </p:pic>
      <p:sp>
        <p:nvSpPr>
          <p:cNvPr id="2" name="TextBox 2"/>
          <p:cNvSpPr txBox="1"/>
          <p:nvPr/>
        </p:nvSpPr>
        <p:spPr>
          <a:xfrm>
            <a:off x="1915493" y="1666240"/>
            <a:ext cx="5313015" cy="1355628"/>
          </a:xfrm>
          <a:prstGeom prst="rect">
            <a:avLst/>
          </a:prstGeom>
        </p:spPr>
        <p:txBody>
          <a:bodyPr lIns="0" tIns="0" rIns="0" bIns="0" rtlCol="0" anchor="t">
            <a:spAutoFit/>
          </a:bodyPr>
          <a:lstStyle/>
          <a:p>
            <a:pPr algn="ctr">
              <a:lnSpc>
                <a:spcPts val="3640"/>
              </a:lnSpc>
            </a:pPr>
            <a:r>
              <a:rPr lang="en-US" sz="2600" dirty="0">
                <a:solidFill>
                  <a:srgbClr val="5A1724"/>
                </a:solidFill>
                <a:latin typeface="Open Sans"/>
                <a:ea typeface="Open Sans"/>
                <a:cs typeface="Open Sans"/>
                <a:sym typeface="Open Sans"/>
              </a:rPr>
              <a:t>We need to tell people what we do</a:t>
            </a:r>
          </a:p>
          <a:p>
            <a:pPr algn="ctr">
              <a:lnSpc>
                <a:spcPts val="3640"/>
              </a:lnSpc>
            </a:pPr>
            <a:endParaRPr lang="en-US" sz="2600" dirty="0">
              <a:solidFill>
                <a:srgbClr val="5A1724"/>
              </a:solidFill>
              <a:latin typeface="Open Sans"/>
              <a:ea typeface="Open Sans"/>
              <a:cs typeface="Open Sans"/>
              <a:sym typeface="Open Sans"/>
            </a:endParaRPr>
          </a:p>
          <a:p>
            <a:pPr algn="ctr">
              <a:lnSpc>
                <a:spcPts val="3640"/>
              </a:lnSpc>
            </a:pPr>
            <a:r>
              <a:rPr lang="en-US" sz="2600" dirty="0">
                <a:solidFill>
                  <a:srgbClr val="5A1724"/>
                </a:solidFill>
                <a:latin typeface="Open Sans"/>
                <a:ea typeface="Open Sans"/>
                <a:cs typeface="Open Sans"/>
                <a:sym typeface="Open Sans"/>
              </a:rPr>
              <a:t>but we should not stop there</a:t>
            </a:r>
            <a:r>
              <a:rPr lang="en-US" sz="2600" dirty="0">
                <a:solidFill>
                  <a:srgbClr val="F1E2BD"/>
                </a:solidFill>
                <a:latin typeface="Open Sans"/>
                <a:ea typeface="Open Sans"/>
                <a:cs typeface="Open Sans"/>
                <a:sym typeface="Open Sans"/>
              </a:rPr>
              <a:t>. </a:t>
            </a: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1300943" y="731780"/>
            <a:ext cx="6542115" cy="3679940"/>
          </a:xfrm>
          <a:custGeom>
            <a:avLst/>
            <a:gdLst/>
            <a:ahLst/>
            <a:cxnLst/>
            <a:rect l="l" t="t" r="r" b="b"/>
            <a:pathLst>
              <a:path w="13084230" h="7359879">
                <a:moveTo>
                  <a:pt x="0" y="0"/>
                </a:moveTo>
                <a:lnTo>
                  <a:pt x="13084230" y="0"/>
                </a:lnTo>
                <a:lnTo>
                  <a:pt x="13084230" y="7359880"/>
                </a:lnTo>
                <a:lnTo>
                  <a:pt x="0" y="7359880"/>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3794480" y="844573"/>
            <a:ext cx="3172643" cy="2614192"/>
          </a:xfrm>
          <a:custGeom>
            <a:avLst/>
            <a:gdLst/>
            <a:ahLst/>
            <a:cxnLst/>
            <a:rect l="l" t="t" r="r" b="b"/>
            <a:pathLst>
              <a:path w="6345286" h="5228383">
                <a:moveTo>
                  <a:pt x="0" y="0"/>
                </a:moveTo>
                <a:lnTo>
                  <a:pt x="6345286" y="0"/>
                </a:lnTo>
                <a:lnTo>
                  <a:pt x="6345286" y="5228383"/>
                </a:lnTo>
                <a:lnTo>
                  <a:pt x="0" y="5228383"/>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
        <p:nvSpPr>
          <p:cNvPr id="3" name="TextBox 3"/>
          <p:cNvSpPr txBox="1"/>
          <p:nvPr/>
        </p:nvSpPr>
        <p:spPr>
          <a:xfrm>
            <a:off x="4362681" y="3525900"/>
            <a:ext cx="2419119" cy="422167"/>
          </a:xfrm>
          <a:prstGeom prst="rect">
            <a:avLst/>
          </a:prstGeom>
        </p:spPr>
        <p:txBody>
          <a:bodyPr wrap="square" lIns="0" tIns="0" rIns="0" bIns="0" rtlCol="0" anchor="t">
            <a:spAutoFit/>
          </a:bodyPr>
          <a:lstStyle/>
          <a:p>
            <a:pPr algn="ctr">
              <a:lnSpc>
                <a:spcPts val="3640"/>
              </a:lnSpc>
            </a:pPr>
            <a:r>
              <a:rPr lang="en-US" sz="2600" b="1" dirty="0">
                <a:solidFill>
                  <a:srgbClr val="F1E2BD"/>
                </a:solidFill>
                <a:latin typeface="Open Sans Bold"/>
                <a:ea typeface="Open Sans Bold"/>
                <a:cs typeface="Open Sans Bold"/>
                <a:sym typeface="Open Sans Bold"/>
              </a:rPr>
              <a:t>Transactional</a:t>
            </a: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4572000" y="1968161"/>
            <a:ext cx="4186106" cy="2660990"/>
          </a:xfrm>
          <a:custGeom>
            <a:avLst/>
            <a:gdLst/>
            <a:ahLst/>
            <a:cxnLst/>
            <a:rect l="l" t="t" r="r" b="b"/>
            <a:pathLst>
              <a:path w="8372212" h="5321979">
                <a:moveTo>
                  <a:pt x="0" y="0"/>
                </a:moveTo>
                <a:lnTo>
                  <a:pt x="8372212" y="0"/>
                </a:lnTo>
                <a:lnTo>
                  <a:pt x="8372212" y="5321979"/>
                </a:lnTo>
                <a:lnTo>
                  <a:pt x="0" y="5321979"/>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
        <p:nvSpPr>
          <p:cNvPr id="3" name="Freeform 3"/>
          <p:cNvSpPr/>
          <p:nvPr/>
        </p:nvSpPr>
        <p:spPr>
          <a:xfrm>
            <a:off x="352007" y="1968161"/>
            <a:ext cx="4023936" cy="2660990"/>
          </a:xfrm>
          <a:custGeom>
            <a:avLst/>
            <a:gdLst/>
            <a:ahLst/>
            <a:cxnLst/>
            <a:rect l="l" t="t" r="r" b="b"/>
            <a:pathLst>
              <a:path w="8047871" h="5321979">
                <a:moveTo>
                  <a:pt x="0" y="0"/>
                </a:moveTo>
                <a:lnTo>
                  <a:pt x="8047871" y="0"/>
                </a:lnTo>
                <a:lnTo>
                  <a:pt x="8047871" y="5321979"/>
                </a:lnTo>
                <a:lnTo>
                  <a:pt x="0" y="5321979"/>
                </a:lnTo>
                <a:lnTo>
                  <a:pt x="0" y="0"/>
                </a:lnTo>
                <a:close/>
              </a:path>
            </a:pathLst>
          </a:custGeom>
          <a:blipFill>
            <a:blip r:embed="rId3"/>
            <a:stretch>
              <a:fillRect/>
            </a:stretch>
          </a:blipFill>
        </p:spPr>
        <p:txBody>
          <a:bodyPr/>
          <a:lstStyle/>
          <a:p>
            <a:endParaRPr lang="nl-BE" sz="900">
              <a:solidFill>
                <a:prstClr val="black"/>
              </a:solidFill>
              <a:latin typeface="Calibri"/>
            </a:endParaRPr>
          </a:p>
        </p:txBody>
      </p:sp>
      <p:sp>
        <p:nvSpPr>
          <p:cNvPr id="4" name="TextBox 4"/>
          <p:cNvSpPr txBox="1"/>
          <p:nvPr/>
        </p:nvSpPr>
        <p:spPr>
          <a:xfrm>
            <a:off x="710891" y="868153"/>
            <a:ext cx="3306168" cy="466153"/>
          </a:xfrm>
          <a:prstGeom prst="rect">
            <a:avLst/>
          </a:prstGeom>
        </p:spPr>
        <p:txBody>
          <a:bodyPr lIns="0" tIns="0" rIns="0" bIns="0" rtlCol="0" anchor="t">
            <a:spAutoFit/>
          </a:bodyPr>
          <a:lstStyle/>
          <a:p>
            <a:pPr algn="ctr">
              <a:lnSpc>
                <a:spcPts val="3850"/>
              </a:lnSpc>
            </a:pPr>
            <a:r>
              <a:rPr lang="en-US" sz="2750">
                <a:solidFill>
                  <a:srgbClr val="F1E2BD"/>
                </a:solidFill>
                <a:latin typeface="Open Sans"/>
                <a:ea typeface="Open Sans"/>
                <a:cs typeface="Open Sans"/>
                <a:sym typeface="Open Sans"/>
              </a:rPr>
              <a:t>What do they want? </a:t>
            </a: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438843" y="1591292"/>
            <a:ext cx="3896452" cy="3037858"/>
          </a:xfrm>
          <a:custGeom>
            <a:avLst/>
            <a:gdLst/>
            <a:ahLst/>
            <a:cxnLst/>
            <a:rect l="l" t="t" r="r" b="b"/>
            <a:pathLst>
              <a:path w="7792904" h="6075716">
                <a:moveTo>
                  <a:pt x="0" y="0"/>
                </a:moveTo>
                <a:lnTo>
                  <a:pt x="7792904" y="0"/>
                </a:lnTo>
                <a:lnTo>
                  <a:pt x="7792904" y="6075716"/>
                </a:lnTo>
                <a:lnTo>
                  <a:pt x="0" y="6075716"/>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
        <p:nvSpPr>
          <p:cNvPr id="3" name="Freeform 3"/>
          <p:cNvSpPr/>
          <p:nvPr/>
        </p:nvSpPr>
        <p:spPr>
          <a:xfrm>
            <a:off x="4512260" y="1591292"/>
            <a:ext cx="3755307" cy="3037858"/>
          </a:xfrm>
          <a:custGeom>
            <a:avLst/>
            <a:gdLst/>
            <a:ahLst/>
            <a:cxnLst/>
            <a:rect l="l" t="t" r="r" b="b"/>
            <a:pathLst>
              <a:path w="7510613" h="6075716">
                <a:moveTo>
                  <a:pt x="0" y="0"/>
                </a:moveTo>
                <a:lnTo>
                  <a:pt x="7510614" y="0"/>
                </a:lnTo>
                <a:lnTo>
                  <a:pt x="7510614" y="6075716"/>
                </a:lnTo>
                <a:lnTo>
                  <a:pt x="0" y="6075716"/>
                </a:lnTo>
                <a:lnTo>
                  <a:pt x="0" y="0"/>
                </a:lnTo>
                <a:close/>
              </a:path>
            </a:pathLst>
          </a:custGeom>
          <a:blipFill>
            <a:blip r:embed="rId3"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1300943" y="731780"/>
            <a:ext cx="6542115" cy="3679940"/>
          </a:xfrm>
          <a:custGeom>
            <a:avLst/>
            <a:gdLst/>
            <a:ahLst/>
            <a:cxnLst/>
            <a:rect l="l" t="t" r="r" b="b"/>
            <a:pathLst>
              <a:path w="13084230" h="7359879">
                <a:moveTo>
                  <a:pt x="0" y="0"/>
                </a:moveTo>
                <a:lnTo>
                  <a:pt x="13084230" y="0"/>
                </a:lnTo>
                <a:lnTo>
                  <a:pt x="13084230" y="7359880"/>
                </a:lnTo>
                <a:lnTo>
                  <a:pt x="0" y="7359880"/>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
        <p:nvSpPr>
          <p:cNvPr id="3" name="Freeform 3"/>
          <p:cNvSpPr/>
          <p:nvPr/>
        </p:nvSpPr>
        <p:spPr>
          <a:xfrm>
            <a:off x="1849379" y="3509062"/>
            <a:ext cx="2148961" cy="591447"/>
          </a:xfrm>
          <a:custGeom>
            <a:avLst/>
            <a:gdLst/>
            <a:ahLst/>
            <a:cxnLst/>
            <a:rect l="l" t="t" r="r" b="b"/>
            <a:pathLst>
              <a:path w="4297921" h="1182894">
                <a:moveTo>
                  <a:pt x="0" y="0"/>
                </a:moveTo>
                <a:lnTo>
                  <a:pt x="4297921" y="0"/>
                </a:lnTo>
                <a:lnTo>
                  <a:pt x="4297921" y="1182893"/>
                </a:lnTo>
                <a:lnTo>
                  <a:pt x="0" y="1182893"/>
                </a:lnTo>
                <a:lnTo>
                  <a:pt x="0" y="0"/>
                </a:lnTo>
                <a:close/>
              </a:path>
            </a:pathLst>
          </a:custGeom>
          <a:blipFill>
            <a:blip r:embed="rId3"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2142738" y="1519142"/>
            <a:ext cx="4858525" cy="1801459"/>
          </a:xfrm>
          <a:custGeom>
            <a:avLst/>
            <a:gdLst/>
            <a:ahLst/>
            <a:cxnLst/>
            <a:rect l="l" t="t" r="r" b="b"/>
            <a:pathLst>
              <a:path w="9717050" h="3602917">
                <a:moveTo>
                  <a:pt x="0" y="0"/>
                </a:moveTo>
                <a:lnTo>
                  <a:pt x="9717050" y="0"/>
                </a:lnTo>
                <a:lnTo>
                  <a:pt x="9717050" y="3602916"/>
                </a:lnTo>
                <a:lnTo>
                  <a:pt x="0" y="3602916"/>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grpSp>
        <p:nvGrpSpPr>
          <p:cNvPr id="2" name="Group 2"/>
          <p:cNvGrpSpPr/>
          <p:nvPr/>
        </p:nvGrpSpPr>
        <p:grpSpPr>
          <a:xfrm>
            <a:off x="428995" y="586562"/>
            <a:ext cx="8470654" cy="1562597"/>
            <a:chOff x="0" y="0"/>
            <a:chExt cx="4461908" cy="823096"/>
          </a:xfrm>
        </p:grpSpPr>
        <p:sp>
          <p:nvSpPr>
            <p:cNvPr id="3" name="Freeform 3"/>
            <p:cNvSpPr/>
            <p:nvPr/>
          </p:nvSpPr>
          <p:spPr>
            <a:xfrm>
              <a:off x="0" y="0"/>
              <a:ext cx="4461908" cy="823096"/>
            </a:xfrm>
            <a:custGeom>
              <a:avLst/>
              <a:gdLst/>
              <a:ahLst/>
              <a:cxnLst/>
              <a:rect l="l" t="t" r="r" b="b"/>
              <a:pathLst>
                <a:path w="4461908" h="823096">
                  <a:moveTo>
                    <a:pt x="23306" y="0"/>
                  </a:moveTo>
                  <a:lnTo>
                    <a:pt x="4438602" y="0"/>
                  </a:lnTo>
                  <a:cubicBezTo>
                    <a:pt x="4451474" y="0"/>
                    <a:pt x="4461908" y="10435"/>
                    <a:pt x="4461908" y="23306"/>
                  </a:cubicBezTo>
                  <a:lnTo>
                    <a:pt x="4461908" y="799790"/>
                  </a:lnTo>
                  <a:cubicBezTo>
                    <a:pt x="4461908" y="812661"/>
                    <a:pt x="4451474" y="823096"/>
                    <a:pt x="4438602" y="823096"/>
                  </a:cubicBezTo>
                  <a:lnTo>
                    <a:pt x="23306" y="823096"/>
                  </a:lnTo>
                  <a:cubicBezTo>
                    <a:pt x="10435" y="823096"/>
                    <a:pt x="0" y="812661"/>
                    <a:pt x="0" y="799790"/>
                  </a:cubicBezTo>
                  <a:lnTo>
                    <a:pt x="0" y="23306"/>
                  </a:lnTo>
                  <a:cubicBezTo>
                    <a:pt x="0" y="10435"/>
                    <a:pt x="10435" y="0"/>
                    <a:pt x="23306" y="0"/>
                  </a:cubicBezTo>
                  <a:close/>
                </a:path>
              </a:pathLst>
            </a:custGeom>
            <a:solidFill>
              <a:srgbClr val="F1E2BD"/>
            </a:solidFill>
          </p:spPr>
          <p:txBody>
            <a:bodyPr/>
            <a:lstStyle/>
            <a:p>
              <a:endParaRPr lang="nl-BE" sz="900">
                <a:solidFill>
                  <a:prstClr val="black"/>
                </a:solidFill>
                <a:latin typeface="Calibri"/>
              </a:endParaRPr>
            </a:p>
          </p:txBody>
        </p:sp>
        <p:sp>
          <p:nvSpPr>
            <p:cNvPr id="4" name="TextBox 4"/>
            <p:cNvSpPr txBox="1"/>
            <p:nvPr/>
          </p:nvSpPr>
          <p:spPr>
            <a:xfrm>
              <a:off x="0" y="-57150"/>
              <a:ext cx="4461908" cy="880246"/>
            </a:xfrm>
            <a:prstGeom prst="rect">
              <a:avLst/>
            </a:prstGeom>
          </p:spPr>
          <p:txBody>
            <a:bodyPr lIns="25400" tIns="25400" rIns="25400" bIns="25400" rtlCol="0" anchor="ctr"/>
            <a:lstStyle/>
            <a:p>
              <a:pPr algn="ctr">
                <a:lnSpc>
                  <a:spcPts val="1803"/>
                </a:lnSpc>
              </a:pPr>
              <a:endParaRPr sz="900">
                <a:solidFill>
                  <a:prstClr val="black"/>
                </a:solidFill>
                <a:latin typeface="Calibri"/>
              </a:endParaRPr>
            </a:p>
          </p:txBody>
        </p:sp>
      </p:grpSp>
      <p:sp>
        <p:nvSpPr>
          <p:cNvPr id="5" name="TextBox 5"/>
          <p:cNvSpPr txBox="1"/>
          <p:nvPr/>
        </p:nvSpPr>
        <p:spPr>
          <a:xfrm>
            <a:off x="512283" y="888063"/>
            <a:ext cx="8294638" cy="891847"/>
          </a:xfrm>
          <a:prstGeom prst="rect">
            <a:avLst/>
          </a:prstGeom>
        </p:spPr>
        <p:txBody>
          <a:bodyPr lIns="0" tIns="0" rIns="0" bIns="0" rtlCol="0" anchor="t">
            <a:spAutoFit/>
          </a:bodyPr>
          <a:lstStyle/>
          <a:p>
            <a:pPr algn="ctr">
              <a:lnSpc>
                <a:spcPts val="3640"/>
              </a:lnSpc>
              <a:spcBef>
                <a:spcPct val="0"/>
              </a:spcBef>
            </a:pPr>
            <a:r>
              <a:rPr lang="en-US" sz="2600" dirty="0">
                <a:solidFill>
                  <a:srgbClr val="621F2A"/>
                </a:solidFill>
                <a:latin typeface="Open Sans"/>
                <a:ea typeface="Open Sans"/>
                <a:cs typeface="Open Sans"/>
                <a:sym typeface="Open Sans"/>
              </a:rPr>
              <a:t>Transactional networking </a:t>
            </a:r>
            <a:r>
              <a:rPr lang="en-US" sz="2600" b="1" dirty="0">
                <a:solidFill>
                  <a:srgbClr val="621F2A"/>
                </a:solidFill>
                <a:latin typeface="Open Sans Bold"/>
                <a:ea typeface="Open Sans Bold"/>
                <a:cs typeface="Open Sans Bold"/>
                <a:sym typeface="Open Sans Bold"/>
              </a:rPr>
              <a:t>objectifies</a:t>
            </a:r>
            <a:r>
              <a:rPr lang="en-US" sz="2600" dirty="0">
                <a:solidFill>
                  <a:srgbClr val="621F2A"/>
                </a:solidFill>
                <a:latin typeface="Open Sans"/>
                <a:ea typeface="Open Sans"/>
                <a:cs typeface="Open Sans"/>
                <a:sym typeface="Open Sans"/>
              </a:rPr>
              <a:t> people. </a:t>
            </a:r>
          </a:p>
          <a:p>
            <a:pPr algn="ctr">
              <a:lnSpc>
                <a:spcPts val="3640"/>
              </a:lnSpc>
              <a:spcBef>
                <a:spcPct val="0"/>
              </a:spcBef>
            </a:pPr>
            <a:r>
              <a:rPr lang="en-US" sz="2600" dirty="0">
                <a:solidFill>
                  <a:srgbClr val="621F2A"/>
                </a:solidFill>
                <a:latin typeface="Open Sans"/>
                <a:ea typeface="Open Sans"/>
                <a:cs typeface="Open Sans"/>
                <a:sym typeface="Open Sans"/>
              </a:rPr>
              <a:t>It reduces a person to their title, status or </a:t>
            </a:r>
            <a:r>
              <a:rPr lang="en-US" sz="2600" b="1" dirty="0">
                <a:solidFill>
                  <a:srgbClr val="621F2A"/>
                </a:solidFill>
                <a:latin typeface="Open Sans Bold"/>
                <a:ea typeface="Open Sans Bold"/>
                <a:cs typeface="Open Sans Bold"/>
                <a:sym typeface="Open Sans Bold"/>
              </a:rPr>
              <a:t>usefulness</a:t>
            </a:r>
            <a:r>
              <a:rPr lang="en-US" sz="2600" dirty="0">
                <a:solidFill>
                  <a:srgbClr val="621F2A"/>
                </a:solidFill>
                <a:latin typeface="Open Sans"/>
                <a:ea typeface="Open Sans"/>
                <a:cs typeface="Open Sans"/>
                <a:sym typeface="Open Sans"/>
              </a:rPr>
              <a:t>.</a:t>
            </a:r>
          </a:p>
        </p:txBody>
      </p:sp>
      <p:grpSp>
        <p:nvGrpSpPr>
          <p:cNvPr id="6" name="Group 6"/>
          <p:cNvGrpSpPr/>
          <p:nvPr/>
        </p:nvGrpSpPr>
        <p:grpSpPr>
          <a:xfrm>
            <a:off x="3503133" y="2483830"/>
            <a:ext cx="2137736" cy="2267753"/>
            <a:chOff x="0" y="0"/>
            <a:chExt cx="5700628" cy="6047342"/>
          </a:xfrm>
        </p:grpSpPr>
        <p:sp>
          <p:nvSpPr>
            <p:cNvPr id="7" name="Freeform 7"/>
            <p:cNvSpPr/>
            <p:nvPr/>
          </p:nvSpPr>
          <p:spPr>
            <a:xfrm>
              <a:off x="0" y="0"/>
              <a:ext cx="5700628" cy="6047342"/>
            </a:xfrm>
            <a:custGeom>
              <a:avLst/>
              <a:gdLst/>
              <a:ahLst/>
              <a:cxnLst/>
              <a:rect l="l" t="t" r="r" b="b"/>
              <a:pathLst>
                <a:path w="5700628" h="6047342">
                  <a:moveTo>
                    <a:pt x="0" y="0"/>
                  </a:moveTo>
                  <a:lnTo>
                    <a:pt x="5700628" y="0"/>
                  </a:lnTo>
                  <a:lnTo>
                    <a:pt x="5700628" y="6047342"/>
                  </a:lnTo>
                  <a:lnTo>
                    <a:pt x="0" y="6047342"/>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
          <p:nvSpPr>
            <p:cNvPr id="8" name="Freeform 8"/>
            <p:cNvSpPr/>
            <p:nvPr/>
          </p:nvSpPr>
          <p:spPr>
            <a:xfrm>
              <a:off x="939693" y="5075401"/>
              <a:ext cx="3821242" cy="971940"/>
            </a:xfrm>
            <a:custGeom>
              <a:avLst/>
              <a:gdLst/>
              <a:ahLst/>
              <a:cxnLst/>
              <a:rect l="l" t="t" r="r" b="b"/>
              <a:pathLst>
                <a:path w="3821242" h="971940">
                  <a:moveTo>
                    <a:pt x="0" y="0"/>
                  </a:moveTo>
                  <a:lnTo>
                    <a:pt x="3821242" y="0"/>
                  </a:lnTo>
                  <a:lnTo>
                    <a:pt x="3821242" y="971941"/>
                  </a:lnTo>
                  <a:lnTo>
                    <a:pt x="0" y="971941"/>
                  </a:lnTo>
                  <a:lnTo>
                    <a:pt x="0" y="0"/>
                  </a:lnTo>
                  <a:close/>
                </a:path>
              </a:pathLst>
            </a:custGeom>
            <a:blipFill>
              <a:blip r:embed="rId3"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grpSp>
      <p:sp>
        <p:nvSpPr>
          <p:cNvPr id="9" name="TextBox 9"/>
          <p:cNvSpPr txBox="1"/>
          <p:nvPr/>
        </p:nvSpPr>
        <p:spPr>
          <a:xfrm>
            <a:off x="3209398" y="4718246"/>
            <a:ext cx="7765580" cy="298351"/>
          </a:xfrm>
          <a:prstGeom prst="rect">
            <a:avLst/>
          </a:prstGeom>
        </p:spPr>
        <p:txBody>
          <a:bodyPr lIns="0" tIns="0" rIns="0" bIns="0" rtlCol="0" anchor="t">
            <a:spAutoFit/>
          </a:bodyPr>
          <a:lstStyle/>
          <a:p>
            <a:pPr algn="ctr">
              <a:lnSpc>
                <a:spcPts val="2450"/>
              </a:lnSpc>
            </a:pPr>
            <a:r>
              <a:rPr lang="en-US" sz="1750">
                <a:solidFill>
                  <a:srgbClr val="F1E2BD"/>
                </a:solidFill>
                <a:latin typeface="Open Sans"/>
                <a:ea typeface="Open Sans"/>
                <a:cs typeface="Open Sans"/>
                <a:sym typeface="Open Sans"/>
              </a:rPr>
              <a:t>Source: Harvard Business School</a:t>
            </a: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1300943" y="731780"/>
            <a:ext cx="6542115" cy="3679940"/>
          </a:xfrm>
          <a:custGeom>
            <a:avLst/>
            <a:gdLst/>
            <a:ahLst/>
            <a:cxnLst/>
            <a:rect l="l" t="t" r="r" b="b"/>
            <a:pathLst>
              <a:path w="13084230" h="7359879">
                <a:moveTo>
                  <a:pt x="0" y="0"/>
                </a:moveTo>
                <a:lnTo>
                  <a:pt x="13084230" y="0"/>
                </a:lnTo>
                <a:lnTo>
                  <a:pt x="13084230" y="7359880"/>
                </a:lnTo>
                <a:lnTo>
                  <a:pt x="0" y="7359880"/>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
        <p:nvSpPr>
          <p:cNvPr id="3" name="TextBox 3"/>
          <p:cNvSpPr txBox="1"/>
          <p:nvPr/>
        </p:nvSpPr>
        <p:spPr>
          <a:xfrm>
            <a:off x="1300943" y="4364095"/>
            <a:ext cx="6542115" cy="432298"/>
          </a:xfrm>
          <a:prstGeom prst="rect">
            <a:avLst/>
          </a:prstGeom>
        </p:spPr>
        <p:txBody>
          <a:bodyPr lIns="0" tIns="0" rIns="0" bIns="0" rtlCol="0" anchor="t">
            <a:spAutoFit/>
          </a:bodyPr>
          <a:lstStyle/>
          <a:p>
            <a:pPr algn="ctr">
              <a:lnSpc>
                <a:spcPts val="3640"/>
              </a:lnSpc>
            </a:pPr>
            <a:r>
              <a:rPr lang="en-US" sz="2600">
                <a:solidFill>
                  <a:srgbClr val="F1E2BD"/>
                </a:solidFill>
                <a:latin typeface="Open Sans"/>
                <a:ea typeface="Open Sans"/>
                <a:cs typeface="Open Sans"/>
                <a:sym typeface="Open Sans"/>
              </a:rPr>
              <a:t>How does that make you feel?</a:t>
            </a: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2053178" y="892535"/>
            <a:ext cx="5037645" cy="3358430"/>
          </a:xfrm>
          <a:custGeom>
            <a:avLst/>
            <a:gdLst/>
            <a:ahLst/>
            <a:cxnLst/>
            <a:rect l="l" t="t" r="r" b="b"/>
            <a:pathLst>
              <a:path w="10075289" h="6716860">
                <a:moveTo>
                  <a:pt x="0" y="0"/>
                </a:moveTo>
                <a:lnTo>
                  <a:pt x="10075290" y="0"/>
                </a:lnTo>
                <a:lnTo>
                  <a:pt x="10075290" y="6716860"/>
                </a:lnTo>
                <a:lnTo>
                  <a:pt x="0" y="6716860"/>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
        <p:nvSpPr>
          <p:cNvPr id="3" name="TextBox 3"/>
          <p:cNvSpPr txBox="1"/>
          <p:nvPr/>
        </p:nvSpPr>
        <p:spPr>
          <a:xfrm>
            <a:off x="2916809" y="4335463"/>
            <a:ext cx="7765580" cy="251607"/>
          </a:xfrm>
          <a:prstGeom prst="rect">
            <a:avLst/>
          </a:prstGeom>
        </p:spPr>
        <p:txBody>
          <a:bodyPr lIns="0" tIns="0" rIns="0" bIns="0" rtlCol="0" anchor="t">
            <a:spAutoFit/>
          </a:bodyPr>
          <a:lstStyle/>
          <a:p>
            <a:pPr algn="ctr">
              <a:lnSpc>
                <a:spcPts val="2100"/>
              </a:lnSpc>
            </a:pPr>
            <a:r>
              <a:rPr lang="en-US" sz="1500">
                <a:solidFill>
                  <a:srgbClr val="F1E2BD"/>
                </a:solidFill>
                <a:latin typeface="Open Sans"/>
                <a:ea typeface="Open Sans"/>
                <a:cs typeface="Open Sans"/>
                <a:sym typeface="Open Sans"/>
              </a:rPr>
              <a:t>Source: Harvard Business School</a:t>
            </a: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grpSp>
        <p:nvGrpSpPr>
          <p:cNvPr id="2" name="Group 2"/>
          <p:cNvGrpSpPr/>
          <p:nvPr/>
        </p:nvGrpSpPr>
        <p:grpSpPr>
          <a:xfrm>
            <a:off x="583722" y="1571480"/>
            <a:ext cx="8045928" cy="1562597"/>
            <a:chOff x="0" y="0"/>
            <a:chExt cx="4238184" cy="823096"/>
          </a:xfrm>
        </p:grpSpPr>
        <p:sp>
          <p:nvSpPr>
            <p:cNvPr id="3" name="Freeform 3"/>
            <p:cNvSpPr/>
            <p:nvPr/>
          </p:nvSpPr>
          <p:spPr>
            <a:xfrm>
              <a:off x="0" y="0"/>
              <a:ext cx="4238184" cy="823096"/>
            </a:xfrm>
            <a:custGeom>
              <a:avLst/>
              <a:gdLst/>
              <a:ahLst/>
              <a:cxnLst/>
              <a:rect l="l" t="t" r="r" b="b"/>
              <a:pathLst>
                <a:path w="4238184" h="823096">
                  <a:moveTo>
                    <a:pt x="24537" y="0"/>
                  </a:moveTo>
                  <a:lnTo>
                    <a:pt x="4213648" y="0"/>
                  </a:lnTo>
                  <a:cubicBezTo>
                    <a:pt x="4227199" y="0"/>
                    <a:pt x="4238184" y="10985"/>
                    <a:pt x="4238184" y="24537"/>
                  </a:cubicBezTo>
                  <a:lnTo>
                    <a:pt x="4238184" y="798559"/>
                  </a:lnTo>
                  <a:cubicBezTo>
                    <a:pt x="4238184" y="812111"/>
                    <a:pt x="4227199" y="823096"/>
                    <a:pt x="4213648" y="823096"/>
                  </a:cubicBezTo>
                  <a:lnTo>
                    <a:pt x="24537" y="823096"/>
                  </a:lnTo>
                  <a:cubicBezTo>
                    <a:pt x="18029" y="823096"/>
                    <a:pt x="11788" y="820511"/>
                    <a:pt x="7187" y="815909"/>
                  </a:cubicBezTo>
                  <a:cubicBezTo>
                    <a:pt x="2585" y="811308"/>
                    <a:pt x="0" y="805067"/>
                    <a:pt x="0" y="798559"/>
                  </a:cubicBezTo>
                  <a:lnTo>
                    <a:pt x="0" y="24537"/>
                  </a:lnTo>
                  <a:cubicBezTo>
                    <a:pt x="0" y="10985"/>
                    <a:pt x="10985" y="0"/>
                    <a:pt x="24537" y="0"/>
                  </a:cubicBezTo>
                  <a:close/>
                </a:path>
              </a:pathLst>
            </a:custGeom>
            <a:solidFill>
              <a:srgbClr val="F1E2BD"/>
            </a:solidFill>
          </p:spPr>
          <p:txBody>
            <a:bodyPr/>
            <a:lstStyle/>
            <a:p>
              <a:endParaRPr lang="nl-BE" sz="900">
                <a:solidFill>
                  <a:prstClr val="black"/>
                </a:solidFill>
                <a:latin typeface="Calibri"/>
              </a:endParaRPr>
            </a:p>
          </p:txBody>
        </p:sp>
        <p:sp>
          <p:nvSpPr>
            <p:cNvPr id="4" name="TextBox 4"/>
            <p:cNvSpPr txBox="1"/>
            <p:nvPr/>
          </p:nvSpPr>
          <p:spPr>
            <a:xfrm>
              <a:off x="0" y="-57150"/>
              <a:ext cx="4238184" cy="880246"/>
            </a:xfrm>
            <a:prstGeom prst="rect">
              <a:avLst/>
            </a:prstGeom>
          </p:spPr>
          <p:txBody>
            <a:bodyPr lIns="25400" tIns="25400" rIns="25400" bIns="25400" rtlCol="0" anchor="ctr"/>
            <a:lstStyle/>
            <a:p>
              <a:pPr algn="ctr">
                <a:lnSpc>
                  <a:spcPts val="1803"/>
                </a:lnSpc>
              </a:pPr>
              <a:endParaRPr sz="900">
                <a:solidFill>
                  <a:prstClr val="black"/>
                </a:solidFill>
                <a:latin typeface="Calibri"/>
              </a:endParaRPr>
            </a:p>
          </p:txBody>
        </p:sp>
      </p:grpSp>
      <p:sp>
        <p:nvSpPr>
          <p:cNvPr id="5" name="TextBox 5"/>
          <p:cNvSpPr txBox="1"/>
          <p:nvPr/>
        </p:nvSpPr>
        <p:spPr>
          <a:xfrm>
            <a:off x="689210" y="1876214"/>
            <a:ext cx="7765580" cy="893963"/>
          </a:xfrm>
          <a:prstGeom prst="rect">
            <a:avLst/>
          </a:prstGeom>
        </p:spPr>
        <p:txBody>
          <a:bodyPr lIns="0" tIns="0" rIns="0" bIns="0" rtlCol="0" anchor="t">
            <a:spAutoFit/>
          </a:bodyPr>
          <a:lstStyle/>
          <a:p>
            <a:pPr algn="ctr">
              <a:lnSpc>
                <a:spcPts val="3640"/>
              </a:lnSpc>
              <a:spcBef>
                <a:spcPct val="0"/>
              </a:spcBef>
            </a:pPr>
            <a:r>
              <a:rPr lang="en-US" sz="2600">
                <a:solidFill>
                  <a:srgbClr val="621F2A"/>
                </a:solidFill>
                <a:latin typeface="Open Sans"/>
                <a:ea typeface="Open Sans"/>
                <a:cs typeface="Open Sans"/>
                <a:sym typeface="Open Sans"/>
              </a:rPr>
              <a:t>Networking feels uncomfortable when we treat a person as a shortcut to a result.</a:t>
            </a:r>
          </a:p>
        </p:txBody>
      </p:sp>
      <p:sp>
        <p:nvSpPr>
          <p:cNvPr id="6" name="TextBox 6"/>
          <p:cNvSpPr txBox="1"/>
          <p:nvPr/>
        </p:nvSpPr>
        <p:spPr>
          <a:xfrm>
            <a:off x="2916809" y="4335463"/>
            <a:ext cx="7765580" cy="251607"/>
          </a:xfrm>
          <a:prstGeom prst="rect">
            <a:avLst/>
          </a:prstGeom>
        </p:spPr>
        <p:txBody>
          <a:bodyPr lIns="0" tIns="0" rIns="0" bIns="0" rtlCol="0" anchor="t">
            <a:spAutoFit/>
          </a:bodyPr>
          <a:lstStyle/>
          <a:p>
            <a:pPr algn="ctr">
              <a:lnSpc>
                <a:spcPts val="2100"/>
              </a:lnSpc>
            </a:pPr>
            <a:r>
              <a:rPr lang="en-US" sz="1500">
                <a:solidFill>
                  <a:srgbClr val="F1E2BD"/>
                </a:solidFill>
                <a:latin typeface="Open Sans"/>
                <a:ea typeface="Open Sans"/>
                <a:cs typeface="Open Sans"/>
                <a:sym typeface="Open Sans"/>
              </a:rPr>
              <a:t>Source: Harvard Business School</a:t>
            </a: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2053178" y="892535"/>
            <a:ext cx="5037645" cy="3358430"/>
          </a:xfrm>
          <a:custGeom>
            <a:avLst/>
            <a:gdLst/>
            <a:ahLst/>
            <a:cxnLst/>
            <a:rect l="l" t="t" r="r" b="b"/>
            <a:pathLst>
              <a:path w="10075289" h="6716860">
                <a:moveTo>
                  <a:pt x="0" y="0"/>
                </a:moveTo>
                <a:lnTo>
                  <a:pt x="10075290" y="0"/>
                </a:lnTo>
                <a:lnTo>
                  <a:pt x="10075290" y="6716860"/>
                </a:lnTo>
                <a:lnTo>
                  <a:pt x="0" y="6716860"/>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2674901" y="1802834"/>
            <a:ext cx="4023936" cy="2660990"/>
          </a:xfrm>
          <a:custGeom>
            <a:avLst/>
            <a:gdLst/>
            <a:ahLst/>
            <a:cxnLst/>
            <a:rect l="l" t="t" r="r" b="b"/>
            <a:pathLst>
              <a:path w="8047871" h="5321979">
                <a:moveTo>
                  <a:pt x="0" y="0"/>
                </a:moveTo>
                <a:lnTo>
                  <a:pt x="8047871" y="0"/>
                </a:lnTo>
                <a:lnTo>
                  <a:pt x="8047871" y="5321979"/>
                </a:lnTo>
                <a:lnTo>
                  <a:pt x="0" y="5321979"/>
                </a:lnTo>
                <a:lnTo>
                  <a:pt x="0" y="0"/>
                </a:lnTo>
                <a:close/>
              </a:path>
            </a:pathLst>
          </a:custGeom>
          <a:blipFill>
            <a:blip r:embed="rId2"/>
            <a:stretch>
              <a:fillRect/>
            </a:stretch>
          </a:blipFill>
        </p:spPr>
        <p:txBody>
          <a:bodyPr/>
          <a:lstStyle/>
          <a:p>
            <a:endParaRPr lang="nl-BE" sz="900">
              <a:solidFill>
                <a:prstClr val="black"/>
              </a:solidFill>
              <a:latin typeface="Calibri"/>
            </a:endParaRPr>
          </a:p>
        </p:txBody>
      </p:sp>
      <p:sp>
        <p:nvSpPr>
          <p:cNvPr id="3" name="TextBox 3"/>
          <p:cNvSpPr txBox="1"/>
          <p:nvPr/>
        </p:nvSpPr>
        <p:spPr>
          <a:xfrm>
            <a:off x="2167407" y="639011"/>
            <a:ext cx="5038924" cy="964046"/>
          </a:xfrm>
          <a:prstGeom prst="rect">
            <a:avLst/>
          </a:prstGeom>
        </p:spPr>
        <p:txBody>
          <a:bodyPr lIns="0" tIns="0" rIns="0" bIns="0" rtlCol="0" anchor="t">
            <a:spAutoFit/>
          </a:bodyPr>
          <a:lstStyle/>
          <a:p>
            <a:pPr algn="ctr">
              <a:lnSpc>
                <a:spcPts val="3850"/>
              </a:lnSpc>
            </a:pPr>
            <a:r>
              <a:rPr lang="en-US" sz="2750">
                <a:solidFill>
                  <a:srgbClr val="F1E2BD"/>
                </a:solidFill>
                <a:latin typeface="Open Sans"/>
                <a:ea typeface="Open Sans"/>
                <a:cs typeface="Open Sans"/>
                <a:sym typeface="Open Sans"/>
              </a:rPr>
              <a:t>Networking feels </a:t>
            </a:r>
            <a:r>
              <a:rPr lang="en-US" sz="2750" b="1">
                <a:solidFill>
                  <a:srgbClr val="F1E2BD"/>
                </a:solidFill>
                <a:latin typeface="Open Sans Bold"/>
                <a:ea typeface="Open Sans Bold"/>
                <a:cs typeface="Open Sans Bold"/>
                <a:sym typeface="Open Sans Bold"/>
              </a:rPr>
              <a:t>fake </a:t>
            </a:r>
            <a:r>
              <a:rPr lang="en-US" sz="2750">
                <a:solidFill>
                  <a:srgbClr val="F1E2BD"/>
                </a:solidFill>
                <a:latin typeface="Open Sans"/>
                <a:ea typeface="Open Sans"/>
                <a:cs typeface="Open Sans"/>
                <a:sym typeface="Open Sans"/>
              </a:rPr>
              <a:t>because</a:t>
            </a:r>
          </a:p>
          <a:p>
            <a:pPr algn="ctr">
              <a:lnSpc>
                <a:spcPts val="3850"/>
              </a:lnSpc>
            </a:pPr>
            <a:r>
              <a:rPr lang="en-US" sz="2750">
                <a:solidFill>
                  <a:srgbClr val="F1E2BD"/>
                </a:solidFill>
                <a:latin typeface="Open Sans"/>
                <a:ea typeface="Open Sans"/>
                <a:cs typeface="Open Sans"/>
                <a:sym typeface="Open Sans"/>
              </a:rPr>
              <a:t> we are </a:t>
            </a:r>
            <a:r>
              <a:rPr lang="en-US" sz="2750" b="1">
                <a:solidFill>
                  <a:srgbClr val="F1E2BD"/>
                </a:solidFill>
                <a:latin typeface="Open Sans Bold"/>
                <a:ea typeface="Open Sans Bold"/>
                <a:cs typeface="Open Sans Bold"/>
                <a:sym typeface="Open Sans Bold"/>
              </a:rPr>
              <a:t>doing it wrong.</a:t>
            </a: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1300943" y="731780"/>
            <a:ext cx="6542115" cy="3679940"/>
          </a:xfrm>
          <a:custGeom>
            <a:avLst/>
            <a:gdLst/>
            <a:ahLst/>
            <a:cxnLst/>
            <a:rect l="l" t="t" r="r" b="b"/>
            <a:pathLst>
              <a:path w="13084230" h="7359879">
                <a:moveTo>
                  <a:pt x="0" y="0"/>
                </a:moveTo>
                <a:lnTo>
                  <a:pt x="13084230" y="0"/>
                </a:lnTo>
                <a:lnTo>
                  <a:pt x="13084230" y="7359880"/>
                </a:lnTo>
                <a:lnTo>
                  <a:pt x="0" y="7359880"/>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1300943" y="731780"/>
            <a:ext cx="6542115" cy="3679940"/>
          </a:xfrm>
          <a:custGeom>
            <a:avLst/>
            <a:gdLst/>
            <a:ahLst/>
            <a:cxnLst/>
            <a:rect l="l" t="t" r="r" b="b"/>
            <a:pathLst>
              <a:path w="13084230" h="7359879">
                <a:moveTo>
                  <a:pt x="0" y="0"/>
                </a:moveTo>
                <a:lnTo>
                  <a:pt x="13084230" y="0"/>
                </a:lnTo>
                <a:lnTo>
                  <a:pt x="13084230" y="7359880"/>
                </a:lnTo>
                <a:lnTo>
                  <a:pt x="0" y="7359880"/>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
        <p:nvSpPr>
          <p:cNvPr id="3" name="Freeform 3"/>
          <p:cNvSpPr/>
          <p:nvPr/>
        </p:nvSpPr>
        <p:spPr>
          <a:xfrm>
            <a:off x="1300943" y="731780"/>
            <a:ext cx="6542115" cy="3679940"/>
          </a:xfrm>
          <a:custGeom>
            <a:avLst/>
            <a:gdLst/>
            <a:ahLst/>
            <a:cxnLst/>
            <a:rect l="l" t="t" r="r" b="b"/>
            <a:pathLst>
              <a:path w="13084230" h="7359879">
                <a:moveTo>
                  <a:pt x="0" y="0"/>
                </a:moveTo>
                <a:lnTo>
                  <a:pt x="13084230" y="0"/>
                </a:lnTo>
                <a:lnTo>
                  <a:pt x="13084230" y="7359880"/>
                </a:lnTo>
                <a:lnTo>
                  <a:pt x="0" y="7359880"/>
                </a:lnTo>
                <a:lnTo>
                  <a:pt x="0" y="0"/>
                </a:lnTo>
                <a:close/>
              </a:path>
            </a:pathLst>
          </a:custGeom>
          <a:blipFill>
            <a:blip r:embed="rId3"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a:extLst>
            <a:ext uri="{FF2B5EF4-FFF2-40B4-BE49-F238E27FC236}">
              <a16:creationId xmlns:a16="http://schemas.microsoft.com/office/drawing/2014/main" id="{A4E918BE-EECE-1697-EAE3-EAEB3F14DB17}"/>
            </a:ext>
          </a:extLst>
        </p:cNvPr>
        <p:cNvGrpSpPr/>
        <p:nvPr/>
      </p:nvGrpSpPr>
      <p:grpSpPr>
        <a:xfrm>
          <a:off x="0" y="0"/>
          <a:ext cx="0" cy="0"/>
          <a:chOff x="0" y="0"/>
          <a:chExt cx="0" cy="0"/>
        </a:xfrm>
      </p:grpSpPr>
      <p:sp>
        <p:nvSpPr>
          <p:cNvPr id="5" name="Tekstvak 4">
            <a:extLst>
              <a:ext uri="{FF2B5EF4-FFF2-40B4-BE49-F238E27FC236}">
                <a16:creationId xmlns:a16="http://schemas.microsoft.com/office/drawing/2014/main" id="{AFD99A7A-1ECD-9592-50D8-23B720C6AB4C}"/>
              </a:ext>
            </a:extLst>
          </p:cNvPr>
          <p:cNvSpPr txBox="1"/>
          <p:nvPr/>
        </p:nvSpPr>
        <p:spPr>
          <a:xfrm>
            <a:off x="2286000" y="2479417"/>
            <a:ext cx="4572000" cy="230832"/>
          </a:xfrm>
          <a:prstGeom prst="rect">
            <a:avLst/>
          </a:prstGeom>
          <a:noFill/>
        </p:spPr>
        <p:txBody>
          <a:bodyPr wrap="square">
            <a:spAutoFit/>
          </a:bodyPr>
          <a:lstStyle/>
          <a:p>
            <a:endParaRPr lang="nl-BE" sz="900">
              <a:solidFill>
                <a:prstClr val="black"/>
              </a:solidFill>
              <a:latin typeface="Calibri"/>
            </a:endParaRPr>
          </a:p>
        </p:txBody>
      </p:sp>
      <p:pic>
        <p:nvPicPr>
          <p:cNvPr id="7" name="Afbeelding 6">
            <a:extLst>
              <a:ext uri="{FF2B5EF4-FFF2-40B4-BE49-F238E27FC236}">
                <a16:creationId xmlns:a16="http://schemas.microsoft.com/office/drawing/2014/main" id="{942B7191-CE07-5535-B1E6-6964BF5FE265}"/>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301213" y="1052190"/>
            <a:ext cx="6541575" cy="3039120"/>
          </a:xfrm>
          <a:prstGeom prst="rect">
            <a:avLst/>
          </a:prstGeom>
        </p:spPr>
      </p:pic>
    </p:spTree>
    <p:extLst>
      <p:ext uri="{BB962C8B-B14F-4D97-AF65-F5344CB8AC3E}">
        <p14:creationId xmlns:p14="http://schemas.microsoft.com/office/powerpoint/2010/main" val="749522404"/>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1300943" y="731780"/>
            <a:ext cx="6542115" cy="3679940"/>
          </a:xfrm>
          <a:custGeom>
            <a:avLst/>
            <a:gdLst/>
            <a:ahLst/>
            <a:cxnLst/>
            <a:rect l="l" t="t" r="r" b="b"/>
            <a:pathLst>
              <a:path w="13084230" h="7359879">
                <a:moveTo>
                  <a:pt x="0" y="0"/>
                </a:moveTo>
                <a:lnTo>
                  <a:pt x="13084230" y="0"/>
                </a:lnTo>
                <a:lnTo>
                  <a:pt x="13084230" y="7359880"/>
                </a:lnTo>
                <a:lnTo>
                  <a:pt x="0" y="7359880"/>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2053178" y="892535"/>
            <a:ext cx="5037645" cy="3358430"/>
          </a:xfrm>
          <a:custGeom>
            <a:avLst/>
            <a:gdLst/>
            <a:ahLst/>
            <a:cxnLst/>
            <a:rect l="l" t="t" r="r" b="b"/>
            <a:pathLst>
              <a:path w="10075289" h="6716860">
                <a:moveTo>
                  <a:pt x="0" y="0"/>
                </a:moveTo>
                <a:lnTo>
                  <a:pt x="10075290" y="0"/>
                </a:lnTo>
                <a:lnTo>
                  <a:pt x="10075290" y="6716860"/>
                </a:lnTo>
                <a:lnTo>
                  <a:pt x="0" y="6716860"/>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3459073" y="386719"/>
            <a:ext cx="1945065" cy="1945065"/>
          </a:xfrm>
          <a:custGeom>
            <a:avLst/>
            <a:gdLst/>
            <a:ahLst/>
            <a:cxnLst/>
            <a:rect l="l" t="t" r="r" b="b"/>
            <a:pathLst>
              <a:path w="3890129" h="3890129">
                <a:moveTo>
                  <a:pt x="0" y="0"/>
                </a:moveTo>
                <a:lnTo>
                  <a:pt x="3890129" y="0"/>
                </a:lnTo>
                <a:lnTo>
                  <a:pt x="3890129" y="3890129"/>
                </a:lnTo>
                <a:lnTo>
                  <a:pt x="0" y="3890129"/>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
        <p:nvSpPr>
          <p:cNvPr id="3" name="TextBox 3"/>
          <p:cNvSpPr txBox="1"/>
          <p:nvPr/>
        </p:nvSpPr>
        <p:spPr>
          <a:xfrm>
            <a:off x="951114" y="2718105"/>
            <a:ext cx="7241772" cy="893963"/>
          </a:xfrm>
          <a:prstGeom prst="rect">
            <a:avLst/>
          </a:prstGeom>
        </p:spPr>
        <p:txBody>
          <a:bodyPr lIns="0" tIns="0" rIns="0" bIns="0" rtlCol="0" anchor="t">
            <a:spAutoFit/>
          </a:bodyPr>
          <a:lstStyle/>
          <a:p>
            <a:pPr algn="ctr">
              <a:lnSpc>
                <a:spcPts val="3640"/>
              </a:lnSpc>
            </a:pPr>
            <a:r>
              <a:rPr lang="en-US" sz="2600" dirty="0">
                <a:solidFill>
                  <a:srgbClr val="F1E2BD"/>
                </a:solidFill>
                <a:latin typeface="Open Sans"/>
                <a:ea typeface="Open Sans"/>
                <a:cs typeface="Open Sans"/>
                <a:sym typeface="Open Sans"/>
              </a:rPr>
              <a:t>A room of 100 people all trying to find their next client... </a:t>
            </a:r>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1300943" y="731780"/>
            <a:ext cx="6542115" cy="3679940"/>
          </a:xfrm>
          <a:custGeom>
            <a:avLst/>
            <a:gdLst/>
            <a:ahLst/>
            <a:cxnLst/>
            <a:rect l="l" t="t" r="r" b="b"/>
            <a:pathLst>
              <a:path w="13084230" h="7359879">
                <a:moveTo>
                  <a:pt x="0" y="0"/>
                </a:moveTo>
                <a:lnTo>
                  <a:pt x="13084230" y="0"/>
                </a:lnTo>
                <a:lnTo>
                  <a:pt x="13084230" y="7359880"/>
                </a:lnTo>
                <a:lnTo>
                  <a:pt x="0" y="7359880"/>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1300943" y="731780"/>
            <a:ext cx="6542115" cy="3679940"/>
          </a:xfrm>
          <a:custGeom>
            <a:avLst/>
            <a:gdLst/>
            <a:ahLst/>
            <a:cxnLst/>
            <a:rect l="l" t="t" r="r" b="b"/>
            <a:pathLst>
              <a:path w="13084230" h="7359879">
                <a:moveTo>
                  <a:pt x="0" y="0"/>
                </a:moveTo>
                <a:lnTo>
                  <a:pt x="13084230" y="0"/>
                </a:lnTo>
                <a:lnTo>
                  <a:pt x="13084230" y="7359880"/>
                </a:lnTo>
                <a:lnTo>
                  <a:pt x="0" y="7359880"/>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TextBox 2"/>
          <p:cNvSpPr txBox="1"/>
          <p:nvPr/>
        </p:nvSpPr>
        <p:spPr>
          <a:xfrm>
            <a:off x="458519" y="1917743"/>
            <a:ext cx="8329067" cy="430182"/>
          </a:xfrm>
          <a:prstGeom prst="rect">
            <a:avLst/>
          </a:prstGeom>
        </p:spPr>
        <p:txBody>
          <a:bodyPr lIns="0" tIns="0" rIns="0" bIns="0" rtlCol="0" anchor="t">
            <a:spAutoFit/>
          </a:bodyPr>
          <a:lstStyle/>
          <a:p>
            <a:pPr algn="ctr">
              <a:lnSpc>
                <a:spcPts val="3640"/>
              </a:lnSpc>
            </a:pPr>
            <a:r>
              <a:rPr lang="en-US" sz="2600" dirty="0">
                <a:solidFill>
                  <a:srgbClr val="F1E2BD"/>
                </a:solidFill>
                <a:latin typeface="Open Sans"/>
                <a:ea typeface="Open Sans"/>
                <a:cs typeface="Open Sans"/>
                <a:sym typeface="Open Sans"/>
              </a:rPr>
              <a:t>When opportunity arises they call someone they </a:t>
            </a:r>
            <a:r>
              <a:rPr lang="en-US" sz="2600" b="1" dirty="0">
                <a:solidFill>
                  <a:srgbClr val="F1E2BD"/>
                </a:solidFill>
                <a:latin typeface="Open Sans Bold"/>
                <a:ea typeface="Open Sans Bold"/>
                <a:cs typeface="Open Sans Bold"/>
                <a:sym typeface="Open Sans Bold"/>
              </a:rPr>
              <a:t>trust</a:t>
            </a:r>
          </a:p>
        </p:txBody>
      </p:sp>
      <p:grpSp>
        <p:nvGrpSpPr>
          <p:cNvPr id="3" name="Group 3"/>
          <p:cNvGrpSpPr/>
          <p:nvPr/>
        </p:nvGrpSpPr>
        <p:grpSpPr>
          <a:xfrm>
            <a:off x="1806753" y="2754202"/>
            <a:ext cx="5530494" cy="1212188"/>
            <a:chOff x="0" y="0"/>
            <a:chExt cx="2913182" cy="638519"/>
          </a:xfrm>
        </p:grpSpPr>
        <p:sp>
          <p:nvSpPr>
            <p:cNvPr id="4" name="Freeform 4"/>
            <p:cNvSpPr/>
            <p:nvPr/>
          </p:nvSpPr>
          <p:spPr>
            <a:xfrm>
              <a:off x="0" y="0"/>
              <a:ext cx="2913182" cy="638519"/>
            </a:xfrm>
            <a:custGeom>
              <a:avLst/>
              <a:gdLst/>
              <a:ahLst/>
              <a:cxnLst/>
              <a:rect l="l" t="t" r="r" b="b"/>
              <a:pathLst>
                <a:path w="2913182" h="638519">
                  <a:moveTo>
                    <a:pt x="35696" y="0"/>
                  </a:moveTo>
                  <a:lnTo>
                    <a:pt x="2877485" y="0"/>
                  </a:lnTo>
                  <a:cubicBezTo>
                    <a:pt x="2897200" y="0"/>
                    <a:pt x="2913182" y="15982"/>
                    <a:pt x="2913182" y="35696"/>
                  </a:cubicBezTo>
                  <a:lnTo>
                    <a:pt x="2913182" y="602822"/>
                  </a:lnTo>
                  <a:cubicBezTo>
                    <a:pt x="2913182" y="622537"/>
                    <a:pt x="2897200" y="638519"/>
                    <a:pt x="2877485" y="638519"/>
                  </a:cubicBezTo>
                  <a:lnTo>
                    <a:pt x="35696" y="638519"/>
                  </a:lnTo>
                  <a:cubicBezTo>
                    <a:pt x="15982" y="638519"/>
                    <a:pt x="0" y="622537"/>
                    <a:pt x="0" y="602822"/>
                  </a:cubicBezTo>
                  <a:lnTo>
                    <a:pt x="0" y="35696"/>
                  </a:lnTo>
                  <a:cubicBezTo>
                    <a:pt x="0" y="15982"/>
                    <a:pt x="15982" y="0"/>
                    <a:pt x="35696" y="0"/>
                  </a:cubicBezTo>
                  <a:close/>
                </a:path>
              </a:pathLst>
            </a:custGeom>
            <a:solidFill>
              <a:srgbClr val="F1E2BD"/>
            </a:solidFill>
          </p:spPr>
          <p:txBody>
            <a:bodyPr/>
            <a:lstStyle/>
            <a:p>
              <a:endParaRPr lang="nl-BE" sz="900">
                <a:solidFill>
                  <a:prstClr val="black"/>
                </a:solidFill>
                <a:latin typeface="Calibri"/>
              </a:endParaRPr>
            </a:p>
          </p:txBody>
        </p:sp>
        <p:sp>
          <p:nvSpPr>
            <p:cNvPr id="5" name="TextBox 5"/>
            <p:cNvSpPr txBox="1"/>
            <p:nvPr/>
          </p:nvSpPr>
          <p:spPr>
            <a:xfrm>
              <a:off x="0" y="-57150"/>
              <a:ext cx="2913182" cy="695669"/>
            </a:xfrm>
            <a:prstGeom prst="rect">
              <a:avLst/>
            </a:prstGeom>
          </p:spPr>
          <p:txBody>
            <a:bodyPr lIns="25400" tIns="25400" rIns="25400" bIns="25400" rtlCol="0" anchor="ctr"/>
            <a:lstStyle/>
            <a:p>
              <a:pPr algn="ctr">
                <a:lnSpc>
                  <a:spcPts val="1803"/>
                </a:lnSpc>
              </a:pPr>
              <a:endParaRPr sz="900">
                <a:solidFill>
                  <a:prstClr val="black"/>
                </a:solidFill>
                <a:latin typeface="Calibri"/>
              </a:endParaRPr>
            </a:p>
          </p:txBody>
        </p:sp>
      </p:grpSp>
      <p:sp>
        <p:nvSpPr>
          <p:cNvPr id="6" name="TextBox 6"/>
          <p:cNvSpPr txBox="1"/>
          <p:nvPr/>
        </p:nvSpPr>
        <p:spPr>
          <a:xfrm>
            <a:off x="2249010" y="3091953"/>
            <a:ext cx="4773613" cy="430182"/>
          </a:xfrm>
          <a:prstGeom prst="rect">
            <a:avLst/>
          </a:prstGeom>
        </p:spPr>
        <p:txBody>
          <a:bodyPr lIns="0" tIns="0" rIns="0" bIns="0" rtlCol="0" anchor="t">
            <a:spAutoFit/>
          </a:bodyPr>
          <a:lstStyle/>
          <a:p>
            <a:pPr algn="ctr">
              <a:lnSpc>
                <a:spcPts val="3640"/>
              </a:lnSpc>
            </a:pPr>
            <a:r>
              <a:rPr lang="en-US" sz="2600" dirty="0">
                <a:solidFill>
                  <a:srgbClr val="621F2A"/>
                </a:solidFill>
                <a:latin typeface="Open Sans" panose="020B0606030504020204" pitchFamily="34" charset="0"/>
                <a:ea typeface="Open Sans" panose="020B0606030504020204" pitchFamily="34" charset="0"/>
                <a:cs typeface="Open Sans" panose="020B0606030504020204" pitchFamily="34" charset="0"/>
                <a:sym typeface="Open Sans Bold"/>
              </a:rPr>
              <a:t>What makes them trust </a:t>
            </a:r>
            <a:r>
              <a:rPr lang="en-US" sz="2600" b="1" dirty="0">
                <a:solidFill>
                  <a:srgbClr val="621F2A"/>
                </a:solidFill>
                <a:latin typeface="Open Sans Bold"/>
                <a:ea typeface="Open Sans Bold"/>
                <a:cs typeface="Open Sans Bold"/>
                <a:sym typeface="Open Sans Bold"/>
              </a:rPr>
              <a:t>you?</a:t>
            </a:r>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1300943" y="731780"/>
            <a:ext cx="6542115" cy="3679940"/>
          </a:xfrm>
          <a:custGeom>
            <a:avLst/>
            <a:gdLst/>
            <a:ahLst/>
            <a:cxnLst/>
            <a:rect l="l" t="t" r="r" b="b"/>
            <a:pathLst>
              <a:path w="13084230" h="7359879">
                <a:moveTo>
                  <a:pt x="0" y="0"/>
                </a:moveTo>
                <a:lnTo>
                  <a:pt x="13084230" y="0"/>
                </a:lnTo>
                <a:lnTo>
                  <a:pt x="13084230" y="7359880"/>
                </a:lnTo>
                <a:lnTo>
                  <a:pt x="0" y="7359880"/>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1300943" y="731780"/>
            <a:ext cx="6542115" cy="3679940"/>
          </a:xfrm>
          <a:custGeom>
            <a:avLst/>
            <a:gdLst/>
            <a:ahLst/>
            <a:cxnLst/>
            <a:rect l="l" t="t" r="r" b="b"/>
            <a:pathLst>
              <a:path w="13084230" h="7359879">
                <a:moveTo>
                  <a:pt x="0" y="0"/>
                </a:moveTo>
                <a:lnTo>
                  <a:pt x="13084230" y="0"/>
                </a:lnTo>
                <a:lnTo>
                  <a:pt x="13084230" y="7359880"/>
                </a:lnTo>
                <a:lnTo>
                  <a:pt x="0" y="7359880"/>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2702567" y="641809"/>
            <a:ext cx="3523130" cy="4284319"/>
          </a:xfrm>
          <a:custGeom>
            <a:avLst/>
            <a:gdLst/>
            <a:ahLst/>
            <a:cxnLst/>
            <a:rect l="l" t="t" r="r" b="b"/>
            <a:pathLst>
              <a:path w="7046260" h="8568637">
                <a:moveTo>
                  <a:pt x="0" y="0"/>
                </a:moveTo>
                <a:lnTo>
                  <a:pt x="7046260" y="0"/>
                </a:lnTo>
                <a:lnTo>
                  <a:pt x="7046260" y="8568637"/>
                </a:lnTo>
                <a:lnTo>
                  <a:pt x="0" y="8568637"/>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1122259" y="846649"/>
            <a:ext cx="3507456" cy="879980"/>
          </a:xfrm>
          <a:custGeom>
            <a:avLst/>
            <a:gdLst/>
            <a:ahLst/>
            <a:cxnLst/>
            <a:rect l="l" t="t" r="r" b="b"/>
            <a:pathLst>
              <a:path w="7014912" h="1759960">
                <a:moveTo>
                  <a:pt x="0" y="0"/>
                </a:moveTo>
                <a:lnTo>
                  <a:pt x="7014912" y="0"/>
                </a:lnTo>
                <a:lnTo>
                  <a:pt x="7014912" y="1759960"/>
                </a:lnTo>
                <a:lnTo>
                  <a:pt x="0" y="1759960"/>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
        <p:nvSpPr>
          <p:cNvPr id="3" name="Freeform 3"/>
          <p:cNvSpPr/>
          <p:nvPr/>
        </p:nvSpPr>
        <p:spPr>
          <a:xfrm>
            <a:off x="3250557" y="3135919"/>
            <a:ext cx="2642887" cy="1493231"/>
          </a:xfrm>
          <a:custGeom>
            <a:avLst/>
            <a:gdLst/>
            <a:ahLst/>
            <a:cxnLst/>
            <a:rect l="l" t="t" r="r" b="b"/>
            <a:pathLst>
              <a:path w="5285773" h="2986462">
                <a:moveTo>
                  <a:pt x="0" y="0"/>
                </a:moveTo>
                <a:lnTo>
                  <a:pt x="5285774" y="0"/>
                </a:lnTo>
                <a:lnTo>
                  <a:pt x="5285774" y="2986462"/>
                </a:lnTo>
                <a:lnTo>
                  <a:pt x="0" y="2986462"/>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nl-BE" sz="900">
              <a:solidFill>
                <a:prstClr val="black"/>
              </a:solidFill>
              <a:latin typeface="Calibri"/>
            </a:endParaRPr>
          </a:p>
        </p:txBody>
      </p:sp>
      <p:sp>
        <p:nvSpPr>
          <p:cNvPr id="4" name="TextBox 4"/>
          <p:cNvSpPr txBox="1"/>
          <p:nvPr/>
        </p:nvSpPr>
        <p:spPr>
          <a:xfrm>
            <a:off x="1894429" y="2326164"/>
            <a:ext cx="5355142" cy="422167"/>
          </a:xfrm>
          <a:prstGeom prst="rect">
            <a:avLst/>
          </a:prstGeom>
        </p:spPr>
        <p:txBody>
          <a:bodyPr lIns="0" tIns="0" rIns="0" bIns="0" rtlCol="0" anchor="t">
            <a:spAutoFit/>
          </a:bodyPr>
          <a:lstStyle/>
          <a:p>
            <a:pPr algn="ctr">
              <a:lnSpc>
                <a:spcPts val="3640"/>
              </a:lnSpc>
            </a:pPr>
            <a:r>
              <a:rPr lang="en-US" sz="2600" b="1">
                <a:solidFill>
                  <a:srgbClr val="F1E2BD"/>
                </a:solidFill>
                <a:latin typeface="Open Sans Bold"/>
                <a:ea typeface="Open Sans Bold"/>
                <a:cs typeface="Open Sans Bold"/>
                <a:sym typeface="Open Sans Bold"/>
              </a:rPr>
              <a:t>Ask questions</a:t>
            </a:r>
          </a:p>
        </p:txBody>
      </p:sp>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1275416" y="872175"/>
            <a:ext cx="2763318" cy="782856"/>
          </a:xfrm>
          <a:custGeom>
            <a:avLst/>
            <a:gdLst/>
            <a:ahLst/>
            <a:cxnLst/>
            <a:rect l="l" t="t" r="r" b="b"/>
            <a:pathLst>
              <a:path w="5526635" h="1565711">
                <a:moveTo>
                  <a:pt x="0" y="0"/>
                </a:moveTo>
                <a:lnTo>
                  <a:pt x="5526636" y="0"/>
                </a:lnTo>
                <a:lnTo>
                  <a:pt x="5526636" y="1565711"/>
                </a:lnTo>
                <a:lnTo>
                  <a:pt x="0" y="1565711"/>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
        <p:nvSpPr>
          <p:cNvPr id="3" name="Freeform 3"/>
          <p:cNvSpPr/>
          <p:nvPr/>
        </p:nvSpPr>
        <p:spPr>
          <a:xfrm>
            <a:off x="2012877" y="1786949"/>
            <a:ext cx="5396234" cy="3035382"/>
          </a:xfrm>
          <a:custGeom>
            <a:avLst/>
            <a:gdLst/>
            <a:ahLst/>
            <a:cxnLst/>
            <a:rect l="l" t="t" r="r" b="b"/>
            <a:pathLst>
              <a:path w="10792468" h="6070763">
                <a:moveTo>
                  <a:pt x="0" y="0"/>
                </a:moveTo>
                <a:lnTo>
                  <a:pt x="10792468" y="0"/>
                </a:lnTo>
                <a:lnTo>
                  <a:pt x="10792468" y="6070764"/>
                </a:lnTo>
                <a:lnTo>
                  <a:pt x="0" y="6070764"/>
                </a:lnTo>
                <a:lnTo>
                  <a:pt x="0" y="0"/>
                </a:lnTo>
                <a:close/>
              </a:path>
            </a:pathLst>
          </a:custGeom>
          <a:blipFill>
            <a:blip r:embed="rId3"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2689448" y="2303908"/>
            <a:ext cx="3485965" cy="1870378"/>
          </a:xfrm>
          <a:custGeom>
            <a:avLst/>
            <a:gdLst/>
            <a:ahLst/>
            <a:cxnLst/>
            <a:rect l="l" t="t" r="r" b="b"/>
            <a:pathLst>
              <a:path w="6971930" h="3740755">
                <a:moveTo>
                  <a:pt x="0" y="0"/>
                </a:moveTo>
                <a:lnTo>
                  <a:pt x="6971930" y="0"/>
                </a:lnTo>
                <a:lnTo>
                  <a:pt x="6971930" y="3740755"/>
                </a:lnTo>
                <a:lnTo>
                  <a:pt x="0" y="3740755"/>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2423787" y="942071"/>
            <a:ext cx="4296426" cy="3259358"/>
          </a:xfrm>
          <a:custGeom>
            <a:avLst/>
            <a:gdLst/>
            <a:ahLst/>
            <a:cxnLst/>
            <a:rect l="l" t="t" r="r" b="b"/>
            <a:pathLst>
              <a:path w="8592852" h="6518715">
                <a:moveTo>
                  <a:pt x="0" y="0"/>
                </a:moveTo>
                <a:lnTo>
                  <a:pt x="8592852" y="0"/>
                </a:lnTo>
                <a:lnTo>
                  <a:pt x="8592852" y="6518716"/>
                </a:lnTo>
                <a:lnTo>
                  <a:pt x="0" y="6518716"/>
                </a:lnTo>
                <a:lnTo>
                  <a:pt x="0" y="0"/>
                </a:lnTo>
                <a:close/>
              </a:path>
            </a:pathLst>
          </a:custGeom>
          <a:blipFill>
            <a:blip r:embed="rId2"/>
            <a:stretch>
              <a:fillRect/>
            </a:stretch>
          </a:blipFill>
        </p:spPr>
        <p:txBody>
          <a:bodyPr/>
          <a:lstStyle/>
          <a:p>
            <a:endParaRPr lang="nl-BE" sz="900">
              <a:solidFill>
                <a:prstClr val="black"/>
              </a:solidFill>
              <a:latin typeface="Calibri"/>
            </a:endParaRPr>
          </a:p>
        </p:txBody>
      </p:sp>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grpSp>
        <p:nvGrpSpPr>
          <p:cNvPr id="2" name="Group 2"/>
          <p:cNvGrpSpPr/>
          <p:nvPr/>
        </p:nvGrpSpPr>
        <p:grpSpPr>
          <a:xfrm>
            <a:off x="495300" y="2291036"/>
            <a:ext cx="8134350" cy="1062013"/>
            <a:chOff x="0" y="0"/>
            <a:chExt cx="3743780" cy="559414"/>
          </a:xfrm>
        </p:grpSpPr>
        <p:sp>
          <p:nvSpPr>
            <p:cNvPr id="3" name="Freeform 3"/>
            <p:cNvSpPr/>
            <p:nvPr/>
          </p:nvSpPr>
          <p:spPr>
            <a:xfrm>
              <a:off x="0" y="0"/>
              <a:ext cx="3743780" cy="559414"/>
            </a:xfrm>
            <a:custGeom>
              <a:avLst/>
              <a:gdLst/>
              <a:ahLst/>
              <a:cxnLst/>
              <a:rect l="l" t="t" r="r" b="b"/>
              <a:pathLst>
                <a:path w="3743780" h="559414">
                  <a:moveTo>
                    <a:pt x="27777" y="0"/>
                  </a:moveTo>
                  <a:lnTo>
                    <a:pt x="3716003" y="0"/>
                  </a:lnTo>
                  <a:cubicBezTo>
                    <a:pt x="3731344" y="0"/>
                    <a:pt x="3743780" y="12436"/>
                    <a:pt x="3743780" y="27777"/>
                  </a:cubicBezTo>
                  <a:lnTo>
                    <a:pt x="3743780" y="531637"/>
                  </a:lnTo>
                  <a:cubicBezTo>
                    <a:pt x="3743780" y="546978"/>
                    <a:pt x="3731344" y="559414"/>
                    <a:pt x="3716003" y="559414"/>
                  </a:cubicBezTo>
                  <a:lnTo>
                    <a:pt x="27777" y="559414"/>
                  </a:lnTo>
                  <a:cubicBezTo>
                    <a:pt x="12436" y="559414"/>
                    <a:pt x="0" y="546978"/>
                    <a:pt x="0" y="531637"/>
                  </a:cubicBezTo>
                  <a:lnTo>
                    <a:pt x="0" y="27777"/>
                  </a:lnTo>
                  <a:cubicBezTo>
                    <a:pt x="0" y="12436"/>
                    <a:pt x="12436" y="0"/>
                    <a:pt x="27777" y="0"/>
                  </a:cubicBezTo>
                  <a:close/>
                </a:path>
              </a:pathLst>
            </a:custGeom>
            <a:solidFill>
              <a:srgbClr val="F1E2BD"/>
            </a:solidFill>
          </p:spPr>
          <p:txBody>
            <a:bodyPr/>
            <a:lstStyle/>
            <a:p>
              <a:endParaRPr lang="nl-BE" sz="900">
                <a:solidFill>
                  <a:prstClr val="black"/>
                </a:solidFill>
                <a:latin typeface="Calibri"/>
              </a:endParaRPr>
            </a:p>
          </p:txBody>
        </p:sp>
        <p:sp>
          <p:nvSpPr>
            <p:cNvPr id="4" name="TextBox 4"/>
            <p:cNvSpPr txBox="1"/>
            <p:nvPr/>
          </p:nvSpPr>
          <p:spPr>
            <a:xfrm>
              <a:off x="0" y="-57150"/>
              <a:ext cx="3743780" cy="616564"/>
            </a:xfrm>
            <a:prstGeom prst="rect">
              <a:avLst/>
            </a:prstGeom>
          </p:spPr>
          <p:txBody>
            <a:bodyPr lIns="25400" tIns="25400" rIns="25400" bIns="25400" rtlCol="0" anchor="ctr"/>
            <a:lstStyle/>
            <a:p>
              <a:pPr algn="ctr">
                <a:lnSpc>
                  <a:spcPts val="1803"/>
                </a:lnSpc>
              </a:pPr>
              <a:endParaRPr sz="900">
                <a:solidFill>
                  <a:prstClr val="black"/>
                </a:solidFill>
                <a:latin typeface="Calibri"/>
              </a:endParaRPr>
            </a:p>
          </p:txBody>
        </p:sp>
      </p:grpSp>
      <p:sp>
        <p:nvSpPr>
          <p:cNvPr id="5" name="TextBox 5"/>
          <p:cNvSpPr txBox="1"/>
          <p:nvPr/>
        </p:nvSpPr>
        <p:spPr>
          <a:xfrm>
            <a:off x="745172" y="1352506"/>
            <a:ext cx="7663475" cy="1817292"/>
          </a:xfrm>
          <a:prstGeom prst="rect">
            <a:avLst/>
          </a:prstGeom>
        </p:spPr>
        <p:txBody>
          <a:bodyPr lIns="0" tIns="0" rIns="0" bIns="0" rtlCol="0" anchor="t">
            <a:spAutoFit/>
          </a:bodyPr>
          <a:lstStyle/>
          <a:p>
            <a:pPr algn="ctr">
              <a:lnSpc>
                <a:spcPts val="3640"/>
              </a:lnSpc>
            </a:pPr>
            <a:r>
              <a:rPr lang="en-US" sz="2600" dirty="0">
                <a:solidFill>
                  <a:srgbClr val="F1E2BD"/>
                </a:solidFill>
                <a:latin typeface="Open Sans"/>
                <a:ea typeface="Open Sans"/>
                <a:cs typeface="Open Sans"/>
                <a:sym typeface="Open Sans"/>
              </a:rPr>
              <a:t>Research indicates: </a:t>
            </a:r>
          </a:p>
          <a:p>
            <a:pPr algn="ctr">
              <a:lnSpc>
                <a:spcPts val="3640"/>
              </a:lnSpc>
            </a:pPr>
            <a:endParaRPr lang="en-US" sz="2600" dirty="0">
              <a:solidFill>
                <a:srgbClr val="F1E2BD"/>
              </a:solidFill>
              <a:latin typeface="Open Sans"/>
              <a:ea typeface="Open Sans"/>
              <a:cs typeface="Open Sans"/>
              <a:sym typeface="Open Sans"/>
            </a:endParaRPr>
          </a:p>
          <a:p>
            <a:pPr algn="ctr">
              <a:lnSpc>
                <a:spcPts val="3640"/>
              </a:lnSpc>
            </a:pPr>
            <a:r>
              <a:rPr lang="en-US" sz="2600" dirty="0">
                <a:solidFill>
                  <a:srgbClr val="621F2A"/>
                </a:solidFill>
                <a:latin typeface="Open Sans"/>
                <a:ea typeface="Open Sans"/>
                <a:cs typeface="Open Sans"/>
                <a:sym typeface="Open Sans"/>
              </a:rPr>
              <a:t>“the more people speak the better they feel about the person they are talking to.”</a:t>
            </a:r>
          </a:p>
        </p:txBody>
      </p:sp>
      <p:sp>
        <p:nvSpPr>
          <p:cNvPr id="6" name="TextBox 6"/>
          <p:cNvSpPr txBox="1"/>
          <p:nvPr/>
        </p:nvSpPr>
        <p:spPr>
          <a:xfrm>
            <a:off x="5723037" y="4600575"/>
            <a:ext cx="2906614" cy="251607"/>
          </a:xfrm>
          <a:prstGeom prst="rect">
            <a:avLst/>
          </a:prstGeom>
        </p:spPr>
        <p:txBody>
          <a:bodyPr lIns="0" tIns="0" rIns="0" bIns="0" rtlCol="0" anchor="t">
            <a:spAutoFit/>
          </a:bodyPr>
          <a:lstStyle/>
          <a:p>
            <a:pPr algn="ctr">
              <a:lnSpc>
                <a:spcPts val="2100"/>
              </a:lnSpc>
            </a:pPr>
            <a:r>
              <a:rPr lang="en-US" sz="1500">
                <a:solidFill>
                  <a:srgbClr val="F1E2BD"/>
                </a:solidFill>
                <a:latin typeface="Open Sans"/>
                <a:ea typeface="Open Sans"/>
                <a:cs typeface="Open Sans"/>
                <a:sym typeface="Open Sans"/>
              </a:rPr>
              <a:t>Source: Harvard Business School</a:t>
            </a:r>
          </a:p>
        </p:txBody>
      </p:sp>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3253154" y="2800350"/>
            <a:ext cx="2637693" cy="2057400"/>
          </a:xfrm>
          <a:custGeom>
            <a:avLst/>
            <a:gdLst/>
            <a:ahLst/>
            <a:cxnLst/>
            <a:rect l="l" t="t" r="r" b="b"/>
            <a:pathLst>
              <a:path w="5275385" h="4114800">
                <a:moveTo>
                  <a:pt x="0" y="0"/>
                </a:moveTo>
                <a:lnTo>
                  <a:pt x="5275384" y="0"/>
                </a:lnTo>
                <a:lnTo>
                  <a:pt x="5275384" y="4114800"/>
                </a:lnTo>
                <a:lnTo>
                  <a:pt x="0" y="4114800"/>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
        <p:nvSpPr>
          <p:cNvPr id="3" name="TextBox 3"/>
          <p:cNvSpPr txBox="1"/>
          <p:nvPr/>
        </p:nvSpPr>
        <p:spPr>
          <a:xfrm>
            <a:off x="698150" y="871165"/>
            <a:ext cx="7931501" cy="1817292"/>
          </a:xfrm>
          <a:prstGeom prst="rect">
            <a:avLst/>
          </a:prstGeom>
        </p:spPr>
        <p:txBody>
          <a:bodyPr lIns="0" tIns="0" rIns="0" bIns="0" rtlCol="0" anchor="t">
            <a:spAutoFit/>
          </a:bodyPr>
          <a:lstStyle/>
          <a:p>
            <a:pPr algn="ctr">
              <a:lnSpc>
                <a:spcPts val="3640"/>
              </a:lnSpc>
            </a:pPr>
            <a:r>
              <a:rPr lang="en-US" sz="2600" b="1">
                <a:solidFill>
                  <a:srgbClr val="F1E2BD"/>
                </a:solidFill>
                <a:latin typeface="Open Sans Bold"/>
                <a:ea typeface="Open Sans Bold"/>
                <a:cs typeface="Open Sans Bold"/>
                <a:sym typeface="Open Sans Bold"/>
              </a:rPr>
              <a:t>Don’t stick to the small talk.</a:t>
            </a:r>
          </a:p>
          <a:p>
            <a:pPr algn="ctr">
              <a:lnSpc>
                <a:spcPts val="3640"/>
              </a:lnSpc>
            </a:pPr>
            <a:endParaRPr lang="en-US" sz="2600" b="1">
              <a:solidFill>
                <a:srgbClr val="F1E2BD"/>
              </a:solidFill>
              <a:latin typeface="Open Sans Bold"/>
              <a:ea typeface="Open Sans Bold"/>
              <a:cs typeface="Open Sans Bold"/>
              <a:sym typeface="Open Sans Bold"/>
            </a:endParaRPr>
          </a:p>
          <a:p>
            <a:pPr algn="ctr">
              <a:lnSpc>
                <a:spcPts val="3640"/>
              </a:lnSpc>
            </a:pPr>
            <a:r>
              <a:rPr lang="en-US" sz="2600">
                <a:solidFill>
                  <a:srgbClr val="F1E2BD"/>
                </a:solidFill>
                <a:latin typeface="Open Sans"/>
                <a:ea typeface="Open Sans"/>
                <a:cs typeface="Open Sans"/>
                <a:sym typeface="Open Sans"/>
              </a:rPr>
              <a:t>The small talk = the entrance to a genuine conversation.</a:t>
            </a:r>
          </a:p>
        </p:txBody>
      </p:sp>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1300943" y="731780"/>
            <a:ext cx="6542115" cy="3679940"/>
          </a:xfrm>
          <a:custGeom>
            <a:avLst/>
            <a:gdLst/>
            <a:ahLst/>
            <a:cxnLst/>
            <a:rect l="l" t="t" r="r" b="b"/>
            <a:pathLst>
              <a:path w="13084230" h="7359879">
                <a:moveTo>
                  <a:pt x="0" y="0"/>
                </a:moveTo>
                <a:lnTo>
                  <a:pt x="13084230" y="0"/>
                </a:lnTo>
                <a:lnTo>
                  <a:pt x="13084230" y="7359880"/>
                </a:lnTo>
                <a:lnTo>
                  <a:pt x="0" y="7359880"/>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1737895" y="222995"/>
            <a:ext cx="736318" cy="736318"/>
          </a:xfrm>
          <a:custGeom>
            <a:avLst/>
            <a:gdLst/>
            <a:ahLst/>
            <a:cxnLst/>
            <a:rect l="l" t="t" r="r" b="b"/>
            <a:pathLst>
              <a:path w="1472636" h="1472636">
                <a:moveTo>
                  <a:pt x="0" y="0"/>
                </a:moveTo>
                <a:lnTo>
                  <a:pt x="1472637" y="0"/>
                </a:lnTo>
                <a:lnTo>
                  <a:pt x="1472637" y="1472637"/>
                </a:lnTo>
                <a:lnTo>
                  <a:pt x="0" y="1472637"/>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nl-BE" sz="900">
              <a:solidFill>
                <a:prstClr val="black"/>
              </a:solidFill>
              <a:latin typeface="Calibri"/>
            </a:endParaRPr>
          </a:p>
        </p:txBody>
      </p:sp>
      <p:sp>
        <p:nvSpPr>
          <p:cNvPr id="3" name="Freeform 3"/>
          <p:cNvSpPr/>
          <p:nvPr/>
        </p:nvSpPr>
        <p:spPr>
          <a:xfrm>
            <a:off x="6726808" y="222995"/>
            <a:ext cx="805912" cy="805912"/>
          </a:xfrm>
          <a:custGeom>
            <a:avLst/>
            <a:gdLst/>
            <a:ahLst/>
            <a:cxnLst/>
            <a:rect l="l" t="t" r="r" b="b"/>
            <a:pathLst>
              <a:path w="1611824" h="1611824">
                <a:moveTo>
                  <a:pt x="0" y="0"/>
                </a:moveTo>
                <a:lnTo>
                  <a:pt x="1611824" y="0"/>
                </a:lnTo>
                <a:lnTo>
                  <a:pt x="1611824" y="1611825"/>
                </a:lnTo>
                <a:lnTo>
                  <a:pt x="0" y="1611825"/>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nl-BE" sz="900">
              <a:solidFill>
                <a:prstClr val="black"/>
              </a:solidFill>
              <a:latin typeface="Calibri"/>
            </a:endParaRPr>
          </a:p>
        </p:txBody>
      </p:sp>
      <p:grpSp>
        <p:nvGrpSpPr>
          <p:cNvPr id="4" name="Group 4"/>
          <p:cNvGrpSpPr/>
          <p:nvPr/>
        </p:nvGrpSpPr>
        <p:grpSpPr>
          <a:xfrm>
            <a:off x="422542" y="1330963"/>
            <a:ext cx="3515644" cy="2022086"/>
            <a:chOff x="0" y="0"/>
            <a:chExt cx="1851862" cy="1065131"/>
          </a:xfrm>
        </p:grpSpPr>
        <p:sp>
          <p:nvSpPr>
            <p:cNvPr id="5" name="Freeform 5"/>
            <p:cNvSpPr/>
            <p:nvPr/>
          </p:nvSpPr>
          <p:spPr>
            <a:xfrm>
              <a:off x="0" y="0"/>
              <a:ext cx="1851862" cy="1065131"/>
            </a:xfrm>
            <a:custGeom>
              <a:avLst/>
              <a:gdLst/>
              <a:ahLst/>
              <a:cxnLst/>
              <a:rect l="l" t="t" r="r" b="b"/>
              <a:pathLst>
                <a:path w="1851862" h="1065131">
                  <a:moveTo>
                    <a:pt x="56154" y="0"/>
                  </a:moveTo>
                  <a:lnTo>
                    <a:pt x="1795707" y="0"/>
                  </a:lnTo>
                  <a:cubicBezTo>
                    <a:pt x="1826720" y="0"/>
                    <a:pt x="1851862" y="25141"/>
                    <a:pt x="1851862" y="56154"/>
                  </a:cubicBezTo>
                  <a:lnTo>
                    <a:pt x="1851862" y="1008977"/>
                  </a:lnTo>
                  <a:cubicBezTo>
                    <a:pt x="1851862" y="1039990"/>
                    <a:pt x="1826720" y="1065131"/>
                    <a:pt x="1795707" y="1065131"/>
                  </a:cubicBezTo>
                  <a:lnTo>
                    <a:pt x="56154" y="1065131"/>
                  </a:lnTo>
                  <a:cubicBezTo>
                    <a:pt x="25141" y="1065131"/>
                    <a:pt x="0" y="1039990"/>
                    <a:pt x="0" y="1008977"/>
                  </a:cubicBezTo>
                  <a:lnTo>
                    <a:pt x="0" y="56154"/>
                  </a:lnTo>
                  <a:cubicBezTo>
                    <a:pt x="0" y="25141"/>
                    <a:pt x="25141" y="0"/>
                    <a:pt x="56154" y="0"/>
                  </a:cubicBezTo>
                  <a:close/>
                </a:path>
              </a:pathLst>
            </a:custGeom>
            <a:solidFill>
              <a:srgbClr val="F1E2BD"/>
            </a:solidFill>
          </p:spPr>
          <p:txBody>
            <a:bodyPr/>
            <a:lstStyle/>
            <a:p>
              <a:endParaRPr lang="nl-BE" sz="900">
                <a:solidFill>
                  <a:prstClr val="black"/>
                </a:solidFill>
                <a:latin typeface="Calibri"/>
              </a:endParaRPr>
            </a:p>
          </p:txBody>
        </p:sp>
        <p:sp>
          <p:nvSpPr>
            <p:cNvPr id="6" name="TextBox 6"/>
            <p:cNvSpPr txBox="1"/>
            <p:nvPr/>
          </p:nvSpPr>
          <p:spPr>
            <a:xfrm>
              <a:off x="0" y="-57150"/>
              <a:ext cx="1851862" cy="1122281"/>
            </a:xfrm>
            <a:prstGeom prst="rect">
              <a:avLst/>
            </a:prstGeom>
          </p:spPr>
          <p:txBody>
            <a:bodyPr lIns="25400" tIns="25400" rIns="25400" bIns="25400" rtlCol="0" anchor="ctr"/>
            <a:lstStyle/>
            <a:p>
              <a:pPr algn="ctr">
                <a:lnSpc>
                  <a:spcPts val="1803"/>
                </a:lnSpc>
              </a:pPr>
              <a:endParaRPr sz="900">
                <a:solidFill>
                  <a:prstClr val="black"/>
                </a:solidFill>
                <a:latin typeface="Calibri"/>
              </a:endParaRPr>
            </a:p>
          </p:txBody>
        </p:sp>
      </p:grpSp>
      <p:sp>
        <p:nvSpPr>
          <p:cNvPr id="7" name="TextBox 7"/>
          <p:cNvSpPr txBox="1"/>
          <p:nvPr/>
        </p:nvSpPr>
        <p:spPr>
          <a:xfrm>
            <a:off x="297377" y="1414253"/>
            <a:ext cx="2536974" cy="1092222"/>
          </a:xfrm>
          <a:prstGeom prst="rect">
            <a:avLst/>
          </a:prstGeom>
        </p:spPr>
        <p:txBody>
          <a:bodyPr lIns="0" tIns="0" rIns="0" bIns="0" rtlCol="0" anchor="t">
            <a:spAutoFit/>
          </a:bodyPr>
          <a:lstStyle/>
          <a:p>
            <a:pPr marL="453393" lvl="1" indent="-226696">
              <a:lnSpc>
                <a:spcPts val="2940"/>
              </a:lnSpc>
              <a:buFont typeface="Arial"/>
              <a:buChar char="•"/>
            </a:pPr>
            <a:r>
              <a:rPr lang="en-US" sz="2100">
                <a:solidFill>
                  <a:srgbClr val="621F2A"/>
                </a:solidFill>
                <a:latin typeface="Open Sans"/>
                <a:ea typeface="Open Sans"/>
                <a:cs typeface="Open Sans"/>
                <a:sym typeface="Open Sans"/>
              </a:rPr>
              <a:t>What do you do?</a:t>
            </a:r>
          </a:p>
          <a:p>
            <a:pPr marL="453393" lvl="1" indent="-226696">
              <a:lnSpc>
                <a:spcPts val="2940"/>
              </a:lnSpc>
              <a:buFont typeface="Arial"/>
              <a:buChar char="•"/>
            </a:pPr>
            <a:r>
              <a:rPr lang="en-US" sz="2100">
                <a:solidFill>
                  <a:srgbClr val="621F2A"/>
                </a:solidFill>
                <a:latin typeface="Open Sans"/>
                <a:ea typeface="Open Sans"/>
                <a:cs typeface="Open Sans"/>
                <a:sym typeface="Open Sans"/>
              </a:rPr>
              <a:t>How are you?</a:t>
            </a:r>
          </a:p>
          <a:p>
            <a:pPr marL="453393" lvl="1" indent="-226696">
              <a:lnSpc>
                <a:spcPts val="2940"/>
              </a:lnSpc>
              <a:buFont typeface="Arial"/>
              <a:buChar char="•"/>
            </a:pPr>
            <a:r>
              <a:rPr lang="en-US" sz="2100">
                <a:solidFill>
                  <a:srgbClr val="621F2A"/>
                </a:solidFill>
                <a:latin typeface="Open Sans"/>
                <a:ea typeface="Open Sans"/>
                <a:cs typeface="Open Sans"/>
                <a:sym typeface="Open Sans"/>
              </a:rPr>
              <a:t>...</a:t>
            </a:r>
          </a:p>
        </p:txBody>
      </p:sp>
      <p:grpSp>
        <p:nvGrpSpPr>
          <p:cNvPr id="8" name="Group 8"/>
          <p:cNvGrpSpPr/>
          <p:nvPr/>
        </p:nvGrpSpPr>
        <p:grpSpPr>
          <a:xfrm>
            <a:off x="4238536" y="1330963"/>
            <a:ext cx="4817162" cy="3139436"/>
            <a:chOff x="0" y="0"/>
            <a:chExt cx="2537435" cy="1653695"/>
          </a:xfrm>
        </p:grpSpPr>
        <p:sp>
          <p:nvSpPr>
            <p:cNvPr id="9" name="Freeform 9"/>
            <p:cNvSpPr/>
            <p:nvPr/>
          </p:nvSpPr>
          <p:spPr>
            <a:xfrm>
              <a:off x="0" y="0"/>
              <a:ext cx="2537435" cy="1653695"/>
            </a:xfrm>
            <a:custGeom>
              <a:avLst/>
              <a:gdLst/>
              <a:ahLst/>
              <a:cxnLst/>
              <a:rect l="l" t="t" r="r" b="b"/>
              <a:pathLst>
                <a:path w="2537435" h="1653695">
                  <a:moveTo>
                    <a:pt x="40982" y="0"/>
                  </a:moveTo>
                  <a:lnTo>
                    <a:pt x="2496452" y="0"/>
                  </a:lnTo>
                  <a:cubicBezTo>
                    <a:pt x="2507322" y="0"/>
                    <a:pt x="2517746" y="4318"/>
                    <a:pt x="2525431" y="12003"/>
                  </a:cubicBezTo>
                  <a:cubicBezTo>
                    <a:pt x="2533117" y="19689"/>
                    <a:pt x="2537435" y="30113"/>
                    <a:pt x="2537435" y="40982"/>
                  </a:cubicBezTo>
                  <a:lnTo>
                    <a:pt x="2537435" y="1612712"/>
                  </a:lnTo>
                  <a:cubicBezTo>
                    <a:pt x="2537435" y="1635346"/>
                    <a:pt x="2519086" y="1653695"/>
                    <a:pt x="2496452" y="1653695"/>
                  </a:cubicBezTo>
                  <a:lnTo>
                    <a:pt x="40982" y="1653695"/>
                  </a:lnTo>
                  <a:cubicBezTo>
                    <a:pt x="30113" y="1653695"/>
                    <a:pt x="19689" y="1649377"/>
                    <a:pt x="12003" y="1641691"/>
                  </a:cubicBezTo>
                  <a:cubicBezTo>
                    <a:pt x="4318" y="1634005"/>
                    <a:pt x="0" y="1623581"/>
                    <a:pt x="0" y="1612712"/>
                  </a:cubicBezTo>
                  <a:lnTo>
                    <a:pt x="0" y="40982"/>
                  </a:lnTo>
                  <a:cubicBezTo>
                    <a:pt x="0" y="18348"/>
                    <a:pt x="18348" y="0"/>
                    <a:pt x="40982" y="0"/>
                  </a:cubicBezTo>
                  <a:close/>
                </a:path>
              </a:pathLst>
            </a:custGeom>
            <a:solidFill>
              <a:srgbClr val="F1E2BD"/>
            </a:solidFill>
          </p:spPr>
          <p:txBody>
            <a:bodyPr/>
            <a:lstStyle/>
            <a:p>
              <a:endParaRPr lang="nl-BE" sz="900">
                <a:solidFill>
                  <a:prstClr val="black"/>
                </a:solidFill>
                <a:latin typeface="Calibri"/>
              </a:endParaRPr>
            </a:p>
          </p:txBody>
        </p:sp>
        <p:sp>
          <p:nvSpPr>
            <p:cNvPr id="10" name="TextBox 10"/>
            <p:cNvSpPr txBox="1"/>
            <p:nvPr/>
          </p:nvSpPr>
          <p:spPr>
            <a:xfrm>
              <a:off x="0" y="-57150"/>
              <a:ext cx="2537435" cy="1710845"/>
            </a:xfrm>
            <a:prstGeom prst="rect">
              <a:avLst/>
            </a:prstGeom>
          </p:spPr>
          <p:txBody>
            <a:bodyPr lIns="25400" tIns="25400" rIns="25400" bIns="25400" rtlCol="0" anchor="ctr"/>
            <a:lstStyle/>
            <a:p>
              <a:pPr algn="ctr">
                <a:lnSpc>
                  <a:spcPts val="1803"/>
                </a:lnSpc>
              </a:pPr>
              <a:endParaRPr sz="900">
                <a:solidFill>
                  <a:prstClr val="black"/>
                </a:solidFill>
                <a:latin typeface="Calibri"/>
              </a:endParaRPr>
            </a:p>
          </p:txBody>
        </p:sp>
      </p:grpSp>
      <p:sp>
        <p:nvSpPr>
          <p:cNvPr id="11" name="TextBox 11"/>
          <p:cNvSpPr txBox="1"/>
          <p:nvPr/>
        </p:nvSpPr>
        <p:spPr>
          <a:xfrm>
            <a:off x="4322827" y="1414253"/>
            <a:ext cx="4648579" cy="2207912"/>
          </a:xfrm>
          <a:prstGeom prst="rect">
            <a:avLst/>
          </a:prstGeom>
        </p:spPr>
        <p:txBody>
          <a:bodyPr lIns="0" tIns="0" rIns="0" bIns="0" rtlCol="0" anchor="t">
            <a:spAutoFit/>
          </a:bodyPr>
          <a:lstStyle/>
          <a:p>
            <a:pPr marL="453393" lvl="1" indent="-226696">
              <a:lnSpc>
                <a:spcPts val="2940"/>
              </a:lnSpc>
              <a:buFont typeface="Arial"/>
              <a:buChar char="•"/>
            </a:pPr>
            <a:r>
              <a:rPr lang="en-US" sz="2100">
                <a:solidFill>
                  <a:srgbClr val="621F2A"/>
                </a:solidFill>
                <a:latin typeface="Open Sans"/>
                <a:ea typeface="Open Sans"/>
                <a:cs typeface="Open Sans"/>
                <a:sym typeface="Open Sans"/>
              </a:rPr>
              <a:t>Working on anything exciting lately? </a:t>
            </a:r>
          </a:p>
          <a:p>
            <a:pPr marL="453393" lvl="1" indent="-226696">
              <a:lnSpc>
                <a:spcPts val="2940"/>
              </a:lnSpc>
              <a:buFont typeface="Arial"/>
              <a:buChar char="•"/>
            </a:pPr>
            <a:r>
              <a:rPr lang="en-US" sz="2100">
                <a:solidFill>
                  <a:srgbClr val="621F2A"/>
                </a:solidFill>
                <a:latin typeface="Open Sans"/>
                <a:ea typeface="Open Sans"/>
                <a:cs typeface="Open Sans"/>
                <a:sym typeface="Open Sans"/>
              </a:rPr>
              <a:t>What was your highlight of the day?</a:t>
            </a:r>
          </a:p>
          <a:p>
            <a:pPr marL="453393" lvl="1" indent="-226696">
              <a:lnSpc>
                <a:spcPts val="2940"/>
              </a:lnSpc>
              <a:buFont typeface="Arial"/>
              <a:buChar char="•"/>
            </a:pPr>
            <a:r>
              <a:rPr lang="en-US" sz="2100">
                <a:solidFill>
                  <a:srgbClr val="621F2A"/>
                </a:solidFill>
                <a:latin typeface="Open Sans"/>
                <a:ea typeface="Open Sans"/>
                <a:cs typeface="Open Sans"/>
                <a:sym typeface="Open Sans"/>
              </a:rPr>
              <a:t>Working on any passion projects?</a:t>
            </a:r>
          </a:p>
          <a:p>
            <a:pPr marL="453393" lvl="1" indent="-226696">
              <a:lnSpc>
                <a:spcPts val="2940"/>
              </a:lnSpc>
              <a:buFont typeface="Arial"/>
              <a:buChar char="•"/>
            </a:pPr>
            <a:r>
              <a:rPr lang="en-US" sz="2100">
                <a:solidFill>
                  <a:srgbClr val="621F2A"/>
                </a:solidFill>
                <a:latin typeface="Open Sans"/>
                <a:ea typeface="Open Sans"/>
                <a:cs typeface="Open Sans"/>
                <a:sym typeface="Open Sans"/>
              </a:rPr>
              <a:t>...</a:t>
            </a:r>
          </a:p>
        </p:txBody>
      </p:sp>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1300943" y="1306122"/>
            <a:ext cx="6542115" cy="2531256"/>
          </a:xfrm>
          <a:custGeom>
            <a:avLst/>
            <a:gdLst/>
            <a:ahLst/>
            <a:cxnLst/>
            <a:rect l="l" t="t" r="r" b="b"/>
            <a:pathLst>
              <a:path w="13084230" h="5062512">
                <a:moveTo>
                  <a:pt x="0" y="0"/>
                </a:moveTo>
                <a:lnTo>
                  <a:pt x="13084230" y="0"/>
                </a:lnTo>
                <a:lnTo>
                  <a:pt x="13084230" y="5062512"/>
                </a:lnTo>
                <a:lnTo>
                  <a:pt x="0" y="5062512"/>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3250557" y="2897243"/>
            <a:ext cx="2642887" cy="1493231"/>
          </a:xfrm>
          <a:custGeom>
            <a:avLst/>
            <a:gdLst/>
            <a:ahLst/>
            <a:cxnLst/>
            <a:rect l="l" t="t" r="r" b="b"/>
            <a:pathLst>
              <a:path w="5285773" h="2986462">
                <a:moveTo>
                  <a:pt x="0" y="0"/>
                </a:moveTo>
                <a:lnTo>
                  <a:pt x="5285774" y="0"/>
                </a:lnTo>
                <a:lnTo>
                  <a:pt x="5285774" y="2986462"/>
                </a:lnTo>
                <a:lnTo>
                  <a:pt x="0" y="2986462"/>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nl-BE" sz="900">
              <a:solidFill>
                <a:prstClr val="black"/>
              </a:solidFill>
              <a:latin typeface="Calibri"/>
            </a:endParaRPr>
          </a:p>
        </p:txBody>
      </p:sp>
      <p:sp>
        <p:nvSpPr>
          <p:cNvPr id="3" name="TextBox 3"/>
          <p:cNvSpPr txBox="1"/>
          <p:nvPr/>
        </p:nvSpPr>
        <p:spPr>
          <a:xfrm>
            <a:off x="1340942" y="1841164"/>
            <a:ext cx="6462117" cy="891847"/>
          </a:xfrm>
          <a:prstGeom prst="rect">
            <a:avLst/>
          </a:prstGeom>
        </p:spPr>
        <p:txBody>
          <a:bodyPr lIns="0" tIns="0" rIns="0" bIns="0" rtlCol="0" anchor="t">
            <a:spAutoFit/>
          </a:bodyPr>
          <a:lstStyle/>
          <a:p>
            <a:pPr algn="ctr">
              <a:lnSpc>
                <a:spcPts val="3640"/>
              </a:lnSpc>
            </a:pPr>
            <a:r>
              <a:rPr lang="en-US" sz="2600">
                <a:solidFill>
                  <a:srgbClr val="F1E2BD"/>
                </a:solidFill>
                <a:latin typeface="Open Sans"/>
                <a:ea typeface="Open Sans"/>
                <a:cs typeface="Open Sans"/>
                <a:sym typeface="Open Sans"/>
              </a:rPr>
              <a:t>You don’t need a brilliant opening line;</a:t>
            </a:r>
          </a:p>
          <a:p>
            <a:pPr algn="ctr">
              <a:lnSpc>
                <a:spcPts val="3640"/>
              </a:lnSpc>
            </a:pPr>
            <a:r>
              <a:rPr lang="en-US" sz="2600">
                <a:solidFill>
                  <a:srgbClr val="F1E2BD"/>
                </a:solidFill>
                <a:latin typeface="Open Sans"/>
                <a:ea typeface="Open Sans"/>
                <a:cs typeface="Open Sans"/>
                <a:sym typeface="Open Sans"/>
              </a:rPr>
              <a:t>you need a </a:t>
            </a:r>
            <a:r>
              <a:rPr lang="en-US" sz="2600" b="1">
                <a:solidFill>
                  <a:srgbClr val="F1E2BD"/>
                </a:solidFill>
                <a:latin typeface="Open Sans Bold"/>
                <a:ea typeface="Open Sans Bold"/>
                <a:cs typeface="Open Sans Bold"/>
                <a:sym typeface="Open Sans Bold"/>
              </a:rPr>
              <a:t>genuine follow-up question</a:t>
            </a:r>
            <a:r>
              <a:rPr lang="en-US" sz="2600">
                <a:solidFill>
                  <a:srgbClr val="F1E2BD"/>
                </a:solidFill>
                <a:latin typeface="Open Sans"/>
                <a:ea typeface="Open Sans"/>
                <a:cs typeface="Open Sans"/>
                <a:sym typeface="Open Sans"/>
              </a:rPr>
              <a:t>. </a:t>
            </a:r>
          </a:p>
        </p:txBody>
      </p:sp>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1300943" y="731780"/>
            <a:ext cx="6542115" cy="3679940"/>
          </a:xfrm>
          <a:custGeom>
            <a:avLst/>
            <a:gdLst/>
            <a:ahLst/>
            <a:cxnLst/>
            <a:rect l="l" t="t" r="r" b="b"/>
            <a:pathLst>
              <a:path w="13084230" h="7359879">
                <a:moveTo>
                  <a:pt x="0" y="0"/>
                </a:moveTo>
                <a:lnTo>
                  <a:pt x="13084230" y="0"/>
                </a:lnTo>
                <a:lnTo>
                  <a:pt x="13084230" y="7359880"/>
                </a:lnTo>
                <a:lnTo>
                  <a:pt x="0" y="7359880"/>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1096732" y="770070"/>
            <a:ext cx="3271766" cy="926901"/>
          </a:xfrm>
          <a:custGeom>
            <a:avLst/>
            <a:gdLst/>
            <a:ahLst/>
            <a:cxnLst/>
            <a:rect l="l" t="t" r="r" b="b"/>
            <a:pathLst>
              <a:path w="6543532" h="1853801">
                <a:moveTo>
                  <a:pt x="0" y="0"/>
                </a:moveTo>
                <a:lnTo>
                  <a:pt x="6543533" y="0"/>
                </a:lnTo>
                <a:lnTo>
                  <a:pt x="6543533" y="1853801"/>
                </a:lnTo>
                <a:lnTo>
                  <a:pt x="0" y="1853801"/>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
        <p:nvSpPr>
          <p:cNvPr id="3" name="TextBox 3"/>
          <p:cNvSpPr txBox="1"/>
          <p:nvPr/>
        </p:nvSpPr>
        <p:spPr>
          <a:xfrm>
            <a:off x="2334758" y="2326164"/>
            <a:ext cx="5355142" cy="430182"/>
          </a:xfrm>
          <a:prstGeom prst="rect">
            <a:avLst/>
          </a:prstGeom>
        </p:spPr>
        <p:txBody>
          <a:bodyPr lIns="0" tIns="0" rIns="0" bIns="0" rtlCol="0" anchor="t">
            <a:spAutoFit/>
          </a:bodyPr>
          <a:lstStyle/>
          <a:p>
            <a:pPr algn="ctr">
              <a:lnSpc>
                <a:spcPts val="3640"/>
              </a:lnSpc>
            </a:pPr>
            <a:r>
              <a:rPr lang="en-US" sz="2600">
                <a:solidFill>
                  <a:srgbClr val="F1E2BD"/>
                </a:solidFill>
                <a:latin typeface="Open Sans"/>
                <a:ea typeface="Open Sans"/>
                <a:cs typeface="Open Sans"/>
                <a:sym typeface="Open Sans"/>
              </a:rPr>
              <a:t>Talk to </a:t>
            </a:r>
            <a:r>
              <a:rPr lang="en-US" sz="2600" b="1">
                <a:solidFill>
                  <a:srgbClr val="F1E2BD"/>
                </a:solidFill>
                <a:latin typeface="Open Sans Bold"/>
                <a:ea typeface="Open Sans Bold"/>
                <a:cs typeface="Open Sans Bold"/>
                <a:sym typeface="Open Sans Bold"/>
              </a:rPr>
              <a:t>different </a:t>
            </a:r>
            <a:r>
              <a:rPr lang="en-US" sz="2600">
                <a:solidFill>
                  <a:srgbClr val="F1E2BD"/>
                </a:solidFill>
                <a:latin typeface="Open Sans"/>
                <a:ea typeface="Open Sans"/>
                <a:cs typeface="Open Sans"/>
                <a:sym typeface="Open Sans"/>
              </a:rPr>
              <a:t>people</a:t>
            </a:r>
          </a:p>
        </p:txBody>
      </p:sp>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2053178" y="969114"/>
            <a:ext cx="5037645" cy="3358430"/>
          </a:xfrm>
          <a:custGeom>
            <a:avLst/>
            <a:gdLst/>
            <a:ahLst/>
            <a:cxnLst/>
            <a:rect l="l" t="t" r="r" b="b"/>
            <a:pathLst>
              <a:path w="10075289" h="6716860">
                <a:moveTo>
                  <a:pt x="0" y="0"/>
                </a:moveTo>
                <a:lnTo>
                  <a:pt x="10075290" y="0"/>
                </a:lnTo>
                <a:lnTo>
                  <a:pt x="10075290" y="6716860"/>
                </a:lnTo>
                <a:lnTo>
                  <a:pt x="0" y="6716860"/>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1602971" y="742950"/>
            <a:ext cx="5938058" cy="3478270"/>
          </a:xfrm>
          <a:custGeom>
            <a:avLst/>
            <a:gdLst/>
            <a:ahLst/>
            <a:cxnLst/>
            <a:rect l="l" t="t" r="r" b="b"/>
            <a:pathLst>
              <a:path w="13084230" h="7359879">
                <a:moveTo>
                  <a:pt x="0" y="0"/>
                </a:moveTo>
                <a:lnTo>
                  <a:pt x="13084230" y="0"/>
                </a:lnTo>
                <a:lnTo>
                  <a:pt x="13084230" y="7359880"/>
                </a:lnTo>
                <a:lnTo>
                  <a:pt x="0" y="7359880"/>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1300943" y="1169791"/>
            <a:ext cx="6542115" cy="2691287"/>
          </a:xfrm>
          <a:custGeom>
            <a:avLst/>
            <a:gdLst/>
            <a:ahLst/>
            <a:cxnLst/>
            <a:rect l="l" t="t" r="r" b="b"/>
            <a:pathLst>
              <a:path w="13084230" h="5382573">
                <a:moveTo>
                  <a:pt x="0" y="0"/>
                </a:moveTo>
                <a:lnTo>
                  <a:pt x="13084230" y="0"/>
                </a:lnTo>
                <a:lnTo>
                  <a:pt x="13084230" y="5382573"/>
                </a:lnTo>
                <a:lnTo>
                  <a:pt x="0" y="5382573"/>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
        <p:nvSpPr>
          <p:cNvPr id="3" name="TextBox 3"/>
          <p:cNvSpPr txBox="1"/>
          <p:nvPr/>
        </p:nvSpPr>
        <p:spPr>
          <a:xfrm>
            <a:off x="1200826" y="466725"/>
            <a:ext cx="6542115" cy="432298"/>
          </a:xfrm>
          <a:prstGeom prst="rect">
            <a:avLst/>
          </a:prstGeom>
        </p:spPr>
        <p:txBody>
          <a:bodyPr lIns="0" tIns="0" rIns="0" bIns="0" rtlCol="0" anchor="t">
            <a:spAutoFit/>
          </a:bodyPr>
          <a:lstStyle/>
          <a:p>
            <a:pPr algn="ctr">
              <a:lnSpc>
                <a:spcPts val="3640"/>
              </a:lnSpc>
            </a:pPr>
            <a:r>
              <a:rPr lang="en-US" sz="2600">
                <a:solidFill>
                  <a:srgbClr val="F1E2BD"/>
                </a:solidFill>
                <a:latin typeface="Open Sans"/>
                <a:ea typeface="Open Sans"/>
                <a:cs typeface="Open Sans"/>
                <a:sym typeface="Open Sans"/>
              </a:rPr>
              <a:t>The strength </a:t>
            </a:r>
            <a:r>
              <a:rPr lang="en-US" sz="2600" dirty="0">
                <a:solidFill>
                  <a:srgbClr val="F1E2BD"/>
                </a:solidFill>
                <a:latin typeface="Open Sans"/>
                <a:ea typeface="Open Sans"/>
                <a:cs typeface="Open Sans"/>
                <a:sym typeface="Open Sans"/>
              </a:rPr>
              <a:t>of weak ties</a:t>
            </a:r>
          </a:p>
        </p:txBody>
      </p:sp>
      <p:grpSp>
        <p:nvGrpSpPr>
          <p:cNvPr id="4" name="Group 4"/>
          <p:cNvGrpSpPr/>
          <p:nvPr/>
        </p:nvGrpSpPr>
        <p:grpSpPr>
          <a:xfrm>
            <a:off x="1300943" y="3861078"/>
            <a:ext cx="6542115" cy="590446"/>
            <a:chOff x="0" y="0"/>
            <a:chExt cx="3446052" cy="311016"/>
          </a:xfrm>
        </p:grpSpPr>
        <p:sp>
          <p:nvSpPr>
            <p:cNvPr id="5" name="Freeform 5"/>
            <p:cNvSpPr/>
            <p:nvPr/>
          </p:nvSpPr>
          <p:spPr>
            <a:xfrm>
              <a:off x="0" y="0"/>
              <a:ext cx="3446052" cy="311016"/>
            </a:xfrm>
            <a:custGeom>
              <a:avLst/>
              <a:gdLst/>
              <a:ahLst/>
              <a:cxnLst/>
              <a:rect l="l" t="t" r="r" b="b"/>
              <a:pathLst>
                <a:path w="3446052" h="311016">
                  <a:moveTo>
                    <a:pt x="30177" y="0"/>
                  </a:moveTo>
                  <a:lnTo>
                    <a:pt x="3415876" y="0"/>
                  </a:lnTo>
                  <a:cubicBezTo>
                    <a:pt x="3432542" y="0"/>
                    <a:pt x="3446052" y="13511"/>
                    <a:pt x="3446052" y="30177"/>
                  </a:cubicBezTo>
                  <a:lnTo>
                    <a:pt x="3446052" y="280840"/>
                  </a:lnTo>
                  <a:cubicBezTo>
                    <a:pt x="3446052" y="297506"/>
                    <a:pt x="3432542" y="311016"/>
                    <a:pt x="3415876" y="311016"/>
                  </a:cubicBezTo>
                  <a:lnTo>
                    <a:pt x="30177" y="311016"/>
                  </a:lnTo>
                  <a:cubicBezTo>
                    <a:pt x="13511" y="311016"/>
                    <a:pt x="0" y="297506"/>
                    <a:pt x="0" y="280840"/>
                  </a:cubicBezTo>
                  <a:lnTo>
                    <a:pt x="0" y="30177"/>
                  </a:lnTo>
                  <a:cubicBezTo>
                    <a:pt x="0" y="13511"/>
                    <a:pt x="13511" y="0"/>
                    <a:pt x="30177" y="0"/>
                  </a:cubicBezTo>
                  <a:close/>
                </a:path>
              </a:pathLst>
            </a:custGeom>
            <a:solidFill>
              <a:srgbClr val="F1E2BD"/>
            </a:solidFill>
          </p:spPr>
          <p:txBody>
            <a:bodyPr/>
            <a:lstStyle/>
            <a:p>
              <a:endParaRPr lang="nl-BE" sz="900">
                <a:solidFill>
                  <a:prstClr val="black"/>
                </a:solidFill>
                <a:latin typeface="Calibri"/>
              </a:endParaRPr>
            </a:p>
          </p:txBody>
        </p:sp>
        <p:sp>
          <p:nvSpPr>
            <p:cNvPr id="6" name="TextBox 6"/>
            <p:cNvSpPr txBox="1"/>
            <p:nvPr/>
          </p:nvSpPr>
          <p:spPr>
            <a:xfrm>
              <a:off x="0" y="-57150"/>
              <a:ext cx="3446052" cy="368166"/>
            </a:xfrm>
            <a:prstGeom prst="rect">
              <a:avLst/>
            </a:prstGeom>
          </p:spPr>
          <p:txBody>
            <a:bodyPr lIns="25400" tIns="25400" rIns="25400" bIns="25400" rtlCol="0" anchor="ctr"/>
            <a:lstStyle/>
            <a:p>
              <a:pPr algn="ctr">
                <a:lnSpc>
                  <a:spcPts val="1803"/>
                </a:lnSpc>
              </a:pPr>
              <a:endParaRPr sz="900">
                <a:solidFill>
                  <a:prstClr val="black"/>
                </a:solidFill>
                <a:latin typeface="Calibri"/>
              </a:endParaRPr>
            </a:p>
          </p:txBody>
        </p:sp>
      </p:grpSp>
      <p:sp>
        <p:nvSpPr>
          <p:cNvPr id="7" name="TextBox 7"/>
          <p:cNvSpPr txBox="1"/>
          <p:nvPr/>
        </p:nvSpPr>
        <p:spPr>
          <a:xfrm>
            <a:off x="1300943" y="3923095"/>
            <a:ext cx="6542115" cy="348429"/>
          </a:xfrm>
          <a:prstGeom prst="rect">
            <a:avLst/>
          </a:prstGeom>
        </p:spPr>
        <p:txBody>
          <a:bodyPr lIns="0" tIns="0" rIns="0" bIns="0" rtlCol="0" anchor="t">
            <a:spAutoFit/>
          </a:bodyPr>
          <a:lstStyle/>
          <a:p>
            <a:pPr algn="ctr">
              <a:lnSpc>
                <a:spcPts val="2940"/>
              </a:lnSpc>
            </a:pPr>
            <a:r>
              <a:rPr lang="en-US" sz="2100" dirty="0">
                <a:solidFill>
                  <a:srgbClr val="621F2A"/>
                </a:solidFill>
                <a:latin typeface="Open Sans"/>
                <a:ea typeface="Open Sans"/>
                <a:cs typeface="Open Sans"/>
                <a:sym typeface="Open Sans"/>
              </a:rPr>
              <a:t>One connection can open an entirely new network</a:t>
            </a:r>
          </a:p>
        </p:txBody>
      </p:sp>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1300943" y="1684579"/>
            <a:ext cx="6542115" cy="2459572"/>
          </a:xfrm>
          <a:custGeom>
            <a:avLst/>
            <a:gdLst/>
            <a:ahLst/>
            <a:cxnLst/>
            <a:rect l="l" t="t" r="r" b="b"/>
            <a:pathLst>
              <a:path w="13084230" h="4919143">
                <a:moveTo>
                  <a:pt x="0" y="0"/>
                </a:moveTo>
                <a:lnTo>
                  <a:pt x="13084230" y="0"/>
                </a:lnTo>
                <a:lnTo>
                  <a:pt x="13084230" y="4919144"/>
                </a:lnTo>
                <a:lnTo>
                  <a:pt x="0" y="4919144"/>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
        <p:nvSpPr>
          <p:cNvPr id="3" name="TextBox 3"/>
          <p:cNvSpPr txBox="1"/>
          <p:nvPr/>
        </p:nvSpPr>
        <p:spPr>
          <a:xfrm>
            <a:off x="1240366" y="466725"/>
            <a:ext cx="7122742" cy="893963"/>
          </a:xfrm>
          <a:prstGeom prst="rect">
            <a:avLst/>
          </a:prstGeom>
        </p:spPr>
        <p:txBody>
          <a:bodyPr lIns="0" tIns="0" rIns="0" bIns="0" rtlCol="0" anchor="t">
            <a:spAutoFit/>
          </a:bodyPr>
          <a:lstStyle/>
          <a:p>
            <a:pPr algn="ctr">
              <a:lnSpc>
                <a:spcPts val="3640"/>
              </a:lnSpc>
            </a:pPr>
            <a:r>
              <a:rPr lang="en-US" sz="2600">
                <a:solidFill>
                  <a:srgbClr val="F1E2BD"/>
                </a:solidFill>
                <a:latin typeface="Open Sans"/>
                <a:ea typeface="Open Sans"/>
                <a:cs typeface="Open Sans"/>
                <a:sym typeface="Open Sans"/>
              </a:rPr>
              <a:t>Speak to at least 1 person you normally would not. </a:t>
            </a:r>
          </a:p>
        </p:txBody>
      </p:sp>
      <p:sp>
        <p:nvSpPr>
          <p:cNvPr id="4" name="Freeform 4"/>
          <p:cNvSpPr/>
          <p:nvPr/>
        </p:nvSpPr>
        <p:spPr>
          <a:xfrm>
            <a:off x="1300943" y="1732131"/>
            <a:ext cx="7062165" cy="2655090"/>
          </a:xfrm>
          <a:custGeom>
            <a:avLst/>
            <a:gdLst/>
            <a:ahLst/>
            <a:cxnLst/>
            <a:rect l="l" t="t" r="r" b="b"/>
            <a:pathLst>
              <a:path w="14124330" h="5310179">
                <a:moveTo>
                  <a:pt x="0" y="0"/>
                </a:moveTo>
                <a:lnTo>
                  <a:pt x="14124330" y="0"/>
                </a:lnTo>
                <a:lnTo>
                  <a:pt x="14124330" y="5310179"/>
                </a:lnTo>
                <a:lnTo>
                  <a:pt x="0" y="5310179"/>
                </a:lnTo>
                <a:lnTo>
                  <a:pt x="0" y="0"/>
                </a:lnTo>
                <a:close/>
              </a:path>
            </a:pathLst>
          </a:custGeom>
          <a:blipFill>
            <a:blip r:embed="rId3"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1300943" y="731780"/>
            <a:ext cx="6542115" cy="3679940"/>
          </a:xfrm>
          <a:custGeom>
            <a:avLst/>
            <a:gdLst/>
            <a:ahLst/>
            <a:cxnLst/>
            <a:rect l="l" t="t" r="r" b="b"/>
            <a:pathLst>
              <a:path w="13084230" h="7359879">
                <a:moveTo>
                  <a:pt x="0" y="0"/>
                </a:moveTo>
                <a:lnTo>
                  <a:pt x="13084230" y="0"/>
                </a:lnTo>
                <a:lnTo>
                  <a:pt x="13084230" y="7359880"/>
                </a:lnTo>
                <a:lnTo>
                  <a:pt x="0" y="7359880"/>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1415811" y="846649"/>
            <a:ext cx="3140638" cy="742458"/>
          </a:xfrm>
          <a:custGeom>
            <a:avLst/>
            <a:gdLst/>
            <a:ahLst/>
            <a:cxnLst/>
            <a:rect l="l" t="t" r="r" b="b"/>
            <a:pathLst>
              <a:path w="6281276" h="1484916">
                <a:moveTo>
                  <a:pt x="0" y="0"/>
                </a:moveTo>
                <a:lnTo>
                  <a:pt x="6281276" y="0"/>
                </a:lnTo>
                <a:lnTo>
                  <a:pt x="6281276" y="1484916"/>
                </a:lnTo>
                <a:lnTo>
                  <a:pt x="0" y="1484916"/>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
        <p:nvSpPr>
          <p:cNvPr id="3" name="Freeform 3"/>
          <p:cNvSpPr/>
          <p:nvPr/>
        </p:nvSpPr>
        <p:spPr>
          <a:xfrm>
            <a:off x="3203555" y="2470457"/>
            <a:ext cx="3215992" cy="467767"/>
          </a:xfrm>
          <a:custGeom>
            <a:avLst/>
            <a:gdLst/>
            <a:ahLst/>
            <a:cxnLst/>
            <a:rect l="l" t="t" r="r" b="b"/>
            <a:pathLst>
              <a:path w="6431984" h="935533">
                <a:moveTo>
                  <a:pt x="0" y="0"/>
                </a:moveTo>
                <a:lnTo>
                  <a:pt x="6431984" y="0"/>
                </a:lnTo>
                <a:lnTo>
                  <a:pt x="6431984" y="935532"/>
                </a:lnTo>
                <a:lnTo>
                  <a:pt x="0" y="935532"/>
                </a:lnTo>
                <a:lnTo>
                  <a:pt x="0" y="0"/>
                </a:lnTo>
                <a:close/>
              </a:path>
            </a:pathLst>
          </a:custGeom>
          <a:blipFill>
            <a:blip r:embed="rId3"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1300943" y="731780"/>
            <a:ext cx="6542115" cy="3679940"/>
          </a:xfrm>
          <a:custGeom>
            <a:avLst/>
            <a:gdLst/>
            <a:ahLst/>
            <a:cxnLst/>
            <a:rect l="l" t="t" r="r" b="b"/>
            <a:pathLst>
              <a:path w="13084230" h="7359879">
                <a:moveTo>
                  <a:pt x="0" y="0"/>
                </a:moveTo>
                <a:lnTo>
                  <a:pt x="13084230" y="0"/>
                </a:lnTo>
                <a:lnTo>
                  <a:pt x="13084230" y="7359880"/>
                </a:lnTo>
                <a:lnTo>
                  <a:pt x="0" y="7359880"/>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grpSp>
        <p:nvGrpSpPr>
          <p:cNvPr id="2" name="Group 2"/>
          <p:cNvGrpSpPr/>
          <p:nvPr/>
        </p:nvGrpSpPr>
        <p:grpSpPr>
          <a:xfrm>
            <a:off x="1066800" y="1655372"/>
            <a:ext cx="5867400" cy="1562597"/>
            <a:chOff x="0" y="0"/>
            <a:chExt cx="4238184" cy="823096"/>
          </a:xfrm>
        </p:grpSpPr>
        <p:sp>
          <p:nvSpPr>
            <p:cNvPr id="3" name="Freeform 3"/>
            <p:cNvSpPr/>
            <p:nvPr/>
          </p:nvSpPr>
          <p:spPr>
            <a:xfrm>
              <a:off x="0" y="0"/>
              <a:ext cx="4238184" cy="823096"/>
            </a:xfrm>
            <a:custGeom>
              <a:avLst/>
              <a:gdLst/>
              <a:ahLst/>
              <a:cxnLst/>
              <a:rect l="l" t="t" r="r" b="b"/>
              <a:pathLst>
                <a:path w="4238184" h="823096">
                  <a:moveTo>
                    <a:pt x="24537" y="0"/>
                  </a:moveTo>
                  <a:lnTo>
                    <a:pt x="4213648" y="0"/>
                  </a:lnTo>
                  <a:cubicBezTo>
                    <a:pt x="4227199" y="0"/>
                    <a:pt x="4238184" y="10985"/>
                    <a:pt x="4238184" y="24537"/>
                  </a:cubicBezTo>
                  <a:lnTo>
                    <a:pt x="4238184" y="798559"/>
                  </a:lnTo>
                  <a:cubicBezTo>
                    <a:pt x="4238184" y="812111"/>
                    <a:pt x="4227199" y="823096"/>
                    <a:pt x="4213648" y="823096"/>
                  </a:cubicBezTo>
                  <a:lnTo>
                    <a:pt x="24537" y="823096"/>
                  </a:lnTo>
                  <a:cubicBezTo>
                    <a:pt x="18029" y="823096"/>
                    <a:pt x="11788" y="820511"/>
                    <a:pt x="7187" y="815909"/>
                  </a:cubicBezTo>
                  <a:cubicBezTo>
                    <a:pt x="2585" y="811308"/>
                    <a:pt x="0" y="805067"/>
                    <a:pt x="0" y="798559"/>
                  </a:cubicBezTo>
                  <a:lnTo>
                    <a:pt x="0" y="24537"/>
                  </a:lnTo>
                  <a:cubicBezTo>
                    <a:pt x="0" y="10985"/>
                    <a:pt x="10985" y="0"/>
                    <a:pt x="24537" y="0"/>
                  </a:cubicBezTo>
                  <a:close/>
                </a:path>
              </a:pathLst>
            </a:custGeom>
            <a:solidFill>
              <a:srgbClr val="F1E2BD"/>
            </a:solidFill>
          </p:spPr>
          <p:txBody>
            <a:bodyPr/>
            <a:lstStyle/>
            <a:p>
              <a:endParaRPr lang="nl-BE" sz="900">
                <a:solidFill>
                  <a:prstClr val="black"/>
                </a:solidFill>
                <a:latin typeface="Calibri"/>
              </a:endParaRPr>
            </a:p>
          </p:txBody>
        </p:sp>
        <p:sp>
          <p:nvSpPr>
            <p:cNvPr id="4" name="TextBox 4"/>
            <p:cNvSpPr txBox="1"/>
            <p:nvPr/>
          </p:nvSpPr>
          <p:spPr>
            <a:xfrm>
              <a:off x="0" y="-57150"/>
              <a:ext cx="4238184" cy="880246"/>
            </a:xfrm>
            <a:prstGeom prst="rect">
              <a:avLst/>
            </a:prstGeom>
          </p:spPr>
          <p:txBody>
            <a:bodyPr lIns="25400" tIns="25400" rIns="25400" bIns="25400" rtlCol="0" anchor="ctr"/>
            <a:lstStyle/>
            <a:p>
              <a:pPr algn="ctr">
                <a:lnSpc>
                  <a:spcPts val="1803"/>
                </a:lnSpc>
              </a:pPr>
              <a:endParaRPr sz="900">
                <a:solidFill>
                  <a:prstClr val="black"/>
                </a:solidFill>
                <a:latin typeface="Calibri"/>
              </a:endParaRPr>
            </a:p>
          </p:txBody>
        </p:sp>
      </p:grpSp>
      <p:sp>
        <p:nvSpPr>
          <p:cNvPr id="5" name="Freeform 5"/>
          <p:cNvSpPr/>
          <p:nvPr/>
        </p:nvSpPr>
        <p:spPr>
          <a:xfrm>
            <a:off x="3082416" y="3055970"/>
            <a:ext cx="2588860" cy="1709096"/>
          </a:xfrm>
          <a:custGeom>
            <a:avLst/>
            <a:gdLst/>
            <a:ahLst/>
            <a:cxnLst/>
            <a:rect l="l" t="t" r="r" b="b"/>
            <a:pathLst>
              <a:path w="5177719" h="3418191">
                <a:moveTo>
                  <a:pt x="0" y="0"/>
                </a:moveTo>
                <a:lnTo>
                  <a:pt x="5177719" y="0"/>
                </a:lnTo>
                <a:lnTo>
                  <a:pt x="5177719" y="3418191"/>
                </a:lnTo>
                <a:lnTo>
                  <a:pt x="0" y="3418191"/>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
        <p:nvSpPr>
          <p:cNvPr id="6" name="TextBox 6"/>
          <p:cNvSpPr txBox="1"/>
          <p:nvPr/>
        </p:nvSpPr>
        <p:spPr>
          <a:xfrm>
            <a:off x="2247934" y="2068385"/>
            <a:ext cx="3904271" cy="797206"/>
          </a:xfrm>
          <a:prstGeom prst="rect">
            <a:avLst/>
          </a:prstGeom>
        </p:spPr>
        <p:txBody>
          <a:bodyPr lIns="0" tIns="0" rIns="0" bIns="0" rtlCol="0" anchor="t">
            <a:spAutoFit/>
          </a:bodyPr>
          <a:lstStyle/>
          <a:p>
            <a:pPr algn="ctr">
              <a:lnSpc>
                <a:spcPts val="3640"/>
              </a:lnSpc>
            </a:pPr>
            <a:r>
              <a:rPr lang="en-US" sz="2600" dirty="0">
                <a:solidFill>
                  <a:srgbClr val="621F2A"/>
                </a:solidFill>
                <a:latin typeface="Open Sans"/>
                <a:ea typeface="Open Sans"/>
                <a:cs typeface="Open Sans"/>
                <a:sym typeface="Open Sans"/>
              </a:rPr>
              <a:t>“Takers are often fakers” </a:t>
            </a:r>
          </a:p>
          <a:p>
            <a:pPr algn="ctr">
              <a:lnSpc>
                <a:spcPts val="2800"/>
              </a:lnSpc>
            </a:pPr>
            <a:r>
              <a:rPr lang="en-US" sz="2000" dirty="0">
                <a:solidFill>
                  <a:srgbClr val="621F2A"/>
                </a:solidFill>
                <a:latin typeface="Open Sans"/>
                <a:ea typeface="Open Sans"/>
                <a:cs typeface="Open Sans"/>
                <a:sym typeface="Open Sans"/>
              </a:rPr>
              <a:t>- Adam Grant</a:t>
            </a:r>
          </a:p>
        </p:txBody>
      </p:sp>
    </p:spTree>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1652866" y="514350"/>
            <a:ext cx="5838269" cy="3892179"/>
          </a:xfrm>
          <a:custGeom>
            <a:avLst/>
            <a:gdLst/>
            <a:ahLst/>
            <a:cxnLst/>
            <a:rect l="l" t="t" r="r" b="b"/>
            <a:pathLst>
              <a:path w="11676537" h="7784358">
                <a:moveTo>
                  <a:pt x="0" y="0"/>
                </a:moveTo>
                <a:lnTo>
                  <a:pt x="11676536" y="0"/>
                </a:lnTo>
                <a:lnTo>
                  <a:pt x="11676536" y="7784358"/>
                </a:lnTo>
                <a:lnTo>
                  <a:pt x="0" y="7784358"/>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
        <p:nvSpPr>
          <p:cNvPr id="3" name="TextBox 3"/>
          <p:cNvSpPr txBox="1"/>
          <p:nvPr/>
        </p:nvSpPr>
        <p:spPr>
          <a:xfrm>
            <a:off x="5534397" y="4377954"/>
            <a:ext cx="2857153" cy="251607"/>
          </a:xfrm>
          <a:prstGeom prst="rect">
            <a:avLst/>
          </a:prstGeom>
        </p:spPr>
        <p:txBody>
          <a:bodyPr lIns="0" tIns="0" rIns="0" bIns="0" rtlCol="0" anchor="t">
            <a:spAutoFit/>
          </a:bodyPr>
          <a:lstStyle/>
          <a:p>
            <a:pPr algn="ctr">
              <a:lnSpc>
                <a:spcPts val="2100"/>
              </a:lnSpc>
            </a:pPr>
            <a:r>
              <a:rPr lang="en-US" sz="1500">
                <a:solidFill>
                  <a:srgbClr val="F1E2BD"/>
                </a:solidFill>
                <a:latin typeface="Open Sans"/>
                <a:ea typeface="Open Sans"/>
                <a:cs typeface="Open Sans"/>
                <a:sym typeface="Open Sans"/>
              </a:rPr>
              <a:t>Source:Harvard Business School</a:t>
            </a:r>
          </a:p>
        </p:txBody>
      </p:sp>
    </p:spTree>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1300943" y="731780"/>
            <a:ext cx="6542115" cy="3679940"/>
          </a:xfrm>
          <a:custGeom>
            <a:avLst/>
            <a:gdLst/>
            <a:ahLst/>
            <a:cxnLst/>
            <a:rect l="l" t="t" r="r" b="b"/>
            <a:pathLst>
              <a:path w="13084230" h="7359879">
                <a:moveTo>
                  <a:pt x="0" y="0"/>
                </a:moveTo>
                <a:lnTo>
                  <a:pt x="13084230" y="0"/>
                </a:lnTo>
                <a:lnTo>
                  <a:pt x="13084230" y="7359880"/>
                </a:lnTo>
                <a:lnTo>
                  <a:pt x="0" y="7359880"/>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2053178" y="892535"/>
            <a:ext cx="5037645" cy="3358430"/>
          </a:xfrm>
          <a:custGeom>
            <a:avLst/>
            <a:gdLst/>
            <a:ahLst/>
            <a:cxnLst/>
            <a:rect l="l" t="t" r="r" b="b"/>
            <a:pathLst>
              <a:path w="10075289" h="6716860">
                <a:moveTo>
                  <a:pt x="0" y="0"/>
                </a:moveTo>
                <a:lnTo>
                  <a:pt x="10075290" y="0"/>
                </a:lnTo>
                <a:lnTo>
                  <a:pt x="10075290" y="6716860"/>
                </a:lnTo>
                <a:lnTo>
                  <a:pt x="0" y="6716860"/>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2506967" y="850889"/>
            <a:ext cx="4130067" cy="3441722"/>
          </a:xfrm>
          <a:custGeom>
            <a:avLst/>
            <a:gdLst/>
            <a:ahLst/>
            <a:cxnLst/>
            <a:rect l="l" t="t" r="r" b="b"/>
            <a:pathLst>
              <a:path w="8260133" h="6883444">
                <a:moveTo>
                  <a:pt x="0" y="0"/>
                </a:moveTo>
                <a:lnTo>
                  <a:pt x="8260132" y="0"/>
                </a:lnTo>
                <a:lnTo>
                  <a:pt x="8260132" y="6883444"/>
                </a:lnTo>
                <a:lnTo>
                  <a:pt x="0" y="6883444"/>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2053178" y="892535"/>
            <a:ext cx="5037645" cy="3358430"/>
          </a:xfrm>
          <a:custGeom>
            <a:avLst/>
            <a:gdLst/>
            <a:ahLst/>
            <a:cxnLst/>
            <a:rect l="l" t="t" r="r" b="b"/>
            <a:pathLst>
              <a:path w="10075289" h="6716860">
                <a:moveTo>
                  <a:pt x="0" y="0"/>
                </a:moveTo>
                <a:lnTo>
                  <a:pt x="10075290" y="0"/>
                </a:lnTo>
                <a:lnTo>
                  <a:pt x="10075290" y="6716860"/>
                </a:lnTo>
                <a:lnTo>
                  <a:pt x="0" y="6716860"/>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TextBox 2"/>
          <p:cNvSpPr txBox="1"/>
          <p:nvPr/>
        </p:nvSpPr>
        <p:spPr>
          <a:xfrm>
            <a:off x="2888761" y="1394454"/>
            <a:ext cx="3664440" cy="422167"/>
          </a:xfrm>
          <a:prstGeom prst="rect">
            <a:avLst/>
          </a:prstGeom>
        </p:spPr>
        <p:txBody>
          <a:bodyPr wrap="square" lIns="0" tIns="0" rIns="0" bIns="0" rtlCol="0" anchor="t">
            <a:spAutoFit/>
          </a:bodyPr>
          <a:lstStyle/>
          <a:p>
            <a:pPr algn="ctr">
              <a:lnSpc>
                <a:spcPts val="3640"/>
              </a:lnSpc>
            </a:pPr>
            <a:r>
              <a:rPr lang="en-US" sz="2600" b="1" dirty="0">
                <a:solidFill>
                  <a:srgbClr val="F1E2BD"/>
                </a:solidFill>
                <a:latin typeface="Open Sans Bold"/>
                <a:ea typeface="Open Sans Bold"/>
                <a:cs typeface="Open Sans Bold"/>
                <a:sym typeface="Open Sans Bold"/>
              </a:rPr>
              <a:t>Give before you ask</a:t>
            </a:r>
          </a:p>
        </p:txBody>
      </p:sp>
      <p:grpSp>
        <p:nvGrpSpPr>
          <p:cNvPr id="3" name="Group 3"/>
          <p:cNvGrpSpPr/>
          <p:nvPr/>
        </p:nvGrpSpPr>
        <p:grpSpPr>
          <a:xfrm>
            <a:off x="583722" y="2315251"/>
            <a:ext cx="8045928" cy="1562597"/>
            <a:chOff x="0" y="0"/>
            <a:chExt cx="4238184" cy="823096"/>
          </a:xfrm>
        </p:grpSpPr>
        <p:sp>
          <p:nvSpPr>
            <p:cNvPr id="4" name="Freeform 4"/>
            <p:cNvSpPr/>
            <p:nvPr/>
          </p:nvSpPr>
          <p:spPr>
            <a:xfrm>
              <a:off x="0" y="0"/>
              <a:ext cx="4238184" cy="823096"/>
            </a:xfrm>
            <a:custGeom>
              <a:avLst/>
              <a:gdLst/>
              <a:ahLst/>
              <a:cxnLst/>
              <a:rect l="l" t="t" r="r" b="b"/>
              <a:pathLst>
                <a:path w="4238184" h="823096">
                  <a:moveTo>
                    <a:pt x="24537" y="0"/>
                  </a:moveTo>
                  <a:lnTo>
                    <a:pt x="4213648" y="0"/>
                  </a:lnTo>
                  <a:cubicBezTo>
                    <a:pt x="4227199" y="0"/>
                    <a:pt x="4238184" y="10985"/>
                    <a:pt x="4238184" y="24537"/>
                  </a:cubicBezTo>
                  <a:lnTo>
                    <a:pt x="4238184" y="798559"/>
                  </a:lnTo>
                  <a:cubicBezTo>
                    <a:pt x="4238184" y="812111"/>
                    <a:pt x="4227199" y="823096"/>
                    <a:pt x="4213648" y="823096"/>
                  </a:cubicBezTo>
                  <a:lnTo>
                    <a:pt x="24537" y="823096"/>
                  </a:lnTo>
                  <a:cubicBezTo>
                    <a:pt x="18029" y="823096"/>
                    <a:pt x="11788" y="820511"/>
                    <a:pt x="7187" y="815909"/>
                  </a:cubicBezTo>
                  <a:cubicBezTo>
                    <a:pt x="2585" y="811308"/>
                    <a:pt x="0" y="805067"/>
                    <a:pt x="0" y="798559"/>
                  </a:cubicBezTo>
                  <a:lnTo>
                    <a:pt x="0" y="24537"/>
                  </a:lnTo>
                  <a:cubicBezTo>
                    <a:pt x="0" y="10985"/>
                    <a:pt x="10985" y="0"/>
                    <a:pt x="24537" y="0"/>
                  </a:cubicBezTo>
                  <a:close/>
                </a:path>
              </a:pathLst>
            </a:custGeom>
            <a:solidFill>
              <a:srgbClr val="F1E2BD"/>
            </a:solidFill>
          </p:spPr>
          <p:txBody>
            <a:bodyPr/>
            <a:lstStyle/>
            <a:p>
              <a:endParaRPr lang="nl-BE" sz="900">
                <a:solidFill>
                  <a:prstClr val="black"/>
                </a:solidFill>
                <a:latin typeface="Calibri"/>
              </a:endParaRPr>
            </a:p>
          </p:txBody>
        </p:sp>
        <p:sp>
          <p:nvSpPr>
            <p:cNvPr id="5" name="TextBox 5"/>
            <p:cNvSpPr txBox="1"/>
            <p:nvPr/>
          </p:nvSpPr>
          <p:spPr>
            <a:xfrm>
              <a:off x="0" y="-57150"/>
              <a:ext cx="4238184" cy="880246"/>
            </a:xfrm>
            <a:prstGeom prst="rect">
              <a:avLst/>
            </a:prstGeom>
          </p:spPr>
          <p:txBody>
            <a:bodyPr lIns="25400" tIns="25400" rIns="25400" bIns="25400" rtlCol="0" anchor="ctr"/>
            <a:lstStyle/>
            <a:p>
              <a:pPr algn="ctr">
                <a:lnSpc>
                  <a:spcPts val="1803"/>
                </a:lnSpc>
              </a:pPr>
              <a:endParaRPr sz="900">
                <a:solidFill>
                  <a:prstClr val="black"/>
                </a:solidFill>
                <a:latin typeface="Calibri"/>
              </a:endParaRPr>
            </a:p>
          </p:txBody>
        </p:sp>
      </p:grpSp>
      <p:sp>
        <p:nvSpPr>
          <p:cNvPr id="6" name="TextBox 6"/>
          <p:cNvSpPr txBox="1"/>
          <p:nvPr/>
        </p:nvSpPr>
        <p:spPr>
          <a:xfrm>
            <a:off x="1108128" y="2619981"/>
            <a:ext cx="7425508" cy="893963"/>
          </a:xfrm>
          <a:prstGeom prst="rect">
            <a:avLst/>
          </a:prstGeom>
        </p:spPr>
        <p:txBody>
          <a:bodyPr lIns="0" tIns="0" rIns="0" bIns="0" rtlCol="0" anchor="t">
            <a:spAutoFit/>
          </a:bodyPr>
          <a:lstStyle/>
          <a:p>
            <a:pPr algn="ctr">
              <a:lnSpc>
                <a:spcPts val="3640"/>
              </a:lnSpc>
            </a:pPr>
            <a:r>
              <a:rPr lang="en-US" sz="2600">
                <a:solidFill>
                  <a:srgbClr val="621F2A"/>
                </a:solidFill>
                <a:latin typeface="Open Sans"/>
                <a:ea typeface="Open Sans"/>
                <a:cs typeface="Open Sans"/>
                <a:sym typeface="Open Sans"/>
              </a:rPr>
              <a:t>The first interaction cannot carry the weight of your ambition.</a:t>
            </a:r>
          </a:p>
        </p:txBody>
      </p:sp>
    </p:spTree>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grpSp>
        <p:nvGrpSpPr>
          <p:cNvPr id="2" name="Group 2"/>
          <p:cNvGrpSpPr/>
          <p:nvPr/>
        </p:nvGrpSpPr>
        <p:grpSpPr>
          <a:xfrm>
            <a:off x="514350" y="1655372"/>
            <a:ext cx="8045928" cy="1562597"/>
            <a:chOff x="0" y="0"/>
            <a:chExt cx="4238184" cy="823096"/>
          </a:xfrm>
        </p:grpSpPr>
        <p:sp>
          <p:nvSpPr>
            <p:cNvPr id="3" name="Freeform 3"/>
            <p:cNvSpPr/>
            <p:nvPr/>
          </p:nvSpPr>
          <p:spPr>
            <a:xfrm>
              <a:off x="0" y="0"/>
              <a:ext cx="4238184" cy="823096"/>
            </a:xfrm>
            <a:custGeom>
              <a:avLst/>
              <a:gdLst/>
              <a:ahLst/>
              <a:cxnLst/>
              <a:rect l="l" t="t" r="r" b="b"/>
              <a:pathLst>
                <a:path w="4238184" h="823096">
                  <a:moveTo>
                    <a:pt x="24537" y="0"/>
                  </a:moveTo>
                  <a:lnTo>
                    <a:pt x="4213648" y="0"/>
                  </a:lnTo>
                  <a:cubicBezTo>
                    <a:pt x="4227199" y="0"/>
                    <a:pt x="4238184" y="10985"/>
                    <a:pt x="4238184" y="24537"/>
                  </a:cubicBezTo>
                  <a:lnTo>
                    <a:pt x="4238184" y="798559"/>
                  </a:lnTo>
                  <a:cubicBezTo>
                    <a:pt x="4238184" y="812111"/>
                    <a:pt x="4227199" y="823096"/>
                    <a:pt x="4213648" y="823096"/>
                  </a:cubicBezTo>
                  <a:lnTo>
                    <a:pt x="24537" y="823096"/>
                  </a:lnTo>
                  <a:cubicBezTo>
                    <a:pt x="18029" y="823096"/>
                    <a:pt x="11788" y="820511"/>
                    <a:pt x="7187" y="815909"/>
                  </a:cubicBezTo>
                  <a:cubicBezTo>
                    <a:pt x="2585" y="811308"/>
                    <a:pt x="0" y="805067"/>
                    <a:pt x="0" y="798559"/>
                  </a:cubicBezTo>
                  <a:lnTo>
                    <a:pt x="0" y="24537"/>
                  </a:lnTo>
                  <a:cubicBezTo>
                    <a:pt x="0" y="10985"/>
                    <a:pt x="10985" y="0"/>
                    <a:pt x="24537" y="0"/>
                  </a:cubicBezTo>
                  <a:close/>
                </a:path>
              </a:pathLst>
            </a:custGeom>
            <a:solidFill>
              <a:srgbClr val="F1E2BD"/>
            </a:solidFill>
          </p:spPr>
          <p:txBody>
            <a:bodyPr/>
            <a:lstStyle/>
            <a:p>
              <a:endParaRPr lang="nl-BE" sz="900">
                <a:solidFill>
                  <a:prstClr val="black"/>
                </a:solidFill>
                <a:latin typeface="Calibri"/>
              </a:endParaRPr>
            </a:p>
          </p:txBody>
        </p:sp>
        <p:sp>
          <p:nvSpPr>
            <p:cNvPr id="4" name="TextBox 4"/>
            <p:cNvSpPr txBox="1"/>
            <p:nvPr/>
          </p:nvSpPr>
          <p:spPr>
            <a:xfrm>
              <a:off x="0" y="-57150"/>
              <a:ext cx="4238184" cy="880246"/>
            </a:xfrm>
            <a:prstGeom prst="rect">
              <a:avLst/>
            </a:prstGeom>
          </p:spPr>
          <p:txBody>
            <a:bodyPr lIns="25400" tIns="25400" rIns="25400" bIns="25400" rtlCol="0" anchor="ctr"/>
            <a:lstStyle/>
            <a:p>
              <a:pPr algn="ctr">
                <a:lnSpc>
                  <a:spcPts val="1803"/>
                </a:lnSpc>
              </a:pPr>
              <a:endParaRPr sz="900">
                <a:solidFill>
                  <a:prstClr val="black"/>
                </a:solidFill>
                <a:latin typeface="Calibri"/>
              </a:endParaRPr>
            </a:p>
          </p:txBody>
        </p:sp>
      </p:grpSp>
      <p:sp>
        <p:nvSpPr>
          <p:cNvPr id="5" name="TextBox 5"/>
          <p:cNvSpPr txBox="1"/>
          <p:nvPr/>
        </p:nvSpPr>
        <p:spPr>
          <a:xfrm>
            <a:off x="958850" y="2090205"/>
            <a:ext cx="7264053" cy="432298"/>
          </a:xfrm>
          <a:prstGeom prst="rect">
            <a:avLst/>
          </a:prstGeom>
        </p:spPr>
        <p:txBody>
          <a:bodyPr lIns="0" tIns="0" rIns="0" bIns="0" rtlCol="0" anchor="t">
            <a:spAutoFit/>
          </a:bodyPr>
          <a:lstStyle/>
          <a:p>
            <a:pPr algn="ctr">
              <a:lnSpc>
                <a:spcPts val="3640"/>
              </a:lnSpc>
            </a:pPr>
            <a:r>
              <a:rPr lang="en-US" sz="2600">
                <a:solidFill>
                  <a:srgbClr val="621F2A"/>
                </a:solidFill>
                <a:latin typeface="Open Sans"/>
                <a:ea typeface="Open Sans"/>
                <a:cs typeface="Open Sans"/>
                <a:sym typeface="Open Sans"/>
              </a:rPr>
              <a:t>Build the relationships before you build the ask</a:t>
            </a:r>
          </a:p>
        </p:txBody>
      </p:sp>
      <p:sp>
        <p:nvSpPr>
          <p:cNvPr id="6" name="TextBox 6"/>
          <p:cNvSpPr txBox="1"/>
          <p:nvPr/>
        </p:nvSpPr>
        <p:spPr>
          <a:xfrm>
            <a:off x="808435" y="3301191"/>
            <a:ext cx="7821216" cy="373500"/>
          </a:xfrm>
          <a:prstGeom prst="rect">
            <a:avLst/>
          </a:prstGeom>
        </p:spPr>
        <p:txBody>
          <a:bodyPr lIns="0" tIns="0" rIns="0" bIns="0" rtlCol="0" anchor="t">
            <a:spAutoFit/>
          </a:bodyPr>
          <a:lstStyle/>
          <a:p>
            <a:pPr algn="ctr">
              <a:lnSpc>
                <a:spcPts val="3150"/>
              </a:lnSpc>
            </a:pPr>
            <a:r>
              <a:rPr lang="en-US" sz="2250" i="1" dirty="0">
                <a:solidFill>
                  <a:srgbClr val="F1E2BD"/>
                </a:solidFill>
                <a:latin typeface="Open Sans Italics"/>
                <a:ea typeface="Open Sans Italics"/>
                <a:cs typeface="Open Sans Italics"/>
                <a:sym typeface="Open Sans Italics"/>
              </a:rPr>
              <a:t>No ask in the first year - Dorie Clark</a:t>
            </a:r>
          </a:p>
        </p:txBody>
      </p:sp>
    </p:spTree>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2219160" y="2135325"/>
            <a:ext cx="4433468" cy="2493826"/>
          </a:xfrm>
          <a:custGeom>
            <a:avLst/>
            <a:gdLst/>
            <a:ahLst/>
            <a:cxnLst/>
            <a:rect l="l" t="t" r="r" b="b"/>
            <a:pathLst>
              <a:path w="8866935" h="4987651">
                <a:moveTo>
                  <a:pt x="0" y="0"/>
                </a:moveTo>
                <a:lnTo>
                  <a:pt x="8866935" y="0"/>
                </a:lnTo>
                <a:lnTo>
                  <a:pt x="8866935" y="4987651"/>
                </a:lnTo>
                <a:lnTo>
                  <a:pt x="0" y="4987651"/>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grpSp>
        <p:nvGrpSpPr>
          <p:cNvPr id="3" name="Group 3"/>
          <p:cNvGrpSpPr/>
          <p:nvPr/>
        </p:nvGrpSpPr>
        <p:grpSpPr>
          <a:xfrm>
            <a:off x="1061123" y="772147"/>
            <a:ext cx="7568527" cy="1212188"/>
            <a:chOff x="0" y="0"/>
            <a:chExt cx="3986714" cy="638519"/>
          </a:xfrm>
        </p:grpSpPr>
        <p:sp>
          <p:nvSpPr>
            <p:cNvPr id="4" name="Freeform 4"/>
            <p:cNvSpPr/>
            <p:nvPr/>
          </p:nvSpPr>
          <p:spPr>
            <a:xfrm>
              <a:off x="0" y="0"/>
              <a:ext cx="3986714" cy="638519"/>
            </a:xfrm>
            <a:custGeom>
              <a:avLst/>
              <a:gdLst/>
              <a:ahLst/>
              <a:cxnLst/>
              <a:rect l="l" t="t" r="r" b="b"/>
              <a:pathLst>
                <a:path w="3986714" h="638519">
                  <a:moveTo>
                    <a:pt x="26084" y="0"/>
                  </a:moveTo>
                  <a:lnTo>
                    <a:pt x="3960630" y="0"/>
                  </a:lnTo>
                  <a:cubicBezTo>
                    <a:pt x="3967548" y="0"/>
                    <a:pt x="3974182" y="2748"/>
                    <a:pt x="3979074" y="7640"/>
                  </a:cubicBezTo>
                  <a:cubicBezTo>
                    <a:pt x="3983966" y="12532"/>
                    <a:pt x="3986714" y="19166"/>
                    <a:pt x="3986714" y="26084"/>
                  </a:cubicBezTo>
                  <a:lnTo>
                    <a:pt x="3986714" y="612434"/>
                  </a:lnTo>
                  <a:cubicBezTo>
                    <a:pt x="3986714" y="626840"/>
                    <a:pt x="3975036" y="638519"/>
                    <a:pt x="3960630" y="638519"/>
                  </a:cubicBezTo>
                  <a:lnTo>
                    <a:pt x="26084" y="638519"/>
                  </a:lnTo>
                  <a:cubicBezTo>
                    <a:pt x="11678" y="638519"/>
                    <a:pt x="0" y="626840"/>
                    <a:pt x="0" y="612434"/>
                  </a:cubicBezTo>
                  <a:lnTo>
                    <a:pt x="0" y="26084"/>
                  </a:lnTo>
                  <a:cubicBezTo>
                    <a:pt x="0" y="11678"/>
                    <a:pt x="11678" y="0"/>
                    <a:pt x="26084" y="0"/>
                  </a:cubicBezTo>
                  <a:close/>
                </a:path>
              </a:pathLst>
            </a:custGeom>
            <a:solidFill>
              <a:srgbClr val="F1E2BD"/>
            </a:solidFill>
          </p:spPr>
          <p:txBody>
            <a:bodyPr/>
            <a:lstStyle/>
            <a:p>
              <a:endParaRPr lang="nl-BE" sz="900">
                <a:solidFill>
                  <a:prstClr val="black"/>
                </a:solidFill>
                <a:latin typeface="Calibri"/>
              </a:endParaRPr>
            </a:p>
          </p:txBody>
        </p:sp>
        <p:sp>
          <p:nvSpPr>
            <p:cNvPr id="5" name="TextBox 5"/>
            <p:cNvSpPr txBox="1"/>
            <p:nvPr/>
          </p:nvSpPr>
          <p:spPr>
            <a:xfrm>
              <a:off x="0" y="-57150"/>
              <a:ext cx="3986714" cy="695669"/>
            </a:xfrm>
            <a:prstGeom prst="rect">
              <a:avLst/>
            </a:prstGeom>
          </p:spPr>
          <p:txBody>
            <a:bodyPr lIns="25400" tIns="25400" rIns="25400" bIns="25400" rtlCol="0" anchor="ctr"/>
            <a:lstStyle/>
            <a:p>
              <a:pPr algn="ctr">
                <a:lnSpc>
                  <a:spcPts val="1803"/>
                </a:lnSpc>
              </a:pPr>
              <a:endParaRPr sz="900">
                <a:solidFill>
                  <a:prstClr val="black"/>
                </a:solidFill>
                <a:latin typeface="Calibri"/>
              </a:endParaRPr>
            </a:p>
          </p:txBody>
        </p:sp>
      </p:grpSp>
      <p:sp>
        <p:nvSpPr>
          <p:cNvPr id="6" name="TextBox 6"/>
          <p:cNvSpPr txBox="1"/>
          <p:nvPr/>
        </p:nvSpPr>
        <p:spPr>
          <a:xfrm>
            <a:off x="1175104" y="901673"/>
            <a:ext cx="7340566" cy="893963"/>
          </a:xfrm>
          <a:prstGeom prst="rect">
            <a:avLst/>
          </a:prstGeom>
        </p:spPr>
        <p:txBody>
          <a:bodyPr lIns="0" tIns="0" rIns="0" bIns="0" rtlCol="0" anchor="t">
            <a:spAutoFit/>
          </a:bodyPr>
          <a:lstStyle/>
          <a:p>
            <a:pPr algn="ctr">
              <a:lnSpc>
                <a:spcPts val="3640"/>
              </a:lnSpc>
              <a:spcBef>
                <a:spcPct val="0"/>
              </a:spcBef>
            </a:pPr>
            <a:r>
              <a:rPr lang="en-US" sz="2600">
                <a:solidFill>
                  <a:srgbClr val="621F2A"/>
                </a:solidFill>
                <a:latin typeface="Open Sans"/>
                <a:ea typeface="Open Sans"/>
                <a:cs typeface="Open Sans"/>
                <a:sym typeface="Open Sans"/>
              </a:rPr>
              <a:t>You cannot plant and harvest in the same conversation.</a:t>
            </a:r>
          </a:p>
        </p:txBody>
      </p:sp>
    </p:spTree>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1300943" y="731780"/>
            <a:ext cx="6542115" cy="3679940"/>
          </a:xfrm>
          <a:custGeom>
            <a:avLst/>
            <a:gdLst/>
            <a:ahLst/>
            <a:cxnLst/>
            <a:rect l="l" t="t" r="r" b="b"/>
            <a:pathLst>
              <a:path w="13084230" h="7359879">
                <a:moveTo>
                  <a:pt x="0" y="0"/>
                </a:moveTo>
                <a:lnTo>
                  <a:pt x="13084230" y="0"/>
                </a:lnTo>
                <a:lnTo>
                  <a:pt x="13084230" y="7359880"/>
                </a:lnTo>
                <a:lnTo>
                  <a:pt x="0" y="7359880"/>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1080278" y="667965"/>
            <a:ext cx="2889336" cy="818557"/>
          </a:xfrm>
          <a:custGeom>
            <a:avLst/>
            <a:gdLst/>
            <a:ahLst/>
            <a:cxnLst/>
            <a:rect l="l" t="t" r="r" b="b"/>
            <a:pathLst>
              <a:path w="5778672" h="1637114">
                <a:moveTo>
                  <a:pt x="0" y="0"/>
                </a:moveTo>
                <a:lnTo>
                  <a:pt x="5778672" y="0"/>
                </a:lnTo>
                <a:lnTo>
                  <a:pt x="5778672" y="1637114"/>
                </a:lnTo>
                <a:lnTo>
                  <a:pt x="0" y="1637114"/>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1300943" y="731780"/>
            <a:ext cx="6542115" cy="3679940"/>
          </a:xfrm>
          <a:custGeom>
            <a:avLst/>
            <a:gdLst/>
            <a:ahLst/>
            <a:cxnLst/>
            <a:rect l="l" t="t" r="r" b="b"/>
            <a:pathLst>
              <a:path w="13084230" h="7359879">
                <a:moveTo>
                  <a:pt x="0" y="0"/>
                </a:moveTo>
                <a:lnTo>
                  <a:pt x="13084230" y="0"/>
                </a:lnTo>
                <a:lnTo>
                  <a:pt x="13084230" y="7359880"/>
                </a:lnTo>
                <a:lnTo>
                  <a:pt x="0" y="7359880"/>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3632788" y="2824400"/>
            <a:ext cx="2141336" cy="2117245"/>
          </a:xfrm>
          <a:custGeom>
            <a:avLst/>
            <a:gdLst/>
            <a:ahLst/>
            <a:cxnLst/>
            <a:rect l="l" t="t" r="r" b="b"/>
            <a:pathLst>
              <a:path w="4282671" h="4234490">
                <a:moveTo>
                  <a:pt x="0" y="0"/>
                </a:moveTo>
                <a:lnTo>
                  <a:pt x="4282670" y="0"/>
                </a:lnTo>
                <a:lnTo>
                  <a:pt x="4282670" y="4234490"/>
                </a:lnTo>
                <a:lnTo>
                  <a:pt x="0" y="4234490"/>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grpSp>
        <p:nvGrpSpPr>
          <p:cNvPr id="3" name="Group 3"/>
          <p:cNvGrpSpPr/>
          <p:nvPr/>
        </p:nvGrpSpPr>
        <p:grpSpPr>
          <a:xfrm>
            <a:off x="448282" y="1361510"/>
            <a:ext cx="8045928" cy="1562597"/>
            <a:chOff x="0" y="0"/>
            <a:chExt cx="4238184" cy="823096"/>
          </a:xfrm>
        </p:grpSpPr>
        <p:sp>
          <p:nvSpPr>
            <p:cNvPr id="4" name="Freeform 4"/>
            <p:cNvSpPr/>
            <p:nvPr/>
          </p:nvSpPr>
          <p:spPr>
            <a:xfrm>
              <a:off x="0" y="0"/>
              <a:ext cx="4238184" cy="823096"/>
            </a:xfrm>
            <a:custGeom>
              <a:avLst/>
              <a:gdLst/>
              <a:ahLst/>
              <a:cxnLst/>
              <a:rect l="l" t="t" r="r" b="b"/>
              <a:pathLst>
                <a:path w="4238184" h="823096">
                  <a:moveTo>
                    <a:pt x="24537" y="0"/>
                  </a:moveTo>
                  <a:lnTo>
                    <a:pt x="4213648" y="0"/>
                  </a:lnTo>
                  <a:cubicBezTo>
                    <a:pt x="4227199" y="0"/>
                    <a:pt x="4238184" y="10985"/>
                    <a:pt x="4238184" y="24537"/>
                  </a:cubicBezTo>
                  <a:lnTo>
                    <a:pt x="4238184" y="798559"/>
                  </a:lnTo>
                  <a:cubicBezTo>
                    <a:pt x="4238184" y="812111"/>
                    <a:pt x="4227199" y="823096"/>
                    <a:pt x="4213648" y="823096"/>
                  </a:cubicBezTo>
                  <a:lnTo>
                    <a:pt x="24537" y="823096"/>
                  </a:lnTo>
                  <a:cubicBezTo>
                    <a:pt x="18029" y="823096"/>
                    <a:pt x="11788" y="820511"/>
                    <a:pt x="7187" y="815909"/>
                  </a:cubicBezTo>
                  <a:cubicBezTo>
                    <a:pt x="2585" y="811308"/>
                    <a:pt x="0" y="805067"/>
                    <a:pt x="0" y="798559"/>
                  </a:cubicBezTo>
                  <a:lnTo>
                    <a:pt x="0" y="24537"/>
                  </a:lnTo>
                  <a:cubicBezTo>
                    <a:pt x="0" y="10985"/>
                    <a:pt x="10985" y="0"/>
                    <a:pt x="24537" y="0"/>
                  </a:cubicBezTo>
                  <a:close/>
                </a:path>
              </a:pathLst>
            </a:custGeom>
            <a:solidFill>
              <a:srgbClr val="F1E2BD"/>
            </a:solidFill>
          </p:spPr>
          <p:txBody>
            <a:bodyPr/>
            <a:lstStyle/>
            <a:p>
              <a:endParaRPr lang="nl-BE" sz="900">
                <a:solidFill>
                  <a:prstClr val="black"/>
                </a:solidFill>
                <a:latin typeface="Calibri"/>
              </a:endParaRPr>
            </a:p>
          </p:txBody>
        </p:sp>
        <p:sp>
          <p:nvSpPr>
            <p:cNvPr id="5" name="TextBox 5"/>
            <p:cNvSpPr txBox="1"/>
            <p:nvPr/>
          </p:nvSpPr>
          <p:spPr>
            <a:xfrm>
              <a:off x="0" y="-57150"/>
              <a:ext cx="4238184" cy="880246"/>
            </a:xfrm>
            <a:prstGeom prst="rect">
              <a:avLst/>
            </a:prstGeom>
          </p:spPr>
          <p:txBody>
            <a:bodyPr lIns="25400" tIns="25400" rIns="25400" bIns="25400" rtlCol="0" anchor="ctr"/>
            <a:lstStyle/>
            <a:p>
              <a:pPr algn="ctr">
                <a:lnSpc>
                  <a:spcPts val="1803"/>
                </a:lnSpc>
              </a:pPr>
              <a:endParaRPr sz="900">
                <a:solidFill>
                  <a:prstClr val="black"/>
                </a:solidFill>
                <a:latin typeface="Calibri"/>
              </a:endParaRPr>
            </a:p>
          </p:txBody>
        </p:sp>
      </p:grpSp>
      <p:sp>
        <p:nvSpPr>
          <p:cNvPr id="6" name="TextBox 6"/>
          <p:cNvSpPr txBox="1"/>
          <p:nvPr/>
        </p:nvSpPr>
        <p:spPr>
          <a:xfrm>
            <a:off x="514350" y="1666240"/>
            <a:ext cx="8378211" cy="891847"/>
          </a:xfrm>
          <a:prstGeom prst="rect">
            <a:avLst/>
          </a:prstGeom>
        </p:spPr>
        <p:txBody>
          <a:bodyPr lIns="0" tIns="0" rIns="0" bIns="0" rtlCol="0" anchor="t">
            <a:spAutoFit/>
          </a:bodyPr>
          <a:lstStyle/>
          <a:p>
            <a:pPr algn="ctr">
              <a:lnSpc>
                <a:spcPts val="3640"/>
              </a:lnSpc>
            </a:pPr>
            <a:r>
              <a:rPr lang="en-US" sz="2600" dirty="0">
                <a:solidFill>
                  <a:srgbClr val="621F2A"/>
                </a:solidFill>
                <a:latin typeface="Open Sans"/>
                <a:ea typeface="Open Sans"/>
                <a:cs typeface="Open Sans"/>
                <a:sym typeface="Open Sans"/>
              </a:rPr>
              <a:t>Building a stronger network often means</a:t>
            </a:r>
            <a:r>
              <a:rPr lang="en-US" sz="2600" b="1" dirty="0">
                <a:solidFill>
                  <a:srgbClr val="621F2A"/>
                </a:solidFill>
                <a:latin typeface="Open Sans Bold"/>
                <a:ea typeface="Open Sans Bold"/>
                <a:cs typeface="Open Sans Bold"/>
                <a:sym typeface="Open Sans Bold"/>
              </a:rPr>
              <a:t> remembering </a:t>
            </a:r>
            <a:r>
              <a:rPr lang="en-US" sz="2600" dirty="0">
                <a:solidFill>
                  <a:srgbClr val="621F2A"/>
                </a:solidFill>
                <a:latin typeface="Open Sans"/>
                <a:ea typeface="Open Sans"/>
                <a:cs typeface="Open Sans"/>
                <a:sym typeface="Open Sans"/>
              </a:rPr>
              <a:t>the people </a:t>
            </a:r>
            <a:r>
              <a:rPr lang="en-US" sz="2600" b="1" dirty="0">
                <a:solidFill>
                  <a:srgbClr val="621F2A"/>
                </a:solidFill>
                <a:latin typeface="Open Sans Bold"/>
                <a:ea typeface="Open Sans Bold"/>
                <a:cs typeface="Open Sans Bold"/>
                <a:sym typeface="Open Sans Bold"/>
              </a:rPr>
              <a:t>you already met. </a:t>
            </a:r>
          </a:p>
        </p:txBody>
      </p:sp>
    </p:spTree>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2930530" y="2416060"/>
            <a:ext cx="3514021" cy="2336824"/>
          </a:xfrm>
          <a:custGeom>
            <a:avLst/>
            <a:gdLst/>
            <a:ahLst/>
            <a:cxnLst/>
            <a:rect l="l" t="t" r="r" b="b"/>
            <a:pathLst>
              <a:path w="7028041" h="4673647">
                <a:moveTo>
                  <a:pt x="0" y="0"/>
                </a:moveTo>
                <a:lnTo>
                  <a:pt x="7028040" y="0"/>
                </a:lnTo>
                <a:lnTo>
                  <a:pt x="7028040" y="4673647"/>
                </a:lnTo>
                <a:lnTo>
                  <a:pt x="0" y="4673647"/>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grpSp>
        <p:nvGrpSpPr>
          <p:cNvPr id="3" name="Group 3"/>
          <p:cNvGrpSpPr/>
          <p:nvPr/>
        </p:nvGrpSpPr>
        <p:grpSpPr>
          <a:xfrm>
            <a:off x="646487" y="711536"/>
            <a:ext cx="8045928" cy="1562597"/>
            <a:chOff x="0" y="0"/>
            <a:chExt cx="4238184" cy="823096"/>
          </a:xfrm>
        </p:grpSpPr>
        <p:sp>
          <p:nvSpPr>
            <p:cNvPr id="4" name="Freeform 4"/>
            <p:cNvSpPr/>
            <p:nvPr/>
          </p:nvSpPr>
          <p:spPr>
            <a:xfrm>
              <a:off x="0" y="0"/>
              <a:ext cx="4238184" cy="823096"/>
            </a:xfrm>
            <a:custGeom>
              <a:avLst/>
              <a:gdLst/>
              <a:ahLst/>
              <a:cxnLst/>
              <a:rect l="l" t="t" r="r" b="b"/>
              <a:pathLst>
                <a:path w="4238184" h="823096">
                  <a:moveTo>
                    <a:pt x="24537" y="0"/>
                  </a:moveTo>
                  <a:lnTo>
                    <a:pt x="4213648" y="0"/>
                  </a:lnTo>
                  <a:cubicBezTo>
                    <a:pt x="4227199" y="0"/>
                    <a:pt x="4238184" y="10985"/>
                    <a:pt x="4238184" y="24537"/>
                  </a:cubicBezTo>
                  <a:lnTo>
                    <a:pt x="4238184" y="798559"/>
                  </a:lnTo>
                  <a:cubicBezTo>
                    <a:pt x="4238184" y="812111"/>
                    <a:pt x="4227199" y="823096"/>
                    <a:pt x="4213648" y="823096"/>
                  </a:cubicBezTo>
                  <a:lnTo>
                    <a:pt x="24537" y="823096"/>
                  </a:lnTo>
                  <a:cubicBezTo>
                    <a:pt x="18029" y="823096"/>
                    <a:pt x="11788" y="820511"/>
                    <a:pt x="7187" y="815909"/>
                  </a:cubicBezTo>
                  <a:cubicBezTo>
                    <a:pt x="2585" y="811308"/>
                    <a:pt x="0" y="805067"/>
                    <a:pt x="0" y="798559"/>
                  </a:cubicBezTo>
                  <a:lnTo>
                    <a:pt x="0" y="24537"/>
                  </a:lnTo>
                  <a:cubicBezTo>
                    <a:pt x="0" y="10985"/>
                    <a:pt x="10985" y="0"/>
                    <a:pt x="24537" y="0"/>
                  </a:cubicBezTo>
                  <a:close/>
                </a:path>
              </a:pathLst>
            </a:custGeom>
            <a:solidFill>
              <a:srgbClr val="F1E2BD"/>
            </a:solidFill>
          </p:spPr>
          <p:txBody>
            <a:bodyPr/>
            <a:lstStyle/>
            <a:p>
              <a:endParaRPr lang="nl-BE" sz="900">
                <a:solidFill>
                  <a:prstClr val="black"/>
                </a:solidFill>
                <a:latin typeface="Calibri"/>
              </a:endParaRPr>
            </a:p>
          </p:txBody>
        </p:sp>
        <p:sp>
          <p:nvSpPr>
            <p:cNvPr id="5" name="TextBox 5"/>
            <p:cNvSpPr txBox="1"/>
            <p:nvPr/>
          </p:nvSpPr>
          <p:spPr>
            <a:xfrm>
              <a:off x="0" y="-57150"/>
              <a:ext cx="4238184" cy="880246"/>
            </a:xfrm>
            <a:prstGeom prst="rect">
              <a:avLst/>
            </a:prstGeom>
          </p:spPr>
          <p:txBody>
            <a:bodyPr lIns="25400" tIns="25400" rIns="25400" bIns="25400" rtlCol="0" anchor="ctr"/>
            <a:lstStyle/>
            <a:p>
              <a:pPr algn="ctr">
                <a:lnSpc>
                  <a:spcPts val="1803"/>
                </a:lnSpc>
              </a:pPr>
              <a:endParaRPr sz="900">
                <a:solidFill>
                  <a:prstClr val="black"/>
                </a:solidFill>
                <a:latin typeface="Calibri"/>
              </a:endParaRPr>
            </a:p>
          </p:txBody>
        </p:sp>
      </p:grpSp>
      <p:sp>
        <p:nvSpPr>
          <p:cNvPr id="6" name="TextBox 6"/>
          <p:cNvSpPr txBox="1"/>
          <p:nvPr/>
        </p:nvSpPr>
        <p:spPr>
          <a:xfrm>
            <a:off x="1247638" y="934981"/>
            <a:ext cx="7135069" cy="875048"/>
          </a:xfrm>
          <a:prstGeom prst="rect">
            <a:avLst/>
          </a:prstGeom>
        </p:spPr>
        <p:txBody>
          <a:bodyPr lIns="0" tIns="0" rIns="0" bIns="0" rtlCol="0" anchor="t">
            <a:spAutoFit/>
          </a:bodyPr>
          <a:lstStyle/>
          <a:p>
            <a:pPr algn="ctr">
              <a:lnSpc>
                <a:spcPts val="3640"/>
              </a:lnSpc>
            </a:pPr>
            <a:r>
              <a:rPr lang="en-US" sz="2300" dirty="0">
                <a:solidFill>
                  <a:srgbClr val="621F2A"/>
                </a:solidFill>
                <a:latin typeface="Open Sans"/>
                <a:ea typeface="Open Sans"/>
                <a:cs typeface="Open Sans"/>
                <a:sym typeface="Open Sans"/>
              </a:rPr>
              <a:t>Relationships are </a:t>
            </a:r>
            <a:r>
              <a:rPr lang="en-US" sz="2300" b="1" dirty="0">
                <a:solidFill>
                  <a:srgbClr val="621F2A"/>
                </a:solidFill>
                <a:latin typeface="Open Sans Bold"/>
                <a:ea typeface="Open Sans Bold"/>
                <a:cs typeface="Open Sans Bold"/>
                <a:sym typeface="Open Sans Bold"/>
              </a:rPr>
              <a:t>not </a:t>
            </a:r>
            <a:r>
              <a:rPr lang="en-US" sz="2300" dirty="0">
                <a:solidFill>
                  <a:srgbClr val="621F2A"/>
                </a:solidFill>
                <a:latin typeface="Open Sans"/>
                <a:ea typeface="Open Sans"/>
                <a:cs typeface="Open Sans"/>
                <a:sym typeface="Open Sans"/>
              </a:rPr>
              <a:t>built</a:t>
            </a:r>
            <a:r>
              <a:rPr lang="en-US" sz="2300" b="1" dirty="0">
                <a:solidFill>
                  <a:srgbClr val="621F2A"/>
                </a:solidFill>
                <a:latin typeface="Open Sans Bold"/>
                <a:ea typeface="Open Sans Bold"/>
                <a:cs typeface="Open Sans Bold"/>
                <a:sym typeface="Open Sans Bold"/>
              </a:rPr>
              <a:t> in a single encounter;</a:t>
            </a:r>
          </a:p>
          <a:p>
            <a:pPr algn="ctr">
              <a:lnSpc>
                <a:spcPts val="3640"/>
              </a:lnSpc>
            </a:pPr>
            <a:r>
              <a:rPr lang="en-US" sz="2300" b="1" dirty="0">
                <a:solidFill>
                  <a:srgbClr val="621F2A"/>
                </a:solidFill>
                <a:latin typeface="Open Sans Bold"/>
                <a:ea typeface="Open Sans Bold"/>
                <a:cs typeface="Open Sans Bold"/>
                <a:sym typeface="Open Sans Bold"/>
              </a:rPr>
              <a:t>They are built through what happens next. </a:t>
            </a:r>
          </a:p>
        </p:txBody>
      </p:sp>
      <p:sp>
        <p:nvSpPr>
          <p:cNvPr id="7" name="Freeform 7"/>
          <p:cNvSpPr/>
          <p:nvPr/>
        </p:nvSpPr>
        <p:spPr>
          <a:xfrm>
            <a:off x="1518005" y="2416060"/>
            <a:ext cx="964442" cy="2336824"/>
          </a:xfrm>
          <a:custGeom>
            <a:avLst/>
            <a:gdLst/>
            <a:ahLst/>
            <a:cxnLst/>
            <a:rect l="l" t="t" r="r" b="b"/>
            <a:pathLst>
              <a:path w="1928883" h="4673647">
                <a:moveTo>
                  <a:pt x="0" y="0"/>
                </a:moveTo>
                <a:lnTo>
                  <a:pt x="1928883" y="0"/>
                </a:lnTo>
                <a:lnTo>
                  <a:pt x="1928883" y="4673647"/>
                </a:lnTo>
                <a:lnTo>
                  <a:pt x="0" y="4673647"/>
                </a:lnTo>
                <a:lnTo>
                  <a:pt x="0" y="0"/>
                </a:lnTo>
                <a:close/>
              </a:path>
            </a:pathLst>
          </a:custGeom>
          <a:blipFill>
            <a:blip r:embed="rId3"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
        <p:nvSpPr>
          <p:cNvPr id="8" name="Freeform 8"/>
          <p:cNvSpPr/>
          <p:nvPr/>
        </p:nvSpPr>
        <p:spPr>
          <a:xfrm>
            <a:off x="6892225" y="2416060"/>
            <a:ext cx="1618607" cy="2336824"/>
          </a:xfrm>
          <a:custGeom>
            <a:avLst/>
            <a:gdLst/>
            <a:ahLst/>
            <a:cxnLst/>
            <a:rect l="l" t="t" r="r" b="b"/>
            <a:pathLst>
              <a:path w="3237213" h="4673647">
                <a:moveTo>
                  <a:pt x="0" y="0"/>
                </a:moveTo>
                <a:lnTo>
                  <a:pt x="3237213" y="0"/>
                </a:lnTo>
                <a:lnTo>
                  <a:pt x="3237213" y="4673647"/>
                </a:lnTo>
                <a:lnTo>
                  <a:pt x="0" y="4673647"/>
                </a:lnTo>
                <a:lnTo>
                  <a:pt x="0" y="0"/>
                </a:lnTo>
                <a:close/>
              </a:path>
            </a:pathLst>
          </a:custGeom>
          <a:blipFill>
            <a:blip r:embed="rId4"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3662386" y="297377"/>
            <a:ext cx="1819229" cy="1209787"/>
          </a:xfrm>
          <a:custGeom>
            <a:avLst/>
            <a:gdLst/>
            <a:ahLst/>
            <a:cxnLst/>
            <a:rect l="l" t="t" r="r" b="b"/>
            <a:pathLst>
              <a:path w="3638457" h="2419574">
                <a:moveTo>
                  <a:pt x="0" y="0"/>
                </a:moveTo>
                <a:lnTo>
                  <a:pt x="3638458" y="0"/>
                </a:lnTo>
                <a:lnTo>
                  <a:pt x="3638458" y="2419574"/>
                </a:lnTo>
                <a:lnTo>
                  <a:pt x="0" y="2419574"/>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
        <p:nvSpPr>
          <p:cNvPr id="3" name="Freeform 3"/>
          <p:cNvSpPr/>
          <p:nvPr/>
        </p:nvSpPr>
        <p:spPr>
          <a:xfrm>
            <a:off x="2116796" y="1867046"/>
            <a:ext cx="4910408" cy="2762105"/>
          </a:xfrm>
          <a:custGeom>
            <a:avLst/>
            <a:gdLst/>
            <a:ahLst/>
            <a:cxnLst/>
            <a:rect l="l" t="t" r="r" b="b"/>
            <a:pathLst>
              <a:path w="9820815" h="5524209">
                <a:moveTo>
                  <a:pt x="0" y="0"/>
                </a:moveTo>
                <a:lnTo>
                  <a:pt x="9820816" y="0"/>
                </a:lnTo>
                <a:lnTo>
                  <a:pt x="9820816" y="5524209"/>
                </a:lnTo>
                <a:lnTo>
                  <a:pt x="0" y="5524209"/>
                </a:lnTo>
                <a:lnTo>
                  <a:pt x="0" y="0"/>
                </a:lnTo>
                <a:close/>
              </a:path>
            </a:pathLst>
          </a:custGeom>
          <a:blipFill>
            <a:blip r:embed="rId3"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3185121" y="514350"/>
            <a:ext cx="2538438" cy="1688061"/>
          </a:xfrm>
          <a:custGeom>
            <a:avLst/>
            <a:gdLst/>
            <a:ahLst/>
            <a:cxnLst/>
            <a:rect l="l" t="t" r="r" b="b"/>
            <a:pathLst>
              <a:path w="5076875" h="3376122">
                <a:moveTo>
                  <a:pt x="0" y="0"/>
                </a:moveTo>
                <a:lnTo>
                  <a:pt x="5076876" y="0"/>
                </a:lnTo>
                <a:lnTo>
                  <a:pt x="5076876" y="3376122"/>
                </a:lnTo>
                <a:lnTo>
                  <a:pt x="0" y="3376122"/>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grpSp>
        <p:nvGrpSpPr>
          <p:cNvPr id="3" name="Group 3"/>
          <p:cNvGrpSpPr/>
          <p:nvPr/>
        </p:nvGrpSpPr>
        <p:grpSpPr>
          <a:xfrm>
            <a:off x="471940" y="3238805"/>
            <a:ext cx="2354598" cy="788651"/>
            <a:chOff x="0" y="0"/>
            <a:chExt cx="1240282" cy="415421"/>
          </a:xfrm>
        </p:grpSpPr>
        <p:sp>
          <p:nvSpPr>
            <p:cNvPr id="4" name="Freeform 4"/>
            <p:cNvSpPr/>
            <p:nvPr/>
          </p:nvSpPr>
          <p:spPr>
            <a:xfrm>
              <a:off x="0" y="0"/>
              <a:ext cx="1240282" cy="415421"/>
            </a:xfrm>
            <a:custGeom>
              <a:avLst/>
              <a:gdLst/>
              <a:ahLst/>
              <a:cxnLst/>
              <a:rect l="l" t="t" r="r" b="b"/>
              <a:pathLst>
                <a:path w="1240282" h="415421">
                  <a:moveTo>
                    <a:pt x="83844" y="0"/>
                  </a:moveTo>
                  <a:lnTo>
                    <a:pt x="1156438" y="0"/>
                  </a:lnTo>
                  <a:cubicBezTo>
                    <a:pt x="1202744" y="0"/>
                    <a:pt x="1240282" y="37538"/>
                    <a:pt x="1240282" y="83844"/>
                  </a:cubicBezTo>
                  <a:lnTo>
                    <a:pt x="1240282" y="331577"/>
                  </a:lnTo>
                  <a:cubicBezTo>
                    <a:pt x="1240282" y="377883"/>
                    <a:pt x="1202744" y="415421"/>
                    <a:pt x="1156438" y="415421"/>
                  </a:cubicBezTo>
                  <a:lnTo>
                    <a:pt x="83844" y="415421"/>
                  </a:lnTo>
                  <a:cubicBezTo>
                    <a:pt x="37538" y="415421"/>
                    <a:pt x="0" y="377883"/>
                    <a:pt x="0" y="331577"/>
                  </a:cubicBezTo>
                  <a:lnTo>
                    <a:pt x="0" y="83844"/>
                  </a:lnTo>
                  <a:cubicBezTo>
                    <a:pt x="0" y="37538"/>
                    <a:pt x="37538" y="0"/>
                    <a:pt x="83844" y="0"/>
                  </a:cubicBezTo>
                  <a:close/>
                </a:path>
              </a:pathLst>
            </a:custGeom>
            <a:solidFill>
              <a:srgbClr val="F1E2BD"/>
            </a:solidFill>
          </p:spPr>
          <p:txBody>
            <a:bodyPr/>
            <a:lstStyle/>
            <a:p>
              <a:endParaRPr lang="nl-BE" sz="900">
                <a:solidFill>
                  <a:prstClr val="black"/>
                </a:solidFill>
                <a:latin typeface="Calibri"/>
              </a:endParaRPr>
            </a:p>
          </p:txBody>
        </p:sp>
        <p:sp>
          <p:nvSpPr>
            <p:cNvPr id="5" name="TextBox 5"/>
            <p:cNvSpPr txBox="1"/>
            <p:nvPr/>
          </p:nvSpPr>
          <p:spPr>
            <a:xfrm>
              <a:off x="0" y="-57150"/>
              <a:ext cx="1240282" cy="472571"/>
            </a:xfrm>
            <a:prstGeom prst="rect">
              <a:avLst/>
            </a:prstGeom>
          </p:spPr>
          <p:txBody>
            <a:bodyPr lIns="25400" tIns="25400" rIns="25400" bIns="25400" rtlCol="0" anchor="ctr"/>
            <a:lstStyle/>
            <a:p>
              <a:pPr algn="ctr">
                <a:lnSpc>
                  <a:spcPts val="1803"/>
                </a:lnSpc>
              </a:pPr>
              <a:endParaRPr sz="900">
                <a:solidFill>
                  <a:prstClr val="black"/>
                </a:solidFill>
                <a:latin typeface="Calibri"/>
              </a:endParaRPr>
            </a:p>
          </p:txBody>
        </p:sp>
      </p:grpSp>
      <p:sp>
        <p:nvSpPr>
          <p:cNvPr id="6" name="TextBox 6"/>
          <p:cNvSpPr txBox="1"/>
          <p:nvPr/>
        </p:nvSpPr>
        <p:spPr>
          <a:xfrm>
            <a:off x="685800" y="3392020"/>
            <a:ext cx="1828800" cy="422167"/>
          </a:xfrm>
          <a:prstGeom prst="rect">
            <a:avLst/>
          </a:prstGeom>
        </p:spPr>
        <p:txBody>
          <a:bodyPr wrap="square" lIns="0" tIns="0" rIns="0" bIns="0" rtlCol="0" anchor="t">
            <a:spAutoFit/>
          </a:bodyPr>
          <a:lstStyle/>
          <a:p>
            <a:pPr algn="ctr">
              <a:lnSpc>
                <a:spcPts val="3640"/>
              </a:lnSpc>
            </a:pPr>
            <a:r>
              <a:rPr lang="en-US" sz="2600" b="1" dirty="0">
                <a:solidFill>
                  <a:srgbClr val="621F2A"/>
                </a:solidFill>
                <a:latin typeface="Open Sans Bold"/>
                <a:ea typeface="Open Sans Bold"/>
                <a:cs typeface="Open Sans Bold"/>
                <a:sym typeface="Open Sans Bold"/>
              </a:rPr>
              <a:t>Personal</a:t>
            </a:r>
          </a:p>
        </p:txBody>
      </p:sp>
      <p:grpSp>
        <p:nvGrpSpPr>
          <p:cNvPr id="7" name="Group 7"/>
          <p:cNvGrpSpPr/>
          <p:nvPr/>
        </p:nvGrpSpPr>
        <p:grpSpPr>
          <a:xfrm>
            <a:off x="3185121" y="3238805"/>
            <a:ext cx="2354598" cy="788651"/>
            <a:chOff x="0" y="0"/>
            <a:chExt cx="1240282" cy="415421"/>
          </a:xfrm>
        </p:grpSpPr>
        <p:sp>
          <p:nvSpPr>
            <p:cNvPr id="8" name="Freeform 8"/>
            <p:cNvSpPr/>
            <p:nvPr/>
          </p:nvSpPr>
          <p:spPr>
            <a:xfrm>
              <a:off x="0" y="0"/>
              <a:ext cx="1240282" cy="415421"/>
            </a:xfrm>
            <a:custGeom>
              <a:avLst/>
              <a:gdLst/>
              <a:ahLst/>
              <a:cxnLst/>
              <a:rect l="l" t="t" r="r" b="b"/>
              <a:pathLst>
                <a:path w="1240282" h="415421">
                  <a:moveTo>
                    <a:pt x="83844" y="0"/>
                  </a:moveTo>
                  <a:lnTo>
                    <a:pt x="1156438" y="0"/>
                  </a:lnTo>
                  <a:cubicBezTo>
                    <a:pt x="1202744" y="0"/>
                    <a:pt x="1240282" y="37538"/>
                    <a:pt x="1240282" y="83844"/>
                  </a:cubicBezTo>
                  <a:lnTo>
                    <a:pt x="1240282" y="331577"/>
                  </a:lnTo>
                  <a:cubicBezTo>
                    <a:pt x="1240282" y="377883"/>
                    <a:pt x="1202744" y="415421"/>
                    <a:pt x="1156438" y="415421"/>
                  </a:cubicBezTo>
                  <a:lnTo>
                    <a:pt x="83844" y="415421"/>
                  </a:lnTo>
                  <a:cubicBezTo>
                    <a:pt x="37538" y="415421"/>
                    <a:pt x="0" y="377883"/>
                    <a:pt x="0" y="331577"/>
                  </a:cubicBezTo>
                  <a:lnTo>
                    <a:pt x="0" y="83844"/>
                  </a:lnTo>
                  <a:cubicBezTo>
                    <a:pt x="0" y="37538"/>
                    <a:pt x="37538" y="0"/>
                    <a:pt x="83844" y="0"/>
                  </a:cubicBezTo>
                  <a:close/>
                </a:path>
              </a:pathLst>
            </a:custGeom>
            <a:solidFill>
              <a:srgbClr val="F1E2BD"/>
            </a:solidFill>
          </p:spPr>
          <p:txBody>
            <a:bodyPr/>
            <a:lstStyle/>
            <a:p>
              <a:endParaRPr lang="nl-BE" sz="900">
                <a:solidFill>
                  <a:prstClr val="black"/>
                </a:solidFill>
                <a:latin typeface="Calibri"/>
              </a:endParaRPr>
            </a:p>
          </p:txBody>
        </p:sp>
        <p:sp>
          <p:nvSpPr>
            <p:cNvPr id="9" name="TextBox 9"/>
            <p:cNvSpPr txBox="1"/>
            <p:nvPr/>
          </p:nvSpPr>
          <p:spPr>
            <a:xfrm>
              <a:off x="0" y="-57150"/>
              <a:ext cx="1240282" cy="472571"/>
            </a:xfrm>
            <a:prstGeom prst="rect">
              <a:avLst/>
            </a:prstGeom>
          </p:spPr>
          <p:txBody>
            <a:bodyPr lIns="25400" tIns="25400" rIns="25400" bIns="25400" rtlCol="0" anchor="ctr"/>
            <a:lstStyle/>
            <a:p>
              <a:pPr algn="ctr">
                <a:lnSpc>
                  <a:spcPts val="1803"/>
                </a:lnSpc>
              </a:pPr>
              <a:endParaRPr sz="900">
                <a:solidFill>
                  <a:prstClr val="black"/>
                </a:solidFill>
                <a:latin typeface="Calibri"/>
              </a:endParaRPr>
            </a:p>
          </p:txBody>
        </p:sp>
      </p:grpSp>
      <p:sp>
        <p:nvSpPr>
          <p:cNvPr id="10" name="TextBox 10"/>
          <p:cNvSpPr txBox="1"/>
          <p:nvPr/>
        </p:nvSpPr>
        <p:spPr>
          <a:xfrm>
            <a:off x="3467100" y="3392020"/>
            <a:ext cx="1866900" cy="422167"/>
          </a:xfrm>
          <a:prstGeom prst="rect">
            <a:avLst/>
          </a:prstGeom>
        </p:spPr>
        <p:txBody>
          <a:bodyPr wrap="square" lIns="0" tIns="0" rIns="0" bIns="0" rtlCol="0" anchor="t">
            <a:spAutoFit/>
          </a:bodyPr>
          <a:lstStyle/>
          <a:p>
            <a:pPr algn="ctr">
              <a:lnSpc>
                <a:spcPts val="3640"/>
              </a:lnSpc>
            </a:pPr>
            <a:r>
              <a:rPr lang="en-US" sz="2600" b="1" dirty="0">
                <a:solidFill>
                  <a:srgbClr val="621F2A"/>
                </a:solidFill>
                <a:latin typeface="Open Sans Bold"/>
                <a:ea typeface="Open Sans Bold"/>
                <a:cs typeface="Open Sans Bold"/>
                <a:sym typeface="Open Sans Bold"/>
              </a:rPr>
              <a:t>Generous</a:t>
            </a:r>
          </a:p>
        </p:txBody>
      </p:sp>
      <p:grpSp>
        <p:nvGrpSpPr>
          <p:cNvPr id="11" name="Group 11"/>
          <p:cNvGrpSpPr/>
          <p:nvPr/>
        </p:nvGrpSpPr>
        <p:grpSpPr>
          <a:xfrm>
            <a:off x="5896907" y="3238805"/>
            <a:ext cx="2561294" cy="788651"/>
            <a:chOff x="0" y="0"/>
            <a:chExt cx="1240282" cy="415421"/>
          </a:xfrm>
        </p:grpSpPr>
        <p:sp>
          <p:nvSpPr>
            <p:cNvPr id="12" name="Freeform 12"/>
            <p:cNvSpPr/>
            <p:nvPr/>
          </p:nvSpPr>
          <p:spPr>
            <a:xfrm>
              <a:off x="0" y="0"/>
              <a:ext cx="1240282" cy="415421"/>
            </a:xfrm>
            <a:custGeom>
              <a:avLst/>
              <a:gdLst/>
              <a:ahLst/>
              <a:cxnLst/>
              <a:rect l="l" t="t" r="r" b="b"/>
              <a:pathLst>
                <a:path w="1240282" h="415421">
                  <a:moveTo>
                    <a:pt x="83844" y="0"/>
                  </a:moveTo>
                  <a:lnTo>
                    <a:pt x="1156438" y="0"/>
                  </a:lnTo>
                  <a:cubicBezTo>
                    <a:pt x="1202744" y="0"/>
                    <a:pt x="1240282" y="37538"/>
                    <a:pt x="1240282" y="83844"/>
                  </a:cubicBezTo>
                  <a:lnTo>
                    <a:pt x="1240282" y="331577"/>
                  </a:lnTo>
                  <a:cubicBezTo>
                    <a:pt x="1240282" y="377883"/>
                    <a:pt x="1202744" y="415421"/>
                    <a:pt x="1156438" y="415421"/>
                  </a:cubicBezTo>
                  <a:lnTo>
                    <a:pt x="83844" y="415421"/>
                  </a:lnTo>
                  <a:cubicBezTo>
                    <a:pt x="37538" y="415421"/>
                    <a:pt x="0" y="377883"/>
                    <a:pt x="0" y="331577"/>
                  </a:cubicBezTo>
                  <a:lnTo>
                    <a:pt x="0" y="83844"/>
                  </a:lnTo>
                  <a:cubicBezTo>
                    <a:pt x="0" y="37538"/>
                    <a:pt x="37538" y="0"/>
                    <a:pt x="83844" y="0"/>
                  </a:cubicBezTo>
                  <a:close/>
                </a:path>
              </a:pathLst>
            </a:custGeom>
            <a:solidFill>
              <a:srgbClr val="F1E2BD"/>
            </a:solidFill>
          </p:spPr>
          <p:txBody>
            <a:bodyPr/>
            <a:lstStyle/>
            <a:p>
              <a:endParaRPr lang="nl-BE" sz="900">
                <a:solidFill>
                  <a:prstClr val="black"/>
                </a:solidFill>
                <a:latin typeface="Calibri"/>
              </a:endParaRPr>
            </a:p>
          </p:txBody>
        </p:sp>
        <p:sp>
          <p:nvSpPr>
            <p:cNvPr id="13" name="TextBox 13"/>
            <p:cNvSpPr txBox="1"/>
            <p:nvPr/>
          </p:nvSpPr>
          <p:spPr>
            <a:xfrm>
              <a:off x="0" y="-57150"/>
              <a:ext cx="1240282" cy="472571"/>
            </a:xfrm>
            <a:prstGeom prst="rect">
              <a:avLst/>
            </a:prstGeom>
          </p:spPr>
          <p:txBody>
            <a:bodyPr lIns="25400" tIns="25400" rIns="25400" bIns="25400" rtlCol="0" anchor="ctr"/>
            <a:lstStyle/>
            <a:p>
              <a:pPr algn="ctr">
                <a:lnSpc>
                  <a:spcPts val="1803"/>
                </a:lnSpc>
              </a:pPr>
              <a:endParaRPr sz="900">
                <a:solidFill>
                  <a:prstClr val="black"/>
                </a:solidFill>
                <a:latin typeface="Calibri"/>
              </a:endParaRPr>
            </a:p>
          </p:txBody>
        </p:sp>
      </p:grpSp>
      <p:sp>
        <p:nvSpPr>
          <p:cNvPr id="14" name="TextBox 14"/>
          <p:cNvSpPr txBox="1"/>
          <p:nvPr/>
        </p:nvSpPr>
        <p:spPr>
          <a:xfrm>
            <a:off x="6093149" y="3392020"/>
            <a:ext cx="2158355" cy="422167"/>
          </a:xfrm>
          <a:prstGeom prst="rect">
            <a:avLst/>
          </a:prstGeom>
        </p:spPr>
        <p:txBody>
          <a:bodyPr lIns="0" tIns="0" rIns="0" bIns="0" rtlCol="0" anchor="t">
            <a:spAutoFit/>
          </a:bodyPr>
          <a:lstStyle/>
          <a:p>
            <a:pPr algn="ctr">
              <a:lnSpc>
                <a:spcPts val="3640"/>
              </a:lnSpc>
            </a:pPr>
            <a:r>
              <a:rPr lang="en-US" sz="2600" b="1" dirty="0">
                <a:solidFill>
                  <a:srgbClr val="621F2A"/>
                </a:solidFill>
                <a:latin typeface="Open Sans Bold"/>
                <a:ea typeface="Open Sans Bold"/>
                <a:cs typeface="Open Sans Bold"/>
                <a:sym typeface="Open Sans Bold"/>
              </a:rPr>
              <a:t>Make it easy </a:t>
            </a:r>
          </a:p>
        </p:txBody>
      </p:sp>
      <p:sp>
        <p:nvSpPr>
          <p:cNvPr id="15" name="TextBox 15"/>
          <p:cNvSpPr txBox="1"/>
          <p:nvPr/>
        </p:nvSpPr>
        <p:spPr>
          <a:xfrm>
            <a:off x="2214935" y="2326164"/>
            <a:ext cx="4714131" cy="432298"/>
          </a:xfrm>
          <a:prstGeom prst="rect">
            <a:avLst/>
          </a:prstGeom>
        </p:spPr>
        <p:txBody>
          <a:bodyPr lIns="0" tIns="0" rIns="0" bIns="0" rtlCol="0" anchor="t">
            <a:spAutoFit/>
          </a:bodyPr>
          <a:lstStyle/>
          <a:p>
            <a:pPr algn="ctr">
              <a:lnSpc>
                <a:spcPts val="3640"/>
              </a:lnSpc>
            </a:pPr>
            <a:r>
              <a:rPr lang="en-US" sz="2600">
                <a:solidFill>
                  <a:srgbClr val="F1E2BD"/>
                </a:solidFill>
                <a:latin typeface="Open Sans"/>
                <a:ea typeface="Open Sans"/>
                <a:cs typeface="Open Sans"/>
                <a:sym typeface="Open Sans"/>
              </a:rPr>
              <a:t>A great follow up has 3 things: </a:t>
            </a:r>
          </a:p>
        </p:txBody>
      </p:sp>
    </p:spTree>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grpSp>
        <p:nvGrpSpPr>
          <p:cNvPr id="3" name="Group 3"/>
          <p:cNvGrpSpPr/>
          <p:nvPr/>
        </p:nvGrpSpPr>
        <p:grpSpPr>
          <a:xfrm>
            <a:off x="2120523" y="1352550"/>
            <a:ext cx="4902955" cy="788651"/>
            <a:chOff x="0" y="0"/>
            <a:chExt cx="2582626" cy="415421"/>
          </a:xfrm>
        </p:grpSpPr>
        <p:sp>
          <p:nvSpPr>
            <p:cNvPr id="4" name="Freeform 4"/>
            <p:cNvSpPr/>
            <p:nvPr/>
          </p:nvSpPr>
          <p:spPr>
            <a:xfrm>
              <a:off x="0" y="0"/>
              <a:ext cx="2582626" cy="415421"/>
            </a:xfrm>
            <a:custGeom>
              <a:avLst/>
              <a:gdLst/>
              <a:ahLst/>
              <a:cxnLst/>
              <a:rect l="l" t="t" r="r" b="b"/>
              <a:pathLst>
                <a:path w="2582626" h="415421">
                  <a:moveTo>
                    <a:pt x="40265" y="0"/>
                  </a:moveTo>
                  <a:lnTo>
                    <a:pt x="2542361" y="0"/>
                  </a:lnTo>
                  <a:cubicBezTo>
                    <a:pt x="2553040" y="0"/>
                    <a:pt x="2563282" y="4242"/>
                    <a:pt x="2570833" y="11793"/>
                  </a:cubicBezTo>
                  <a:cubicBezTo>
                    <a:pt x="2578384" y="19345"/>
                    <a:pt x="2582626" y="29586"/>
                    <a:pt x="2582626" y="40265"/>
                  </a:cubicBezTo>
                  <a:lnTo>
                    <a:pt x="2582626" y="375156"/>
                  </a:lnTo>
                  <a:cubicBezTo>
                    <a:pt x="2582626" y="385835"/>
                    <a:pt x="2578384" y="396076"/>
                    <a:pt x="2570833" y="403628"/>
                  </a:cubicBezTo>
                  <a:cubicBezTo>
                    <a:pt x="2563282" y="411179"/>
                    <a:pt x="2553040" y="415421"/>
                    <a:pt x="2542361" y="415421"/>
                  </a:cubicBezTo>
                  <a:lnTo>
                    <a:pt x="40265" y="415421"/>
                  </a:lnTo>
                  <a:cubicBezTo>
                    <a:pt x="29586" y="415421"/>
                    <a:pt x="19345" y="411179"/>
                    <a:pt x="11793" y="403628"/>
                  </a:cubicBezTo>
                  <a:cubicBezTo>
                    <a:pt x="4242" y="396076"/>
                    <a:pt x="0" y="385835"/>
                    <a:pt x="0" y="375156"/>
                  </a:cubicBezTo>
                  <a:lnTo>
                    <a:pt x="0" y="40265"/>
                  </a:lnTo>
                  <a:cubicBezTo>
                    <a:pt x="0" y="29586"/>
                    <a:pt x="4242" y="19345"/>
                    <a:pt x="11793" y="11793"/>
                  </a:cubicBezTo>
                  <a:cubicBezTo>
                    <a:pt x="19345" y="4242"/>
                    <a:pt x="29586" y="0"/>
                    <a:pt x="40265" y="0"/>
                  </a:cubicBezTo>
                  <a:close/>
                </a:path>
              </a:pathLst>
            </a:custGeom>
            <a:solidFill>
              <a:srgbClr val="F1E2BD"/>
            </a:solidFill>
          </p:spPr>
          <p:txBody>
            <a:bodyPr/>
            <a:lstStyle/>
            <a:p>
              <a:endParaRPr lang="nl-BE" sz="900">
                <a:solidFill>
                  <a:prstClr val="black"/>
                </a:solidFill>
                <a:latin typeface="Calibri"/>
              </a:endParaRPr>
            </a:p>
          </p:txBody>
        </p:sp>
        <p:sp>
          <p:nvSpPr>
            <p:cNvPr id="5" name="TextBox 5"/>
            <p:cNvSpPr txBox="1"/>
            <p:nvPr/>
          </p:nvSpPr>
          <p:spPr>
            <a:xfrm>
              <a:off x="0" y="-57150"/>
              <a:ext cx="2582626" cy="472571"/>
            </a:xfrm>
            <a:prstGeom prst="rect">
              <a:avLst/>
            </a:prstGeom>
          </p:spPr>
          <p:txBody>
            <a:bodyPr lIns="25400" tIns="25400" rIns="25400" bIns="25400" rtlCol="0" anchor="ctr"/>
            <a:lstStyle/>
            <a:p>
              <a:pPr algn="ctr">
                <a:lnSpc>
                  <a:spcPts val="1803"/>
                </a:lnSpc>
              </a:pPr>
              <a:endParaRPr sz="900">
                <a:solidFill>
                  <a:prstClr val="black"/>
                </a:solidFill>
                <a:latin typeface="Calibri"/>
              </a:endParaRPr>
            </a:p>
          </p:txBody>
        </p:sp>
      </p:grpSp>
      <p:sp>
        <p:nvSpPr>
          <p:cNvPr id="6" name="TextBox 6"/>
          <p:cNvSpPr txBox="1"/>
          <p:nvPr/>
        </p:nvSpPr>
        <p:spPr>
          <a:xfrm>
            <a:off x="2693025" y="1527860"/>
            <a:ext cx="6450975" cy="1355628"/>
          </a:xfrm>
          <a:prstGeom prst="rect">
            <a:avLst/>
          </a:prstGeom>
        </p:spPr>
        <p:txBody>
          <a:bodyPr lIns="0" tIns="0" rIns="0" bIns="0" rtlCol="0" anchor="t">
            <a:spAutoFit/>
          </a:bodyPr>
          <a:lstStyle/>
          <a:p>
            <a:pPr>
              <a:lnSpc>
                <a:spcPts val="3640"/>
              </a:lnSpc>
            </a:pPr>
            <a:r>
              <a:rPr lang="en-US" sz="2600" dirty="0">
                <a:solidFill>
                  <a:srgbClr val="621F2A"/>
                </a:solidFill>
                <a:latin typeface="Open Sans"/>
                <a:ea typeface="Open Sans"/>
                <a:cs typeface="Open Sans"/>
                <a:sym typeface="Open Sans"/>
              </a:rPr>
              <a:t>keep it real &amp; authentic</a:t>
            </a:r>
          </a:p>
          <a:p>
            <a:pPr>
              <a:lnSpc>
                <a:spcPts val="3640"/>
              </a:lnSpc>
            </a:pPr>
            <a:endParaRPr lang="en-US" sz="2600" dirty="0">
              <a:solidFill>
                <a:srgbClr val="621F2A"/>
              </a:solidFill>
              <a:latin typeface="Open Sans"/>
              <a:ea typeface="Open Sans"/>
              <a:cs typeface="Open Sans"/>
              <a:sym typeface="Open Sans"/>
            </a:endParaRPr>
          </a:p>
          <a:p>
            <a:pPr>
              <a:lnSpc>
                <a:spcPts val="3640"/>
              </a:lnSpc>
            </a:pPr>
            <a:r>
              <a:rPr lang="en-US" sz="2600" dirty="0">
                <a:solidFill>
                  <a:srgbClr val="F1E2BD"/>
                </a:solidFill>
                <a:latin typeface="Open Sans"/>
                <a:ea typeface="Open Sans"/>
                <a:cs typeface="Open Sans"/>
                <a:sym typeface="Open Sans"/>
              </a:rPr>
              <a:t>(what works for you) </a:t>
            </a:r>
          </a:p>
        </p:txBody>
      </p:sp>
    </p:spTree>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2965641" y="1032638"/>
            <a:ext cx="3212718" cy="3078225"/>
          </a:xfrm>
          <a:custGeom>
            <a:avLst/>
            <a:gdLst/>
            <a:ahLst/>
            <a:cxnLst/>
            <a:rect l="l" t="t" r="r" b="b"/>
            <a:pathLst>
              <a:path w="6425435" h="6156449">
                <a:moveTo>
                  <a:pt x="0" y="0"/>
                </a:moveTo>
                <a:lnTo>
                  <a:pt x="6425436" y="0"/>
                </a:lnTo>
                <a:lnTo>
                  <a:pt x="6425436" y="6156450"/>
                </a:lnTo>
                <a:lnTo>
                  <a:pt x="0" y="6156450"/>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1814041" y="606634"/>
            <a:ext cx="5017488" cy="2822337"/>
          </a:xfrm>
          <a:custGeom>
            <a:avLst/>
            <a:gdLst/>
            <a:ahLst/>
            <a:cxnLst/>
            <a:rect l="l" t="t" r="r" b="b"/>
            <a:pathLst>
              <a:path w="10034976" h="5644674">
                <a:moveTo>
                  <a:pt x="0" y="0"/>
                </a:moveTo>
                <a:lnTo>
                  <a:pt x="10034976" y="0"/>
                </a:lnTo>
                <a:lnTo>
                  <a:pt x="10034976" y="5644674"/>
                </a:lnTo>
                <a:lnTo>
                  <a:pt x="0" y="5644674"/>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
        <p:nvSpPr>
          <p:cNvPr id="3" name="Freeform 3"/>
          <p:cNvSpPr/>
          <p:nvPr/>
        </p:nvSpPr>
        <p:spPr>
          <a:xfrm>
            <a:off x="2776529" y="3154500"/>
            <a:ext cx="3292746" cy="1661277"/>
          </a:xfrm>
          <a:custGeom>
            <a:avLst/>
            <a:gdLst/>
            <a:ahLst/>
            <a:cxnLst/>
            <a:rect l="l" t="t" r="r" b="b"/>
            <a:pathLst>
              <a:path w="6585492" h="3322553">
                <a:moveTo>
                  <a:pt x="0" y="0"/>
                </a:moveTo>
                <a:lnTo>
                  <a:pt x="6585493" y="0"/>
                </a:lnTo>
                <a:lnTo>
                  <a:pt x="6585493" y="3322553"/>
                </a:lnTo>
                <a:lnTo>
                  <a:pt x="0" y="3322553"/>
                </a:lnTo>
                <a:lnTo>
                  <a:pt x="0" y="0"/>
                </a:lnTo>
                <a:close/>
              </a:path>
            </a:pathLst>
          </a:custGeom>
          <a:blipFill>
            <a:blip r:embed="rId3"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TextBox 2"/>
          <p:cNvSpPr txBox="1"/>
          <p:nvPr/>
        </p:nvSpPr>
        <p:spPr>
          <a:xfrm>
            <a:off x="458519" y="1917743"/>
            <a:ext cx="8329067" cy="430182"/>
          </a:xfrm>
          <a:prstGeom prst="rect">
            <a:avLst/>
          </a:prstGeom>
        </p:spPr>
        <p:txBody>
          <a:bodyPr lIns="0" tIns="0" rIns="0" bIns="0" rtlCol="0" anchor="t">
            <a:spAutoFit/>
          </a:bodyPr>
          <a:lstStyle/>
          <a:p>
            <a:pPr algn="ctr">
              <a:lnSpc>
                <a:spcPts val="3640"/>
              </a:lnSpc>
            </a:pPr>
            <a:r>
              <a:rPr lang="en-US" sz="2600">
                <a:solidFill>
                  <a:srgbClr val="F1E2BD"/>
                </a:solidFill>
                <a:latin typeface="Open Sans"/>
                <a:ea typeface="Open Sans"/>
                <a:cs typeface="Open Sans"/>
                <a:sym typeface="Open Sans"/>
              </a:rPr>
              <a:t>When opportunity arises they call someone they </a:t>
            </a:r>
            <a:r>
              <a:rPr lang="en-US" sz="2600" b="1">
                <a:solidFill>
                  <a:srgbClr val="F1E2BD"/>
                </a:solidFill>
                <a:latin typeface="Open Sans Bold"/>
                <a:ea typeface="Open Sans Bold"/>
                <a:cs typeface="Open Sans Bold"/>
                <a:sym typeface="Open Sans Bold"/>
              </a:rPr>
              <a:t>trust</a:t>
            </a:r>
          </a:p>
        </p:txBody>
      </p:sp>
      <p:grpSp>
        <p:nvGrpSpPr>
          <p:cNvPr id="3" name="Group 3"/>
          <p:cNvGrpSpPr/>
          <p:nvPr/>
        </p:nvGrpSpPr>
        <p:grpSpPr>
          <a:xfrm>
            <a:off x="1806753" y="2754202"/>
            <a:ext cx="5530494" cy="1212188"/>
            <a:chOff x="0" y="0"/>
            <a:chExt cx="2913182" cy="638519"/>
          </a:xfrm>
        </p:grpSpPr>
        <p:sp>
          <p:nvSpPr>
            <p:cNvPr id="4" name="Freeform 4"/>
            <p:cNvSpPr/>
            <p:nvPr/>
          </p:nvSpPr>
          <p:spPr>
            <a:xfrm>
              <a:off x="0" y="0"/>
              <a:ext cx="2913182" cy="638519"/>
            </a:xfrm>
            <a:custGeom>
              <a:avLst/>
              <a:gdLst/>
              <a:ahLst/>
              <a:cxnLst/>
              <a:rect l="l" t="t" r="r" b="b"/>
              <a:pathLst>
                <a:path w="2913182" h="638519">
                  <a:moveTo>
                    <a:pt x="35696" y="0"/>
                  </a:moveTo>
                  <a:lnTo>
                    <a:pt x="2877485" y="0"/>
                  </a:lnTo>
                  <a:cubicBezTo>
                    <a:pt x="2897200" y="0"/>
                    <a:pt x="2913182" y="15982"/>
                    <a:pt x="2913182" y="35696"/>
                  </a:cubicBezTo>
                  <a:lnTo>
                    <a:pt x="2913182" y="602822"/>
                  </a:lnTo>
                  <a:cubicBezTo>
                    <a:pt x="2913182" y="622537"/>
                    <a:pt x="2897200" y="638519"/>
                    <a:pt x="2877485" y="638519"/>
                  </a:cubicBezTo>
                  <a:lnTo>
                    <a:pt x="35696" y="638519"/>
                  </a:lnTo>
                  <a:cubicBezTo>
                    <a:pt x="15982" y="638519"/>
                    <a:pt x="0" y="622537"/>
                    <a:pt x="0" y="602822"/>
                  </a:cubicBezTo>
                  <a:lnTo>
                    <a:pt x="0" y="35696"/>
                  </a:lnTo>
                  <a:cubicBezTo>
                    <a:pt x="0" y="15982"/>
                    <a:pt x="15982" y="0"/>
                    <a:pt x="35696" y="0"/>
                  </a:cubicBezTo>
                  <a:close/>
                </a:path>
              </a:pathLst>
            </a:custGeom>
            <a:solidFill>
              <a:srgbClr val="F1E2BD"/>
            </a:solidFill>
          </p:spPr>
          <p:txBody>
            <a:bodyPr/>
            <a:lstStyle/>
            <a:p>
              <a:endParaRPr lang="nl-BE" sz="900">
                <a:solidFill>
                  <a:prstClr val="black"/>
                </a:solidFill>
                <a:latin typeface="Calibri"/>
              </a:endParaRPr>
            </a:p>
          </p:txBody>
        </p:sp>
        <p:sp>
          <p:nvSpPr>
            <p:cNvPr id="5" name="TextBox 5"/>
            <p:cNvSpPr txBox="1"/>
            <p:nvPr/>
          </p:nvSpPr>
          <p:spPr>
            <a:xfrm>
              <a:off x="0" y="-57150"/>
              <a:ext cx="2913182" cy="695669"/>
            </a:xfrm>
            <a:prstGeom prst="rect">
              <a:avLst/>
            </a:prstGeom>
          </p:spPr>
          <p:txBody>
            <a:bodyPr lIns="25400" tIns="25400" rIns="25400" bIns="25400" rtlCol="0" anchor="ctr"/>
            <a:lstStyle/>
            <a:p>
              <a:pPr algn="ctr">
                <a:lnSpc>
                  <a:spcPts val="1803"/>
                </a:lnSpc>
              </a:pPr>
              <a:endParaRPr sz="900">
                <a:solidFill>
                  <a:prstClr val="black"/>
                </a:solidFill>
                <a:latin typeface="Calibri"/>
              </a:endParaRPr>
            </a:p>
          </p:txBody>
        </p:sp>
      </p:grpSp>
      <p:sp>
        <p:nvSpPr>
          <p:cNvPr id="6" name="TextBox 6"/>
          <p:cNvSpPr txBox="1"/>
          <p:nvPr/>
        </p:nvSpPr>
        <p:spPr>
          <a:xfrm>
            <a:off x="2249010" y="3091953"/>
            <a:ext cx="4773613" cy="430182"/>
          </a:xfrm>
          <a:prstGeom prst="rect">
            <a:avLst/>
          </a:prstGeom>
        </p:spPr>
        <p:txBody>
          <a:bodyPr lIns="0" tIns="0" rIns="0" bIns="0" rtlCol="0" anchor="t">
            <a:spAutoFit/>
          </a:bodyPr>
          <a:lstStyle/>
          <a:p>
            <a:pPr algn="ctr">
              <a:lnSpc>
                <a:spcPts val="3640"/>
              </a:lnSpc>
            </a:pPr>
            <a:r>
              <a:rPr lang="en-US" sz="2600" dirty="0">
                <a:solidFill>
                  <a:srgbClr val="621F2A"/>
                </a:solidFill>
                <a:latin typeface="Open Sans" panose="020B0606030504020204" pitchFamily="34" charset="0"/>
                <a:ea typeface="Open Sans" panose="020B0606030504020204" pitchFamily="34" charset="0"/>
                <a:cs typeface="Open Sans" panose="020B0606030504020204" pitchFamily="34" charset="0"/>
                <a:sym typeface="Open Sans Bold"/>
              </a:rPr>
              <a:t>What makes them trust </a:t>
            </a:r>
            <a:r>
              <a:rPr lang="en-US" sz="2600" b="1" dirty="0">
                <a:solidFill>
                  <a:srgbClr val="621F2A"/>
                </a:solidFill>
                <a:latin typeface="Open Sans Bold"/>
                <a:ea typeface="Open Sans Bold"/>
                <a:cs typeface="Open Sans Bold"/>
                <a:sym typeface="Open Sans Bold"/>
              </a:rPr>
              <a:t>you?</a:t>
            </a:r>
          </a:p>
        </p:txBody>
      </p:sp>
    </p:spTree>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1493332" y="954389"/>
            <a:ext cx="6157336" cy="3063812"/>
          </a:xfrm>
          <a:custGeom>
            <a:avLst/>
            <a:gdLst/>
            <a:ahLst/>
            <a:cxnLst/>
            <a:rect l="l" t="t" r="r" b="b"/>
            <a:pathLst>
              <a:path w="12314672" h="6127623">
                <a:moveTo>
                  <a:pt x="0" y="0"/>
                </a:moveTo>
                <a:lnTo>
                  <a:pt x="12314672" y="0"/>
                </a:lnTo>
                <a:lnTo>
                  <a:pt x="12314672" y="6127623"/>
                </a:lnTo>
                <a:lnTo>
                  <a:pt x="0" y="6127623"/>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2534689" y="1425763"/>
            <a:ext cx="4074623" cy="2291976"/>
          </a:xfrm>
          <a:custGeom>
            <a:avLst/>
            <a:gdLst/>
            <a:ahLst/>
            <a:cxnLst/>
            <a:rect l="l" t="t" r="r" b="b"/>
            <a:pathLst>
              <a:path w="8149246" h="4583951">
                <a:moveTo>
                  <a:pt x="0" y="0"/>
                </a:moveTo>
                <a:lnTo>
                  <a:pt x="8149246" y="0"/>
                </a:lnTo>
                <a:lnTo>
                  <a:pt x="8149246" y="4583950"/>
                </a:lnTo>
                <a:lnTo>
                  <a:pt x="0" y="4583950"/>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dirty="0">
              <a:solidFill>
                <a:prstClr val="black"/>
              </a:solidFill>
              <a:latin typeface="Calibri"/>
            </a:endParaRPr>
          </a:p>
        </p:txBody>
      </p:sp>
      <p:sp>
        <p:nvSpPr>
          <p:cNvPr id="3" name="TextBox 3"/>
          <p:cNvSpPr txBox="1"/>
          <p:nvPr/>
        </p:nvSpPr>
        <p:spPr>
          <a:xfrm>
            <a:off x="1180147" y="790413"/>
            <a:ext cx="7039424" cy="430182"/>
          </a:xfrm>
          <a:prstGeom prst="rect">
            <a:avLst/>
          </a:prstGeom>
        </p:spPr>
        <p:txBody>
          <a:bodyPr lIns="0" tIns="0" rIns="0" bIns="0" rtlCol="0" anchor="t">
            <a:spAutoFit/>
          </a:bodyPr>
          <a:lstStyle/>
          <a:p>
            <a:pPr algn="ctr">
              <a:lnSpc>
                <a:spcPts val="3640"/>
              </a:lnSpc>
            </a:pPr>
            <a:r>
              <a:rPr lang="en-US" sz="2600">
                <a:solidFill>
                  <a:srgbClr val="F1E2BD"/>
                </a:solidFill>
                <a:latin typeface="Open Sans"/>
                <a:ea typeface="Open Sans"/>
                <a:cs typeface="Open Sans"/>
                <a:sym typeface="Open Sans"/>
              </a:rPr>
              <a:t>Build relationships</a:t>
            </a:r>
            <a:r>
              <a:rPr lang="en-US" sz="2600" b="1">
                <a:solidFill>
                  <a:srgbClr val="F1E2BD"/>
                </a:solidFill>
                <a:latin typeface="Open Sans Bold"/>
                <a:ea typeface="Open Sans Bold"/>
                <a:cs typeface="Open Sans Bold"/>
                <a:sym typeface="Open Sans Bold"/>
              </a:rPr>
              <a:t> before </a:t>
            </a:r>
            <a:r>
              <a:rPr lang="en-US" sz="2600">
                <a:solidFill>
                  <a:srgbClr val="F1E2BD"/>
                </a:solidFill>
                <a:latin typeface="Open Sans"/>
                <a:ea typeface="Open Sans"/>
                <a:cs typeface="Open Sans"/>
                <a:sym typeface="Open Sans"/>
              </a:rPr>
              <a:t>you need them</a:t>
            </a:r>
          </a:p>
        </p:txBody>
      </p:sp>
      <p:sp>
        <p:nvSpPr>
          <p:cNvPr id="4" name="TextBox 4"/>
          <p:cNvSpPr txBox="1"/>
          <p:nvPr/>
        </p:nvSpPr>
        <p:spPr>
          <a:xfrm>
            <a:off x="-183863" y="3860613"/>
            <a:ext cx="4074623" cy="422167"/>
          </a:xfrm>
          <a:prstGeom prst="rect">
            <a:avLst/>
          </a:prstGeom>
        </p:spPr>
        <p:txBody>
          <a:bodyPr lIns="0" tIns="0" rIns="0" bIns="0" rtlCol="0" anchor="t">
            <a:spAutoFit/>
          </a:bodyPr>
          <a:lstStyle/>
          <a:p>
            <a:pPr algn="ctr">
              <a:lnSpc>
                <a:spcPts val="3640"/>
              </a:lnSpc>
            </a:pPr>
            <a:r>
              <a:rPr lang="en-US" sz="2600" b="1" dirty="0">
                <a:solidFill>
                  <a:srgbClr val="F1E2BD"/>
                </a:solidFill>
                <a:latin typeface="Open Sans Bold"/>
                <a:ea typeface="Open Sans Bold"/>
                <a:cs typeface="Open Sans Bold"/>
                <a:sym typeface="Open Sans Bold"/>
              </a:rPr>
              <a:t>Curiosity </a:t>
            </a:r>
          </a:p>
        </p:txBody>
      </p:sp>
      <p:sp>
        <p:nvSpPr>
          <p:cNvPr id="5" name="TextBox 5"/>
          <p:cNvSpPr txBox="1"/>
          <p:nvPr/>
        </p:nvSpPr>
        <p:spPr>
          <a:xfrm>
            <a:off x="3641220" y="3860613"/>
            <a:ext cx="2226181" cy="422167"/>
          </a:xfrm>
          <a:prstGeom prst="rect">
            <a:avLst/>
          </a:prstGeom>
        </p:spPr>
        <p:txBody>
          <a:bodyPr wrap="square" lIns="0" tIns="0" rIns="0" bIns="0" rtlCol="0" anchor="t">
            <a:spAutoFit/>
          </a:bodyPr>
          <a:lstStyle/>
          <a:p>
            <a:pPr algn="ctr">
              <a:lnSpc>
                <a:spcPts val="3640"/>
              </a:lnSpc>
            </a:pPr>
            <a:r>
              <a:rPr lang="en-US" sz="2600" b="1" dirty="0">
                <a:solidFill>
                  <a:srgbClr val="F1E2BD"/>
                </a:solidFill>
                <a:latin typeface="Open Sans Bold"/>
                <a:ea typeface="Open Sans Bold"/>
                <a:cs typeface="Open Sans Bold"/>
                <a:sym typeface="Open Sans Bold"/>
              </a:rPr>
              <a:t>Contribution</a:t>
            </a:r>
          </a:p>
        </p:txBody>
      </p:sp>
      <p:sp>
        <p:nvSpPr>
          <p:cNvPr id="6" name="TextBox 6"/>
          <p:cNvSpPr txBox="1"/>
          <p:nvPr/>
        </p:nvSpPr>
        <p:spPr>
          <a:xfrm>
            <a:off x="5508124" y="3860613"/>
            <a:ext cx="4074623" cy="422167"/>
          </a:xfrm>
          <a:prstGeom prst="rect">
            <a:avLst/>
          </a:prstGeom>
        </p:spPr>
        <p:txBody>
          <a:bodyPr lIns="0" tIns="0" rIns="0" bIns="0" rtlCol="0" anchor="t">
            <a:spAutoFit/>
          </a:bodyPr>
          <a:lstStyle/>
          <a:p>
            <a:pPr algn="ctr">
              <a:lnSpc>
                <a:spcPts val="3640"/>
              </a:lnSpc>
            </a:pPr>
            <a:r>
              <a:rPr lang="en-US" sz="2600" b="1">
                <a:solidFill>
                  <a:srgbClr val="F1E2BD"/>
                </a:solidFill>
                <a:latin typeface="Open Sans Bold"/>
                <a:ea typeface="Open Sans Bold"/>
                <a:cs typeface="Open Sans Bold"/>
                <a:sym typeface="Open Sans Bold"/>
              </a:rPr>
              <a:t>Continuity </a:t>
            </a:r>
          </a:p>
        </p:txBody>
      </p:sp>
    </p:spTree>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1300943" y="731780"/>
            <a:ext cx="6542115" cy="3679940"/>
          </a:xfrm>
          <a:custGeom>
            <a:avLst/>
            <a:gdLst/>
            <a:ahLst/>
            <a:cxnLst/>
            <a:rect l="l" t="t" r="r" b="b"/>
            <a:pathLst>
              <a:path w="13084230" h="7359879">
                <a:moveTo>
                  <a:pt x="0" y="0"/>
                </a:moveTo>
                <a:lnTo>
                  <a:pt x="13084230" y="0"/>
                </a:lnTo>
                <a:lnTo>
                  <a:pt x="13084230" y="7359880"/>
                </a:lnTo>
                <a:lnTo>
                  <a:pt x="0" y="7359880"/>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1300943" y="731780"/>
            <a:ext cx="6542115" cy="3679940"/>
          </a:xfrm>
          <a:custGeom>
            <a:avLst/>
            <a:gdLst/>
            <a:ahLst/>
            <a:cxnLst/>
            <a:rect l="l" t="t" r="r" b="b"/>
            <a:pathLst>
              <a:path w="13084230" h="7359879">
                <a:moveTo>
                  <a:pt x="0" y="0"/>
                </a:moveTo>
                <a:lnTo>
                  <a:pt x="13084230" y="0"/>
                </a:lnTo>
                <a:lnTo>
                  <a:pt x="13084230" y="7359880"/>
                </a:lnTo>
                <a:lnTo>
                  <a:pt x="0" y="7359880"/>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TextBox 2"/>
          <p:cNvSpPr txBox="1"/>
          <p:nvPr/>
        </p:nvSpPr>
        <p:spPr>
          <a:xfrm>
            <a:off x="577404" y="1633220"/>
            <a:ext cx="7989193" cy="1817292"/>
          </a:xfrm>
          <a:prstGeom prst="rect">
            <a:avLst/>
          </a:prstGeom>
        </p:spPr>
        <p:txBody>
          <a:bodyPr lIns="0" tIns="0" rIns="0" bIns="0" rtlCol="0" anchor="t">
            <a:spAutoFit/>
          </a:bodyPr>
          <a:lstStyle/>
          <a:p>
            <a:pPr algn="ctr">
              <a:lnSpc>
                <a:spcPts val="3640"/>
              </a:lnSpc>
            </a:pPr>
            <a:r>
              <a:rPr lang="en-US" sz="2600" b="1">
                <a:solidFill>
                  <a:srgbClr val="F1E2BD"/>
                </a:solidFill>
                <a:latin typeface="Open Sans Bold"/>
                <a:ea typeface="Open Sans Bold"/>
                <a:cs typeface="Open Sans Bold"/>
                <a:sym typeface="Open Sans Bold"/>
              </a:rPr>
              <a:t>The most succesful networkers are described as:</a:t>
            </a:r>
          </a:p>
          <a:p>
            <a:pPr marL="561340" lvl="1" indent="-280670">
              <a:lnSpc>
                <a:spcPts val="3640"/>
              </a:lnSpc>
              <a:buFont typeface="Arial"/>
              <a:buChar char="•"/>
            </a:pPr>
            <a:r>
              <a:rPr lang="en-US" sz="2600">
                <a:solidFill>
                  <a:srgbClr val="F1E2BD"/>
                </a:solidFill>
                <a:latin typeface="Open Sans"/>
                <a:ea typeface="Open Sans"/>
                <a:cs typeface="Open Sans"/>
                <a:sym typeface="Open Sans"/>
              </a:rPr>
              <a:t>interested in others</a:t>
            </a:r>
          </a:p>
          <a:p>
            <a:pPr marL="561340" lvl="1" indent="-280670">
              <a:lnSpc>
                <a:spcPts val="3640"/>
              </a:lnSpc>
              <a:buFont typeface="Arial"/>
              <a:buChar char="•"/>
            </a:pPr>
            <a:r>
              <a:rPr lang="en-US" sz="2600">
                <a:solidFill>
                  <a:srgbClr val="F1E2BD"/>
                </a:solidFill>
                <a:latin typeface="Open Sans"/>
                <a:ea typeface="Open Sans"/>
                <a:cs typeface="Open Sans"/>
                <a:sym typeface="Open Sans"/>
              </a:rPr>
              <a:t>generous</a:t>
            </a:r>
          </a:p>
          <a:p>
            <a:pPr marL="561340" lvl="1" indent="-280670">
              <a:lnSpc>
                <a:spcPts val="3640"/>
              </a:lnSpc>
              <a:buFont typeface="Arial"/>
              <a:buChar char="•"/>
            </a:pPr>
            <a:r>
              <a:rPr lang="en-US" sz="2600">
                <a:solidFill>
                  <a:srgbClr val="F1E2BD"/>
                </a:solidFill>
                <a:latin typeface="Open Sans"/>
                <a:ea typeface="Open Sans"/>
                <a:cs typeface="Open Sans"/>
                <a:sym typeface="Open Sans"/>
              </a:rPr>
              <a:t>and kind</a:t>
            </a:r>
          </a:p>
        </p:txBody>
      </p:sp>
      <p:sp>
        <p:nvSpPr>
          <p:cNvPr id="3" name="TextBox 3"/>
          <p:cNvSpPr txBox="1"/>
          <p:nvPr/>
        </p:nvSpPr>
        <p:spPr>
          <a:xfrm>
            <a:off x="5050857" y="3726563"/>
            <a:ext cx="2857153" cy="251607"/>
          </a:xfrm>
          <a:prstGeom prst="rect">
            <a:avLst/>
          </a:prstGeom>
        </p:spPr>
        <p:txBody>
          <a:bodyPr lIns="0" tIns="0" rIns="0" bIns="0" rtlCol="0" anchor="t">
            <a:spAutoFit/>
          </a:bodyPr>
          <a:lstStyle/>
          <a:p>
            <a:pPr algn="ctr">
              <a:lnSpc>
                <a:spcPts val="2100"/>
              </a:lnSpc>
            </a:pPr>
            <a:r>
              <a:rPr lang="en-US" sz="1500">
                <a:solidFill>
                  <a:srgbClr val="F1E2BD"/>
                </a:solidFill>
                <a:latin typeface="Open Sans"/>
                <a:ea typeface="Open Sans"/>
                <a:cs typeface="Open Sans"/>
                <a:sym typeface="Open Sans"/>
              </a:rPr>
              <a:t>Source:Harvard Business School</a:t>
            </a:r>
          </a:p>
        </p:txBody>
      </p:sp>
    </p:spTree>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1300943" y="731780"/>
            <a:ext cx="6542115" cy="3679940"/>
          </a:xfrm>
          <a:custGeom>
            <a:avLst/>
            <a:gdLst/>
            <a:ahLst/>
            <a:cxnLst/>
            <a:rect l="l" t="t" r="r" b="b"/>
            <a:pathLst>
              <a:path w="13084230" h="7359879">
                <a:moveTo>
                  <a:pt x="0" y="0"/>
                </a:moveTo>
                <a:lnTo>
                  <a:pt x="13084230" y="0"/>
                </a:lnTo>
                <a:lnTo>
                  <a:pt x="13084230" y="7359880"/>
                </a:lnTo>
                <a:lnTo>
                  <a:pt x="0" y="7359880"/>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1300943" y="731780"/>
            <a:ext cx="6542115" cy="3679940"/>
          </a:xfrm>
          <a:custGeom>
            <a:avLst/>
            <a:gdLst/>
            <a:ahLst/>
            <a:cxnLst/>
            <a:rect l="l" t="t" r="r" b="b"/>
            <a:pathLst>
              <a:path w="13084230" h="7359879">
                <a:moveTo>
                  <a:pt x="0" y="0"/>
                </a:moveTo>
                <a:lnTo>
                  <a:pt x="13084230" y="0"/>
                </a:lnTo>
                <a:lnTo>
                  <a:pt x="13084230" y="7359880"/>
                </a:lnTo>
                <a:lnTo>
                  <a:pt x="0" y="7359880"/>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1300943" y="731780"/>
            <a:ext cx="6542115" cy="3679940"/>
          </a:xfrm>
          <a:custGeom>
            <a:avLst/>
            <a:gdLst/>
            <a:ahLst/>
            <a:cxnLst/>
            <a:rect l="l" t="t" r="r" b="b"/>
            <a:pathLst>
              <a:path w="13084230" h="7359879">
                <a:moveTo>
                  <a:pt x="0" y="0"/>
                </a:moveTo>
                <a:lnTo>
                  <a:pt x="13084230" y="0"/>
                </a:lnTo>
                <a:lnTo>
                  <a:pt x="13084230" y="7359880"/>
                </a:lnTo>
                <a:lnTo>
                  <a:pt x="0" y="7359880"/>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bg>
      <p:bgPr>
        <a:solidFill>
          <a:srgbClr val="5A1724"/>
        </a:solidFill>
        <a:effectLst/>
      </p:bgPr>
    </p:bg>
    <p:spTree>
      <p:nvGrpSpPr>
        <p:cNvPr id="1" name=""/>
        <p:cNvGrpSpPr/>
        <p:nvPr/>
      </p:nvGrpSpPr>
      <p:grpSpPr>
        <a:xfrm>
          <a:off x="0" y="0"/>
          <a:ext cx="0" cy="0"/>
          <a:chOff x="0" y="0"/>
          <a:chExt cx="0" cy="0"/>
        </a:xfrm>
      </p:grpSpPr>
      <p:sp>
        <p:nvSpPr>
          <p:cNvPr id="2" name="Freeform 2"/>
          <p:cNvSpPr/>
          <p:nvPr/>
        </p:nvSpPr>
        <p:spPr>
          <a:xfrm>
            <a:off x="1300943" y="731780"/>
            <a:ext cx="6542115" cy="3679940"/>
          </a:xfrm>
          <a:custGeom>
            <a:avLst/>
            <a:gdLst/>
            <a:ahLst/>
            <a:cxnLst/>
            <a:rect l="l" t="t" r="r" b="b"/>
            <a:pathLst>
              <a:path w="13084230" h="7359879">
                <a:moveTo>
                  <a:pt x="0" y="0"/>
                </a:moveTo>
                <a:lnTo>
                  <a:pt x="13084230" y="0"/>
                </a:lnTo>
                <a:lnTo>
                  <a:pt x="13084230" y="7359880"/>
                </a:lnTo>
                <a:lnTo>
                  <a:pt x="0" y="7359880"/>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Tree>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show="0">
  <p:cSld>
    <p:bg>
      <p:bgPr>
        <a:solidFill>
          <a:srgbClr val="5A1724"/>
        </a:solidFill>
        <a:effectLst/>
      </p:bgPr>
    </p:bg>
    <p:spTree>
      <p:nvGrpSpPr>
        <p:cNvPr id="1" name=""/>
        <p:cNvGrpSpPr/>
        <p:nvPr/>
      </p:nvGrpSpPr>
      <p:grpSpPr>
        <a:xfrm>
          <a:off x="0" y="0"/>
          <a:ext cx="0" cy="0"/>
          <a:chOff x="0" y="0"/>
          <a:chExt cx="0" cy="0"/>
        </a:xfrm>
      </p:grpSpPr>
      <p:sp>
        <p:nvSpPr>
          <p:cNvPr id="6" name="Tekstvak 5">
            <a:extLst>
              <a:ext uri="{FF2B5EF4-FFF2-40B4-BE49-F238E27FC236}">
                <a16:creationId xmlns:a16="http://schemas.microsoft.com/office/drawing/2014/main" id="{91825524-BE86-0E7A-F020-346E6B50EA82}"/>
              </a:ext>
            </a:extLst>
          </p:cNvPr>
          <p:cNvSpPr txBox="1"/>
          <p:nvPr/>
        </p:nvSpPr>
        <p:spPr>
          <a:xfrm>
            <a:off x="2286000" y="2480324"/>
            <a:ext cx="4572000" cy="230832"/>
          </a:xfrm>
          <a:prstGeom prst="rect">
            <a:avLst/>
          </a:prstGeom>
          <a:noFill/>
        </p:spPr>
        <p:txBody>
          <a:bodyPr wrap="square">
            <a:spAutoFit/>
          </a:bodyPr>
          <a:lstStyle/>
          <a:p>
            <a:endParaRPr lang="nl-BE" sz="900">
              <a:solidFill>
                <a:prstClr val="black"/>
              </a:solidFill>
              <a:latin typeface="Calibri"/>
            </a:endParaRPr>
          </a:p>
        </p:txBody>
      </p:sp>
      <p:sp>
        <p:nvSpPr>
          <p:cNvPr id="8" name="Tekstvak 7">
            <a:extLst>
              <a:ext uri="{FF2B5EF4-FFF2-40B4-BE49-F238E27FC236}">
                <a16:creationId xmlns:a16="http://schemas.microsoft.com/office/drawing/2014/main" id="{9BC52ACA-B00B-96FB-B818-2EF75832CD89}"/>
              </a:ext>
            </a:extLst>
          </p:cNvPr>
          <p:cNvSpPr txBox="1"/>
          <p:nvPr/>
        </p:nvSpPr>
        <p:spPr>
          <a:xfrm>
            <a:off x="2286000" y="2480324"/>
            <a:ext cx="4572000" cy="230832"/>
          </a:xfrm>
          <a:prstGeom prst="rect">
            <a:avLst/>
          </a:prstGeom>
          <a:noFill/>
        </p:spPr>
        <p:txBody>
          <a:bodyPr wrap="square">
            <a:spAutoFit/>
          </a:bodyPr>
          <a:lstStyle/>
          <a:p>
            <a:endParaRPr lang="nl-BE" sz="900">
              <a:solidFill>
                <a:prstClr val="black"/>
              </a:solidFill>
              <a:latin typeface="Calibri"/>
            </a:endParaRPr>
          </a:p>
        </p:txBody>
      </p:sp>
      <p:pic>
        <p:nvPicPr>
          <p:cNvPr id="10" name="Afbeelding 9" descr="The image depicts a group of people gathered around a table, possibly in a meeting or social setting, with a backdrop of a vibrant, sunny day.&#10;&#10;Door AI gegenereerde inhoud is mogelijk onjuist.">
            <a:extLst>
              <a:ext uri="{FF2B5EF4-FFF2-40B4-BE49-F238E27FC236}">
                <a16:creationId xmlns:a16="http://schemas.microsoft.com/office/drawing/2014/main" id="{2D9BEA77-D7A6-B8E3-D981-26B38936604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301213" y="732123"/>
            <a:ext cx="6541575" cy="3679255"/>
          </a:xfrm>
          <a:prstGeom prst="rect">
            <a:avLst/>
          </a:prstGeom>
        </p:spPr>
      </p:pic>
    </p:spTree>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88103" y="-417360"/>
            <a:ext cx="9563945" cy="5615736"/>
            <a:chOff x="0" y="0"/>
            <a:chExt cx="5037798" cy="2958083"/>
          </a:xfrm>
        </p:grpSpPr>
        <p:sp>
          <p:nvSpPr>
            <p:cNvPr id="3" name="Freeform 3"/>
            <p:cNvSpPr/>
            <p:nvPr/>
          </p:nvSpPr>
          <p:spPr>
            <a:xfrm>
              <a:off x="0" y="0"/>
              <a:ext cx="5037798" cy="2958083"/>
            </a:xfrm>
            <a:custGeom>
              <a:avLst/>
              <a:gdLst/>
              <a:ahLst/>
              <a:cxnLst/>
              <a:rect l="l" t="t" r="r" b="b"/>
              <a:pathLst>
                <a:path w="5037798" h="2958083">
                  <a:moveTo>
                    <a:pt x="20642" y="0"/>
                  </a:moveTo>
                  <a:lnTo>
                    <a:pt x="5017156" y="0"/>
                  </a:lnTo>
                  <a:cubicBezTo>
                    <a:pt x="5028556" y="0"/>
                    <a:pt x="5037798" y="9242"/>
                    <a:pt x="5037798" y="20642"/>
                  </a:cubicBezTo>
                  <a:lnTo>
                    <a:pt x="5037798" y="2937441"/>
                  </a:lnTo>
                  <a:cubicBezTo>
                    <a:pt x="5037798" y="2942916"/>
                    <a:pt x="5035623" y="2948166"/>
                    <a:pt x="5031752" y="2952037"/>
                  </a:cubicBezTo>
                  <a:cubicBezTo>
                    <a:pt x="5027881" y="2955908"/>
                    <a:pt x="5022631" y="2958083"/>
                    <a:pt x="5017156" y="2958083"/>
                  </a:cubicBezTo>
                  <a:lnTo>
                    <a:pt x="20642" y="2958083"/>
                  </a:lnTo>
                  <a:cubicBezTo>
                    <a:pt x="15167" y="2958083"/>
                    <a:pt x="9917" y="2955908"/>
                    <a:pt x="6046" y="2952037"/>
                  </a:cubicBezTo>
                  <a:cubicBezTo>
                    <a:pt x="2175" y="2948166"/>
                    <a:pt x="0" y="2942916"/>
                    <a:pt x="0" y="2937441"/>
                  </a:cubicBezTo>
                  <a:lnTo>
                    <a:pt x="0" y="20642"/>
                  </a:lnTo>
                  <a:cubicBezTo>
                    <a:pt x="0" y="15167"/>
                    <a:pt x="2175" y="9917"/>
                    <a:pt x="6046" y="6046"/>
                  </a:cubicBezTo>
                  <a:cubicBezTo>
                    <a:pt x="9917" y="2175"/>
                    <a:pt x="15167" y="0"/>
                    <a:pt x="20642" y="0"/>
                  </a:cubicBezTo>
                  <a:close/>
                </a:path>
              </a:pathLst>
            </a:custGeom>
            <a:solidFill>
              <a:srgbClr val="5A1724"/>
            </a:solidFill>
          </p:spPr>
          <p:txBody>
            <a:bodyPr/>
            <a:lstStyle/>
            <a:p>
              <a:endParaRPr lang="nl-BE" sz="900">
                <a:solidFill>
                  <a:prstClr val="black"/>
                </a:solidFill>
                <a:latin typeface="Calibri"/>
              </a:endParaRPr>
            </a:p>
          </p:txBody>
        </p:sp>
        <p:sp>
          <p:nvSpPr>
            <p:cNvPr id="4" name="TextBox 4"/>
            <p:cNvSpPr txBox="1"/>
            <p:nvPr/>
          </p:nvSpPr>
          <p:spPr>
            <a:xfrm>
              <a:off x="0" y="-57150"/>
              <a:ext cx="5037798" cy="3015233"/>
            </a:xfrm>
            <a:prstGeom prst="rect">
              <a:avLst/>
            </a:prstGeom>
          </p:spPr>
          <p:txBody>
            <a:bodyPr lIns="25400" tIns="25400" rIns="25400" bIns="25400" rtlCol="0" anchor="ctr"/>
            <a:lstStyle/>
            <a:p>
              <a:pPr algn="ctr">
                <a:lnSpc>
                  <a:spcPts val="1803"/>
                </a:lnSpc>
              </a:pPr>
              <a:endParaRPr sz="900">
                <a:solidFill>
                  <a:prstClr val="black"/>
                </a:solidFill>
                <a:latin typeface="Calibri"/>
              </a:endParaRPr>
            </a:p>
          </p:txBody>
        </p:sp>
      </p:grpSp>
      <p:sp>
        <p:nvSpPr>
          <p:cNvPr id="5" name="Freeform 5"/>
          <p:cNvSpPr/>
          <p:nvPr/>
        </p:nvSpPr>
        <p:spPr>
          <a:xfrm>
            <a:off x="204985" y="3812858"/>
            <a:ext cx="1042269" cy="1176696"/>
          </a:xfrm>
          <a:custGeom>
            <a:avLst/>
            <a:gdLst/>
            <a:ahLst/>
            <a:cxnLst/>
            <a:rect l="l" t="t" r="r" b="b"/>
            <a:pathLst>
              <a:path w="2084537" h="2353391">
                <a:moveTo>
                  <a:pt x="0" y="0"/>
                </a:moveTo>
                <a:lnTo>
                  <a:pt x="2084537" y="0"/>
                </a:lnTo>
                <a:lnTo>
                  <a:pt x="2084537" y="2353391"/>
                </a:lnTo>
                <a:lnTo>
                  <a:pt x="0" y="2353391"/>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
        <p:nvSpPr>
          <p:cNvPr id="6" name="Freeform 6"/>
          <p:cNvSpPr/>
          <p:nvPr/>
        </p:nvSpPr>
        <p:spPr>
          <a:xfrm>
            <a:off x="7598024" y="219557"/>
            <a:ext cx="1315384" cy="1234131"/>
          </a:xfrm>
          <a:custGeom>
            <a:avLst/>
            <a:gdLst/>
            <a:ahLst/>
            <a:cxnLst/>
            <a:rect l="l" t="t" r="r" b="b"/>
            <a:pathLst>
              <a:path w="2630768" h="2468261">
                <a:moveTo>
                  <a:pt x="0" y="0"/>
                </a:moveTo>
                <a:lnTo>
                  <a:pt x="2630768" y="0"/>
                </a:lnTo>
                <a:lnTo>
                  <a:pt x="2630768" y="2468261"/>
                </a:lnTo>
                <a:lnTo>
                  <a:pt x="0" y="2468261"/>
                </a:lnTo>
                <a:lnTo>
                  <a:pt x="0" y="0"/>
                </a:lnTo>
                <a:close/>
              </a:path>
            </a:pathLst>
          </a:custGeom>
          <a:blipFill>
            <a:blip r:embed="rId3"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
        <p:nvSpPr>
          <p:cNvPr id="7" name="Freeform 7"/>
          <p:cNvSpPr/>
          <p:nvPr/>
        </p:nvSpPr>
        <p:spPr>
          <a:xfrm>
            <a:off x="6677370" y="3893895"/>
            <a:ext cx="2236037" cy="1095658"/>
          </a:xfrm>
          <a:custGeom>
            <a:avLst/>
            <a:gdLst/>
            <a:ahLst/>
            <a:cxnLst/>
            <a:rect l="l" t="t" r="r" b="b"/>
            <a:pathLst>
              <a:path w="4472074" h="2191316">
                <a:moveTo>
                  <a:pt x="0" y="0"/>
                </a:moveTo>
                <a:lnTo>
                  <a:pt x="4472075" y="0"/>
                </a:lnTo>
                <a:lnTo>
                  <a:pt x="4472075" y="2191317"/>
                </a:lnTo>
                <a:lnTo>
                  <a:pt x="0" y="2191317"/>
                </a:lnTo>
                <a:lnTo>
                  <a:pt x="0" y="0"/>
                </a:lnTo>
                <a:close/>
              </a:path>
            </a:pathLst>
          </a:custGeom>
          <a:blipFill>
            <a:blip r:embed="rId4"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
        <p:nvSpPr>
          <p:cNvPr id="8" name="Freeform 8"/>
          <p:cNvSpPr/>
          <p:nvPr/>
        </p:nvSpPr>
        <p:spPr>
          <a:xfrm>
            <a:off x="0" y="92842"/>
            <a:ext cx="2138712" cy="1871373"/>
          </a:xfrm>
          <a:custGeom>
            <a:avLst/>
            <a:gdLst/>
            <a:ahLst/>
            <a:cxnLst/>
            <a:rect l="l" t="t" r="r" b="b"/>
            <a:pathLst>
              <a:path w="4277423" h="3742745">
                <a:moveTo>
                  <a:pt x="0" y="0"/>
                </a:moveTo>
                <a:lnTo>
                  <a:pt x="4277423" y="0"/>
                </a:lnTo>
                <a:lnTo>
                  <a:pt x="4277423" y="3742744"/>
                </a:lnTo>
                <a:lnTo>
                  <a:pt x="0" y="3742744"/>
                </a:lnTo>
                <a:lnTo>
                  <a:pt x="0" y="0"/>
                </a:lnTo>
                <a:close/>
              </a:path>
            </a:pathLst>
          </a:custGeom>
          <a:blipFill>
            <a:blip r:embed="rId5" cstate="screen">
              <a:extLst>
                <a:ext uri="{28A0092B-C50C-407E-A947-70E740481C1C}">
                  <a14:useLocalDpi xmlns:a14="http://schemas.microsoft.com/office/drawing/2010/main"/>
                </a:ext>
              </a:extLst>
            </a:blip>
            <a:stretch>
              <a:fillRect/>
            </a:stretch>
          </a:blipFill>
        </p:spPr>
        <p:txBody>
          <a:bodyPr/>
          <a:lstStyle/>
          <a:p>
            <a:endParaRPr lang="nl-BE" sz="900">
              <a:solidFill>
                <a:prstClr val="black"/>
              </a:solidFill>
              <a:latin typeface="Calibri"/>
            </a:endParaRPr>
          </a:p>
        </p:txBody>
      </p:sp>
      <p:sp>
        <p:nvSpPr>
          <p:cNvPr id="9" name="TextBox 9"/>
          <p:cNvSpPr txBox="1"/>
          <p:nvPr/>
        </p:nvSpPr>
        <p:spPr>
          <a:xfrm>
            <a:off x="3106366" y="1868964"/>
            <a:ext cx="2931270" cy="855491"/>
          </a:xfrm>
          <a:prstGeom prst="rect">
            <a:avLst/>
          </a:prstGeom>
        </p:spPr>
        <p:txBody>
          <a:bodyPr lIns="0" tIns="0" rIns="0" bIns="0" rtlCol="0" anchor="t">
            <a:spAutoFit/>
          </a:bodyPr>
          <a:lstStyle/>
          <a:p>
            <a:pPr algn="ctr">
              <a:lnSpc>
                <a:spcPts val="7136"/>
              </a:lnSpc>
            </a:pPr>
            <a:r>
              <a:rPr lang="en-US" sz="5097">
                <a:solidFill>
                  <a:srgbClr val="F1E2BD"/>
                </a:solidFill>
                <a:latin typeface="Anton"/>
                <a:ea typeface="Anton"/>
                <a:cs typeface="Anton"/>
                <a:sym typeface="Anton"/>
              </a:rPr>
              <a:t>Thank you! </a:t>
            </a:r>
          </a:p>
        </p:txBody>
      </p:sp>
      <p:sp>
        <p:nvSpPr>
          <p:cNvPr id="10" name="TextBox 10"/>
          <p:cNvSpPr txBox="1"/>
          <p:nvPr/>
        </p:nvSpPr>
        <p:spPr>
          <a:xfrm>
            <a:off x="2316609" y="2863605"/>
            <a:ext cx="4512211" cy="1324080"/>
          </a:xfrm>
          <a:prstGeom prst="rect">
            <a:avLst/>
          </a:prstGeom>
        </p:spPr>
        <p:txBody>
          <a:bodyPr lIns="0" tIns="0" rIns="0" bIns="0" rtlCol="0" anchor="t">
            <a:spAutoFit/>
          </a:bodyPr>
          <a:lstStyle/>
          <a:p>
            <a:pPr algn="ctr">
              <a:lnSpc>
                <a:spcPts val="3499"/>
              </a:lnSpc>
            </a:pPr>
            <a:r>
              <a:rPr lang="en-US" sz="2500">
                <a:solidFill>
                  <a:srgbClr val="F1E2BD"/>
                </a:solidFill>
                <a:latin typeface="Poppins"/>
                <a:ea typeface="Poppins"/>
                <a:cs typeface="Poppins"/>
                <a:sym typeface="Poppins"/>
              </a:rPr>
              <a:t>Eve Vlemincx</a:t>
            </a:r>
          </a:p>
          <a:p>
            <a:pPr algn="ctr">
              <a:lnSpc>
                <a:spcPts val="3499"/>
              </a:lnSpc>
            </a:pPr>
            <a:endParaRPr lang="en-US" sz="2500">
              <a:solidFill>
                <a:srgbClr val="F1E2BD"/>
              </a:solidFill>
              <a:latin typeface="Poppins"/>
              <a:ea typeface="Poppins"/>
              <a:cs typeface="Poppins"/>
              <a:sym typeface="Poppins"/>
            </a:endParaRPr>
          </a:p>
          <a:p>
            <a:pPr algn="ctr">
              <a:lnSpc>
                <a:spcPts val="3499"/>
              </a:lnSpc>
            </a:pPr>
            <a:endParaRPr lang="en-US" sz="2500">
              <a:solidFill>
                <a:srgbClr val="F1E2BD"/>
              </a:solidFill>
              <a:latin typeface="Poppins"/>
              <a:ea typeface="Poppins"/>
              <a:cs typeface="Poppins"/>
              <a:sym typeface="Poppins"/>
            </a:endParaRPr>
          </a:p>
        </p:txBody>
      </p:sp>
    </p:spTree>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1657350" y="1494320"/>
            <a:ext cx="5829300" cy="1378819"/>
          </a:xfrm>
        </p:spPr>
        <p:txBody>
          <a:bodyPr/>
          <a:lstStyle/>
          <a:p>
            <a:pPr>
              <a:spcAft>
                <a:spcPts val="1800"/>
              </a:spcAft>
            </a:pPr>
            <a:r>
              <a:rPr lang="en-GB" sz="3000" b="1" dirty="0"/>
              <a:t>Coffee Break</a:t>
            </a:r>
            <a:br>
              <a:rPr lang="en-GB" sz="3000" b="1" dirty="0"/>
            </a:br>
            <a:br>
              <a:rPr lang="en-GB" sz="750" b="1" dirty="0"/>
            </a:br>
            <a:br>
              <a:rPr lang="en-GB" sz="750" b="1" dirty="0"/>
            </a:br>
            <a:br>
              <a:rPr lang="en-GB" sz="750" b="1" dirty="0"/>
            </a:br>
            <a:r>
              <a:rPr lang="en-GB" sz="1800" b="1" dirty="0"/>
              <a:t>Kindly Sponsored By</a:t>
            </a:r>
            <a:endParaRPr lang="en-US" sz="1800" b="1" dirty="0"/>
          </a:p>
        </p:txBody>
      </p:sp>
      <p:pic>
        <p:nvPicPr>
          <p:cNvPr id="3" name="Picture 2">
            <a:extLst>
              <a:ext uri="{FF2B5EF4-FFF2-40B4-BE49-F238E27FC236}">
                <a16:creationId xmlns:a16="http://schemas.microsoft.com/office/drawing/2014/main" id="{E274920F-630A-BAFC-2697-04D169C3D252}"/>
              </a:ext>
            </a:extLst>
          </p:cNvPr>
          <p:cNvPicPr>
            <a:picLocks noChangeAspect="1"/>
          </p:cNvPicPr>
          <p:nvPr/>
        </p:nvPicPr>
        <p:blipFill>
          <a:blip r:embed="rId3"/>
          <a:stretch>
            <a:fillRect/>
          </a:stretch>
        </p:blipFill>
        <p:spPr>
          <a:xfrm>
            <a:off x="1593795" y="2960220"/>
            <a:ext cx="5956409" cy="1737286"/>
          </a:xfrm>
          <a:prstGeom prst="rect">
            <a:avLst/>
          </a:prstGeom>
        </p:spPr>
      </p:pic>
    </p:spTree>
    <p:extLst>
      <p:ext uri="{BB962C8B-B14F-4D97-AF65-F5344CB8AC3E}">
        <p14:creationId xmlns:p14="http://schemas.microsoft.com/office/powerpoint/2010/main" val="1029469693"/>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Subtitle 2">
            <a:extLst>
              <a:ext uri="{FF2B5EF4-FFF2-40B4-BE49-F238E27FC236}">
                <a16:creationId xmlns:a16="http://schemas.microsoft.com/office/drawing/2014/main" id="{5CF7B3A7-37F8-75A9-A92E-5CDEE95E9254}"/>
              </a:ext>
            </a:extLst>
          </p:cNvPr>
          <p:cNvSpPr txBox="1">
            <a:spLocks/>
          </p:cNvSpPr>
          <p:nvPr/>
        </p:nvSpPr>
        <p:spPr>
          <a:xfrm>
            <a:off x="6322786" y="3903636"/>
            <a:ext cx="1759261" cy="856394"/>
          </a:xfrm>
          <a:prstGeom prst="rect">
            <a:avLst/>
          </a:prstGeom>
        </p:spPr>
        <p:txBody>
          <a:bodyPr vert="horz" lIns="91440" tIns="45720" rIns="91440" bIns="45720" rtlCol="0">
            <a:noAutofit/>
          </a:bodyPr>
          <a:lstStyle>
            <a:lvl1pPr marL="0" indent="0" algn="ctr" defTabSz="342900" rtl="0" eaLnBrk="1" latinLnBrk="0" hangingPunct="1">
              <a:spcBef>
                <a:spcPct val="20000"/>
              </a:spcBef>
              <a:buFont typeface="Arial"/>
              <a:buNone/>
              <a:defRPr sz="2400" kern="1200">
                <a:solidFill>
                  <a:schemeClr val="tx1">
                    <a:tint val="75000"/>
                  </a:schemeClr>
                </a:solidFill>
                <a:latin typeface="+mn-lt"/>
                <a:ea typeface="+mn-ea"/>
                <a:cs typeface="+mn-cs"/>
              </a:defRPr>
            </a:lvl1pPr>
            <a:lvl2pPr marL="342900" indent="0" algn="ctr" defTabSz="342900" rtl="0" eaLnBrk="1" latinLnBrk="0" hangingPunct="1">
              <a:spcBef>
                <a:spcPct val="20000"/>
              </a:spcBef>
              <a:buFont typeface="Arial"/>
              <a:buNone/>
              <a:defRPr sz="2100" kern="1200">
                <a:solidFill>
                  <a:schemeClr val="tx1">
                    <a:tint val="75000"/>
                  </a:schemeClr>
                </a:solidFill>
                <a:latin typeface="+mn-lt"/>
                <a:ea typeface="+mn-ea"/>
                <a:cs typeface="+mn-cs"/>
              </a:defRPr>
            </a:lvl2pPr>
            <a:lvl3pPr marL="685800" indent="0" algn="ctr" defTabSz="342900" rtl="0" eaLnBrk="1" latinLnBrk="0" hangingPunct="1">
              <a:spcBef>
                <a:spcPct val="20000"/>
              </a:spcBef>
              <a:buFont typeface="Arial"/>
              <a:buNone/>
              <a:defRPr sz="1800" kern="1200">
                <a:solidFill>
                  <a:schemeClr val="tx1">
                    <a:tint val="75000"/>
                  </a:schemeClr>
                </a:solidFill>
                <a:latin typeface="+mn-lt"/>
                <a:ea typeface="+mn-ea"/>
                <a:cs typeface="+mn-cs"/>
              </a:defRPr>
            </a:lvl3pPr>
            <a:lvl4pPr marL="10287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4pPr>
            <a:lvl5pPr marL="13716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5pPr>
            <a:lvl6pPr marL="17145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6pPr>
            <a:lvl7pPr marL="20574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7pPr>
            <a:lvl8pPr marL="24003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8pPr>
            <a:lvl9pPr marL="27432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9pPr>
          </a:lstStyle>
          <a:p>
            <a:pPr>
              <a:spcBef>
                <a:spcPts val="0"/>
              </a:spcBef>
              <a:spcAft>
                <a:spcPts val="900"/>
              </a:spcAft>
              <a:defRPr/>
            </a:pPr>
            <a:r>
              <a:rPr lang="en-GB" sz="1200" b="1" dirty="0">
                <a:solidFill>
                  <a:srgbClr val="262526"/>
                </a:solidFill>
                <a:latin typeface="Calibri" panose="020F0502020204030204" pitchFamily="34" charset="0"/>
                <a:cs typeface="Calibri" panose="020F0502020204030204" pitchFamily="34" charset="0"/>
              </a:rPr>
              <a:t>Eduardo Peixoto Gomes </a:t>
            </a:r>
            <a:r>
              <a:rPr lang="en-GB" sz="1200" dirty="0">
                <a:solidFill>
                  <a:srgbClr val="262526"/>
                </a:solidFill>
                <a:latin typeface="Calibri" panose="020F0502020204030204" pitchFamily="34" charset="0"/>
                <a:cs typeface="Calibri" panose="020F0502020204030204" pitchFamily="34" charset="0"/>
              </a:rPr>
              <a:t>Abreu Advogados, Portugal / 2026 Congress Technical Committee Member</a:t>
            </a:r>
          </a:p>
        </p:txBody>
      </p:sp>
      <p:sp>
        <p:nvSpPr>
          <p:cNvPr id="4097" name="Title 1"/>
          <p:cNvSpPr>
            <a:spLocks noGrp="1"/>
          </p:cNvSpPr>
          <p:nvPr>
            <p:ph type="ctrTitle"/>
          </p:nvPr>
        </p:nvSpPr>
        <p:spPr>
          <a:xfrm>
            <a:off x="154379" y="1299972"/>
            <a:ext cx="8870868" cy="900994"/>
          </a:xfrm>
        </p:spPr>
        <p:txBody>
          <a:bodyPr>
            <a:normAutofit fontScale="90000"/>
          </a:bodyPr>
          <a:lstStyle/>
          <a:p>
            <a:r>
              <a:rPr lang="en-GB" sz="3200" b="1" dirty="0"/>
              <a:t>Last in Line or Still in the Game?</a:t>
            </a:r>
            <a:br>
              <a:rPr lang="en-GB" sz="3200" b="1" dirty="0"/>
            </a:br>
            <a:r>
              <a:rPr lang="en-GB" sz="3200" b="1" dirty="0"/>
              <a:t>Shareholder Rights in European Restructuring</a:t>
            </a:r>
          </a:p>
        </p:txBody>
      </p:sp>
      <p:pic>
        <p:nvPicPr>
          <p:cNvPr id="2" name="Picture 1">
            <a:extLst>
              <a:ext uri="{FF2B5EF4-FFF2-40B4-BE49-F238E27FC236}">
                <a16:creationId xmlns:a16="http://schemas.microsoft.com/office/drawing/2014/main" id="{3D7D6F1A-BA76-0652-DEAD-C961FA61EA3E}"/>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6420870" y="2255210"/>
            <a:ext cx="1571580" cy="1571581"/>
          </a:xfrm>
          <a:prstGeom prst="ellipse">
            <a:avLst/>
          </a:prstGeom>
        </p:spPr>
      </p:pic>
      <p:pic>
        <p:nvPicPr>
          <p:cNvPr id="4" name="Picture 3">
            <a:extLst>
              <a:ext uri="{FF2B5EF4-FFF2-40B4-BE49-F238E27FC236}">
                <a16:creationId xmlns:a16="http://schemas.microsoft.com/office/drawing/2014/main" id="{B267B467-2C50-8AFF-9D97-CEF65592E972}"/>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4660454" y="2255210"/>
            <a:ext cx="1542137" cy="1571581"/>
          </a:xfrm>
          <a:prstGeom prst="ellipse">
            <a:avLst/>
          </a:prstGeom>
        </p:spPr>
      </p:pic>
      <p:pic>
        <p:nvPicPr>
          <p:cNvPr id="5" name="Picture 4">
            <a:extLst>
              <a:ext uri="{FF2B5EF4-FFF2-40B4-BE49-F238E27FC236}">
                <a16:creationId xmlns:a16="http://schemas.microsoft.com/office/drawing/2014/main" id="{05462569-B7C2-FF3C-DF7E-31ED05C26027}"/>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2841157" y="2255210"/>
            <a:ext cx="1571580" cy="1571581"/>
          </a:xfrm>
          <a:prstGeom prst="ellipse">
            <a:avLst/>
          </a:prstGeom>
        </p:spPr>
      </p:pic>
      <p:pic>
        <p:nvPicPr>
          <p:cNvPr id="6" name="Picture 5">
            <a:extLst>
              <a:ext uri="{FF2B5EF4-FFF2-40B4-BE49-F238E27FC236}">
                <a16:creationId xmlns:a16="http://schemas.microsoft.com/office/drawing/2014/main" id="{EBAB619D-AFDB-6AA8-03D5-090AF7D65123}"/>
              </a:ext>
            </a:extLst>
          </p:cNvPr>
          <p:cNvPicPr>
            <a:picLocks noChangeAspect="1"/>
          </p:cNvPicPr>
          <p:nvPr/>
        </p:nvPicPr>
        <p:blipFill>
          <a:blip r:embed="rId6" cstate="screen">
            <a:extLst>
              <a:ext uri="{28A0092B-C50C-407E-A947-70E740481C1C}">
                <a14:useLocalDpi xmlns:a14="http://schemas.microsoft.com/office/drawing/2010/main"/>
              </a:ext>
            </a:extLst>
          </a:blip>
          <a:srcRect/>
          <a:stretch/>
        </p:blipFill>
        <p:spPr>
          <a:xfrm>
            <a:off x="1051304" y="2255210"/>
            <a:ext cx="1571580" cy="1571581"/>
          </a:xfrm>
          <a:prstGeom prst="ellipse">
            <a:avLst/>
          </a:prstGeom>
        </p:spPr>
      </p:pic>
      <p:sp>
        <p:nvSpPr>
          <p:cNvPr id="11" name="Subtitle 2">
            <a:extLst>
              <a:ext uri="{FF2B5EF4-FFF2-40B4-BE49-F238E27FC236}">
                <a16:creationId xmlns:a16="http://schemas.microsoft.com/office/drawing/2014/main" id="{C701F232-C6C0-C80D-DD39-3AC9C7B0610A}"/>
              </a:ext>
            </a:extLst>
          </p:cNvPr>
          <p:cNvSpPr txBox="1">
            <a:spLocks/>
          </p:cNvSpPr>
          <p:nvPr/>
        </p:nvSpPr>
        <p:spPr>
          <a:xfrm>
            <a:off x="989083" y="3903636"/>
            <a:ext cx="1847830" cy="924202"/>
          </a:xfrm>
          <a:prstGeom prst="rect">
            <a:avLst/>
          </a:prstGeom>
        </p:spPr>
        <p:txBody>
          <a:bodyPr vert="horz" lIns="91440" tIns="45720" rIns="91440" bIns="45720" rtlCol="0">
            <a:noAutofit/>
          </a:bodyPr>
          <a:lstStyle>
            <a:lvl1pPr marL="0" indent="0" algn="ctr" defTabSz="342900" rtl="0" eaLnBrk="1" latinLnBrk="0" hangingPunct="1">
              <a:spcBef>
                <a:spcPct val="20000"/>
              </a:spcBef>
              <a:buFont typeface="Arial"/>
              <a:buNone/>
              <a:defRPr sz="2400" kern="1200">
                <a:solidFill>
                  <a:schemeClr val="tx1">
                    <a:tint val="75000"/>
                  </a:schemeClr>
                </a:solidFill>
                <a:latin typeface="+mn-lt"/>
                <a:ea typeface="+mn-ea"/>
                <a:cs typeface="+mn-cs"/>
              </a:defRPr>
            </a:lvl1pPr>
            <a:lvl2pPr marL="342900" indent="0" algn="ctr" defTabSz="342900" rtl="0" eaLnBrk="1" latinLnBrk="0" hangingPunct="1">
              <a:spcBef>
                <a:spcPct val="20000"/>
              </a:spcBef>
              <a:buFont typeface="Arial"/>
              <a:buNone/>
              <a:defRPr sz="2100" kern="1200">
                <a:solidFill>
                  <a:schemeClr val="tx1">
                    <a:tint val="75000"/>
                  </a:schemeClr>
                </a:solidFill>
                <a:latin typeface="+mn-lt"/>
                <a:ea typeface="+mn-ea"/>
                <a:cs typeface="+mn-cs"/>
              </a:defRPr>
            </a:lvl2pPr>
            <a:lvl3pPr marL="685800" indent="0" algn="ctr" defTabSz="342900" rtl="0" eaLnBrk="1" latinLnBrk="0" hangingPunct="1">
              <a:spcBef>
                <a:spcPct val="20000"/>
              </a:spcBef>
              <a:buFont typeface="Arial"/>
              <a:buNone/>
              <a:defRPr sz="1800" kern="1200">
                <a:solidFill>
                  <a:schemeClr val="tx1">
                    <a:tint val="75000"/>
                  </a:schemeClr>
                </a:solidFill>
                <a:latin typeface="+mn-lt"/>
                <a:ea typeface="+mn-ea"/>
                <a:cs typeface="+mn-cs"/>
              </a:defRPr>
            </a:lvl3pPr>
            <a:lvl4pPr marL="10287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4pPr>
            <a:lvl5pPr marL="13716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5pPr>
            <a:lvl6pPr marL="17145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6pPr>
            <a:lvl7pPr marL="20574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7pPr>
            <a:lvl8pPr marL="24003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8pPr>
            <a:lvl9pPr marL="27432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9pPr>
          </a:lstStyle>
          <a:p>
            <a:pPr>
              <a:spcBef>
                <a:spcPts val="0"/>
              </a:spcBef>
              <a:spcAft>
                <a:spcPts val="900"/>
              </a:spcAft>
              <a:defRPr/>
            </a:pPr>
            <a:r>
              <a:rPr lang="en-GB" sz="1200" b="1" dirty="0">
                <a:solidFill>
                  <a:srgbClr val="262526"/>
                </a:solidFill>
                <a:latin typeface="Calibri" panose="020F0502020204030204" pitchFamily="34" charset="0"/>
                <a:cs typeface="Calibri" panose="020F0502020204030204" pitchFamily="34" charset="0"/>
              </a:rPr>
              <a:t>Panel leader: </a:t>
            </a:r>
            <a:br>
              <a:rPr lang="en-GB" sz="1200" b="1" dirty="0">
                <a:solidFill>
                  <a:srgbClr val="262526"/>
                </a:solidFill>
                <a:latin typeface="Calibri" panose="020F0502020204030204" pitchFamily="34" charset="0"/>
                <a:cs typeface="Calibri" panose="020F0502020204030204" pitchFamily="34" charset="0"/>
              </a:rPr>
            </a:br>
            <a:r>
              <a:rPr lang="en-GB" sz="1200" b="1" dirty="0">
                <a:solidFill>
                  <a:srgbClr val="262526"/>
                </a:solidFill>
                <a:latin typeface="Calibri" panose="020F0502020204030204" pitchFamily="34" charset="0"/>
                <a:cs typeface="Calibri" panose="020F0502020204030204" pitchFamily="34" charset="0"/>
              </a:rPr>
              <a:t>Robert Woudenberg </a:t>
            </a:r>
            <a:r>
              <a:rPr lang="en-GB" sz="1200" dirty="0">
                <a:solidFill>
                  <a:srgbClr val="262526"/>
                </a:solidFill>
                <a:latin typeface="Calibri" panose="020F0502020204030204" pitchFamily="34" charset="0"/>
                <a:cs typeface="Calibri" panose="020F0502020204030204" pitchFamily="34" charset="0"/>
              </a:rPr>
              <a:t>NautaDutilh, </a:t>
            </a:r>
            <a:br>
              <a:rPr lang="en-GB" sz="1200"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The Netherlands</a:t>
            </a:r>
          </a:p>
        </p:txBody>
      </p:sp>
      <p:sp>
        <p:nvSpPr>
          <p:cNvPr id="12" name="Subtitle 2">
            <a:extLst>
              <a:ext uri="{FF2B5EF4-FFF2-40B4-BE49-F238E27FC236}">
                <a16:creationId xmlns:a16="http://schemas.microsoft.com/office/drawing/2014/main" id="{657AE2B5-4BFF-839C-B0EE-DA434092648B}"/>
              </a:ext>
            </a:extLst>
          </p:cNvPr>
          <p:cNvSpPr txBox="1">
            <a:spLocks/>
          </p:cNvSpPr>
          <p:nvPr/>
        </p:nvSpPr>
        <p:spPr>
          <a:xfrm>
            <a:off x="2747317" y="3903636"/>
            <a:ext cx="1759261" cy="958666"/>
          </a:xfrm>
          <a:prstGeom prst="rect">
            <a:avLst/>
          </a:prstGeom>
        </p:spPr>
        <p:txBody>
          <a:bodyPr vert="horz" lIns="91440" tIns="45720" rIns="91440" bIns="45720" rtlCol="0">
            <a:noAutofit/>
          </a:bodyPr>
          <a:lstStyle>
            <a:lvl1pPr marL="0" indent="0" algn="ctr" defTabSz="342900" rtl="0" eaLnBrk="1" latinLnBrk="0" hangingPunct="1">
              <a:spcBef>
                <a:spcPct val="20000"/>
              </a:spcBef>
              <a:buFont typeface="Arial"/>
              <a:buNone/>
              <a:defRPr sz="2400" kern="1200">
                <a:solidFill>
                  <a:schemeClr val="tx1">
                    <a:tint val="75000"/>
                  </a:schemeClr>
                </a:solidFill>
                <a:latin typeface="+mn-lt"/>
                <a:ea typeface="+mn-ea"/>
                <a:cs typeface="+mn-cs"/>
              </a:defRPr>
            </a:lvl1pPr>
            <a:lvl2pPr marL="342900" indent="0" algn="ctr" defTabSz="342900" rtl="0" eaLnBrk="1" latinLnBrk="0" hangingPunct="1">
              <a:spcBef>
                <a:spcPct val="20000"/>
              </a:spcBef>
              <a:buFont typeface="Arial"/>
              <a:buNone/>
              <a:defRPr sz="2100" kern="1200">
                <a:solidFill>
                  <a:schemeClr val="tx1">
                    <a:tint val="75000"/>
                  </a:schemeClr>
                </a:solidFill>
                <a:latin typeface="+mn-lt"/>
                <a:ea typeface="+mn-ea"/>
                <a:cs typeface="+mn-cs"/>
              </a:defRPr>
            </a:lvl2pPr>
            <a:lvl3pPr marL="685800" indent="0" algn="ctr" defTabSz="342900" rtl="0" eaLnBrk="1" latinLnBrk="0" hangingPunct="1">
              <a:spcBef>
                <a:spcPct val="20000"/>
              </a:spcBef>
              <a:buFont typeface="Arial"/>
              <a:buNone/>
              <a:defRPr sz="1800" kern="1200">
                <a:solidFill>
                  <a:schemeClr val="tx1">
                    <a:tint val="75000"/>
                  </a:schemeClr>
                </a:solidFill>
                <a:latin typeface="+mn-lt"/>
                <a:ea typeface="+mn-ea"/>
                <a:cs typeface="+mn-cs"/>
              </a:defRPr>
            </a:lvl3pPr>
            <a:lvl4pPr marL="10287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4pPr>
            <a:lvl5pPr marL="13716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5pPr>
            <a:lvl6pPr marL="17145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6pPr>
            <a:lvl7pPr marL="20574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7pPr>
            <a:lvl8pPr marL="24003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8pPr>
            <a:lvl9pPr marL="27432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9pPr>
          </a:lstStyle>
          <a:p>
            <a:pPr>
              <a:spcBef>
                <a:spcPts val="0"/>
              </a:spcBef>
              <a:spcAft>
                <a:spcPts val="900"/>
              </a:spcAft>
              <a:defRPr/>
            </a:pPr>
            <a:r>
              <a:rPr lang="en-GB" sz="1200" b="1" dirty="0">
                <a:solidFill>
                  <a:srgbClr val="262526"/>
                </a:solidFill>
                <a:latin typeface="Calibri" panose="020F0502020204030204" pitchFamily="34" charset="0"/>
                <a:cs typeface="Calibri" panose="020F0502020204030204" pitchFamily="34" charset="0"/>
              </a:rPr>
              <a:t>Cédric Alter</a:t>
            </a:r>
            <a:br>
              <a:rPr lang="en-GB" sz="1200" b="1"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Alter Vanderstappen Robert, Belgium</a:t>
            </a:r>
          </a:p>
        </p:txBody>
      </p:sp>
      <p:sp>
        <p:nvSpPr>
          <p:cNvPr id="13" name="Subtitle 2">
            <a:extLst>
              <a:ext uri="{FF2B5EF4-FFF2-40B4-BE49-F238E27FC236}">
                <a16:creationId xmlns:a16="http://schemas.microsoft.com/office/drawing/2014/main" id="{C6B1F1A9-198F-3702-57A4-8A81813DBC49}"/>
              </a:ext>
            </a:extLst>
          </p:cNvPr>
          <p:cNvSpPr txBox="1">
            <a:spLocks/>
          </p:cNvSpPr>
          <p:nvPr/>
        </p:nvSpPr>
        <p:spPr>
          <a:xfrm>
            <a:off x="4551891" y="3903636"/>
            <a:ext cx="1759261" cy="856394"/>
          </a:xfrm>
          <a:prstGeom prst="rect">
            <a:avLst/>
          </a:prstGeom>
        </p:spPr>
        <p:txBody>
          <a:bodyPr vert="horz" lIns="91440" tIns="45720" rIns="91440" bIns="45720" rtlCol="0">
            <a:noAutofit/>
          </a:bodyPr>
          <a:lstStyle>
            <a:lvl1pPr marL="0" indent="0" algn="ctr" defTabSz="342900" rtl="0" eaLnBrk="1" latinLnBrk="0" hangingPunct="1">
              <a:spcBef>
                <a:spcPct val="20000"/>
              </a:spcBef>
              <a:buFont typeface="Arial"/>
              <a:buNone/>
              <a:defRPr sz="2400" kern="1200">
                <a:solidFill>
                  <a:schemeClr val="tx1">
                    <a:tint val="75000"/>
                  </a:schemeClr>
                </a:solidFill>
                <a:latin typeface="+mn-lt"/>
                <a:ea typeface="+mn-ea"/>
                <a:cs typeface="+mn-cs"/>
              </a:defRPr>
            </a:lvl1pPr>
            <a:lvl2pPr marL="342900" indent="0" algn="ctr" defTabSz="342900" rtl="0" eaLnBrk="1" latinLnBrk="0" hangingPunct="1">
              <a:spcBef>
                <a:spcPct val="20000"/>
              </a:spcBef>
              <a:buFont typeface="Arial"/>
              <a:buNone/>
              <a:defRPr sz="2100" kern="1200">
                <a:solidFill>
                  <a:schemeClr val="tx1">
                    <a:tint val="75000"/>
                  </a:schemeClr>
                </a:solidFill>
                <a:latin typeface="+mn-lt"/>
                <a:ea typeface="+mn-ea"/>
                <a:cs typeface="+mn-cs"/>
              </a:defRPr>
            </a:lvl2pPr>
            <a:lvl3pPr marL="685800" indent="0" algn="ctr" defTabSz="342900" rtl="0" eaLnBrk="1" latinLnBrk="0" hangingPunct="1">
              <a:spcBef>
                <a:spcPct val="20000"/>
              </a:spcBef>
              <a:buFont typeface="Arial"/>
              <a:buNone/>
              <a:defRPr sz="1800" kern="1200">
                <a:solidFill>
                  <a:schemeClr val="tx1">
                    <a:tint val="75000"/>
                  </a:schemeClr>
                </a:solidFill>
                <a:latin typeface="+mn-lt"/>
                <a:ea typeface="+mn-ea"/>
                <a:cs typeface="+mn-cs"/>
              </a:defRPr>
            </a:lvl3pPr>
            <a:lvl4pPr marL="10287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4pPr>
            <a:lvl5pPr marL="13716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5pPr>
            <a:lvl6pPr marL="17145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6pPr>
            <a:lvl7pPr marL="20574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7pPr>
            <a:lvl8pPr marL="24003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8pPr>
            <a:lvl9pPr marL="27432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9pPr>
          </a:lstStyle>
          <a:p>
            <a:pPr>
              <a:spcBef>
                <a:spcPts val="0"/>
              </a:spcBef>
              <a:spcAft>
                <a:spcPts val="900"/>
              </a:spcAft>
              <a:defRPr/>
            </a:pPr>
            <a:r>
              <a:rPr lang="en-GB" sz="1200" b="1" dirty="0">
                <a:solidFill>
                  <a:srgbClr val="262526"/>
                </a:solidFill>
                <a:latin typeface="Calibri" panose="020F0502020204030204" pitchFamily="34" charset="0"/>
                <a:cs typeface="Calibri" panose="020F0502020204030204" pitchFamily="34" charset="0"/>
              </a:rPr>
              <a:t>Jenny Davidson</a:t>
            </a:r>
            <a:br>
              <a:rPr lang="en-GB" sz="1200" b="1"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Weil, Gotshal &amp; Manges, UK</a:t>
            </a:r>
          </a:p>
        </p:txBody>
      </p:sp>
    </p:spTree>
    <p:extLst>
      <p:ext uri="{BB962C8B-B14F-4D97-AF65-F5344CB8AC3E}">
        <p14:creationId xmlns:p14="http://schemas.microsoft.com/office/powerpoint/2010/main" val="953768537"/>
      </p:ext>
    </p:extLst>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6">
            <a:extLst>
              <a:ext uri="{FF2B5EF4-FFF2-40B4-BE49-F238E27FC236}">
                <a16:creationId xmlns:a16="http://schemas.microsoft.com/office/drawing/2014/main" id="{25870E1B-7319-A27E-9B68-FF4EFA919652}"/>
              </a:ext>
            </a:extLst>
          </p:cNvPr>
          <p:cNvPicPr>
            <a:picLocks noGrp="1" noChangeAspect="1"/>
          </p:cNvPicPr>
          <p:nvPr>
            <p:ph type="pic" idx="13"/>
          </p:nvPr>
        </p:nvPicPr>
        <p:blipFill>
          <a:blip r:embed="rId3" cstate="screen">
            <a:extLst>
              <a:ext uri="{28A0092B-C50C-407E-A947-70E740481C1C}">
                <a14:useLocalDpi xmlns:a14="http://schemas.microsoft.com/office/drawing/2010/main"/>
              </a:ext>
            </a:extLst>
          </a:blip>
          <a:srcRect/>
          <a:stretch>
            <a:fillRect/>
          </a:stretch>
        </p:blipFill>
        <p:spPr/>
      </p:pic>
      <p:sp>
        <p:nvSpPr>
          <p:cNvPr id="10" name="Title 9">
            <a:extLst>
              <a:ext uri="{FF2B5EF4-FFF2-40B4-BE49-F238E27FC236}">
                <a16:creationId xmlns:a16="http://schemas.microsoft.com/office/drawing/2014/main" id="{03FE1EAB-1F7D-2CEE-C02E-AE1FE3AF4668}"/>
              </a:ext>
            </a:extLst>
          </p:cNvPr>
          <p:cNvSpPr>
            <a:spLocks noGrp="1"/>
          </p:cNvSpPr>
          <p:nvPr>
            <p:ph type="ctrTitle"/>
          </p:nvPr>
        </p:nvSpPr>
        <p:spPr/>
        <p:txBody>
          <a:bodyPr/>
          <a:lstStyle/>
          <a:p>
            <a:r>
              <a:rPr lang="en-GB" sz="2800" noProof="0"/>
              <a:t>Last in Line or Still in the Game? </a:t>
            </a:r>
            <a:br>
              <a:rPr lang="en-GB" sz="2800" noProof="0"/>
            </a:br>
            <a:r>
              <a:rPr lang="en-GB" sz="2800" noProof="0"/>
              <a:t>Shareholders’ Rights in European Restructuring</a:t>
            </a:r>
          </a:p>
        </p:txBody>
      </p:sp>
      <p:sp>
        <p:nvSpPr>
          <p:cNvPr id="11" name="Subtitle 10">
            <a:extLst>
              <a:ext uri="{FF2B5EF4-FFF2-40B4-BE49-F238E27FC236}">
                <a16:creationId xmlns:a16="http://schemas.microsoft.com/office/drawing/2014/main" id="{6200295F-A9FC-56FE-0F2C-23D686C54B21}"/>
              </a:ext>
            </a:extLst>
          </p:cNvPr>
          <p:cNvSpPr>
            <a:spLocks noGrp="1"/>
          </p:cNvSpPr>
          <p:nvPr>
            <p:ph type="subTitle" idx="1"/>
          </p:nvPr>
        </p:nvSpPr>
        <p:spPr/>
        <p:txBody>
          <a:bodyPr/>
          <a:lstStyle/>
          <a:p>
            <a:r>
              <a:rPr lang="en-GB" sz="1200" noProof="0"/>
              <a:t>INSOL Europe 2026 Vilamoura Congress </a:t>
            </a:r>
          </a:p>
        </p:txBody>
      </p:sp>
      <p:sp>
        <p:nvSpPr>
          <p:cNvPr id="13" name="Text Placeholder 12">
            <a:extLst>
              <a:ext uri="{FF2B5EF4-FFF2-40B4-BE49-F238E27FC236}">
                <a16:creationId xmlns:a16="http://schemas.microsoft.com/office/drawing/2014/main" id="{B10A64C2-C0F1-370F-C07F-FF59BBF9C92F}"/>
              </a:ext>
            </a:extLst>
          </p:cNvPr>
          <p:cNvSpPr>
            <a:spLocks noGrp="1"/>
          </p:cNvSpPr>
          <p:nvPr>
            <p:ph type="body" sz="quarter" idx="14"/>
          </p:nvPr>
        </p:nvSpPr>
        <p:spPr>
          <a:xfrm>
            <a:off x="782873" y="3246571"/>
            <a:ext cx="1962080" cy="294321"/>
          </a:xfrm>
        </p:spPr>
        <p:txBody>
          <a:bodyPr/>
          <a:lstStyle/>
          <a:p>
            <a:r>
              <a:rPr lang="en-GB" noProof="0"/>
              <a:t>Shareholders &amp; Restructuring</a:t>
            </a:r>
          </a:p>
        </p:txBody>
      </p:sp>
      <p:sp>
        <p:nvSpPr>
          <p:cNvPr id="15" name="Text Placeholder 14">
            <a:extLst>
              <a:ext uri="{FF2B5EF4-FFF2-40B4-BE49-F238E27FC236}">
                <a16:creationId xmlns:a16="http://schemas.microsoft.com/office/drawing/2014/main" id="{EBC9E55D-B1F3-E210-6AFD-2132A6F1E25E}"/>
              </a:ext>
            </a:extLst>
          </p:cNvPr>
          <p:cNvSpPr>
            <a:spLocks noGrp="1"/>
          </p:cNvSpPr>
          <p:nvPr>
            <p:ph type="body" sz="quarter" idx="16"/>
          </p:nvPr>
        </p:nvSpPr>
        <p:spPr/>
        <p:txBody>
          <a:bodyPr/>
          <a:lstStyle/>
          <a:p>
            <a:r>
              <a:rPr lang="en-GB" noProof="0"/>
              <a:t>16 October 2026</a:t>
            </a:r>
          </a:p>
        </p:txBody>
      </p:sp>
    </p:spTree>
    <p:extLst>
      <p:ext uri="{BB962C8B-B14F-4D97-AF65-F5344CB8AC3E}">
        <p14:creationId xmlns:p14="http://schemas.microsoft.com/office/powerpoint/2010/main" val="2039953534"/>
      </p:ext>
    </p:extLst>
  </p:cSld>
  <p:clrMapOvr>
    <a:masterClrMapping/>
  </p:clrMapOvr>
  <p:transition/>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7309F4-FE4F-FF76-B578-D14020CE49E2}"/>
              </a:ext>
            </a:extLst>
          </p:cNvPr>
          <p:cNvSpPr>
            <a:spLocks noGrp="1"/>
          </p:cNvSpPr>
          <p:nvPr>
            <p:ph type="title"/>
          </p:nvPr>
        </p:nvSpPr>
        <p:spPr/>
        <p:txBody>
          <a:bodyPr/>
          <a:lstStyle/>
          <a:p>
            <a:r>
              <a:rPr lang="nl-NL"/>
              <a:t>Speakers</a:t>
            </a:r>
          </a:p>
        </p:txBody>
      </p:sp>
      <p:sp>
        <p:nvSpPr>
          <p:cNvPr id="4" name="Slide Number Placeholder 3">
            <a:extLst>
              <a:ext uri="{FF2B5EF4-FFF2-40B4-BE49-F238E27FC236}">
                <a16:creationId xmlns:a16="http://schemas.microsoft.com/office/drawing/2014/main" id="{9EB111F0-155E-8ABA-266F-CFE21D59BA6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C6BE17B-D861-924B-B43B-FB4BD656D2E6}" type="slidenum">
              <a:rPr kumimoji="0" lang="en-NL" sz="800" b="0" i="0" u="none" strike="noStrike" kern="1200" cap="none" spc="0" normalizeH="0" baseline="0" noProof="0" smtClean="0">
                <a:ln>
                  <a:noFill/>
                </a:ln>
                <a:solidFill>
                  <a:srgbClr val="000000">
                    <a:tint val="75000"/>
                  </a:srgbClr>
                </a:solidFill>
                <a:effectLst/>
                <a:uLnTx/>
                <a:uFillTx/>
                <a:latin typeface="Arial"/>
                <a:cs typeface="Arial"/>
              </a:rPr>
              <a:pPr marL="0" marR="0" lvl="0" indent="0" algn="r" defTabSz="914400" rtl="0" eaLnBrk="1" fontAlgn="auto" latinLnBrk="0" hangingPunct="1">
                <a:lnSpc>
                  <a:spcPct val="100000"/>
                </a:lnSpc>
                <a:spcBef>
                  <a:spcPts val="0"/>
                </a:spcBef>
                <a:spcAft>
                  <a:spcPts val="0"/>
                </a:spcAft>
                <a:buClrTx/>
                <a:buSzTx/>
                <a:buFontTx/>
                <a:buNone/>
                <a:tabLst/>
                <a:defRPr/>
              </a:pPr>
              <a:t>147</a:t>
            </a:fld>
            <a:endParaRPr kumimoji="0" lang="en-NL" sz="800" b="0" i="0" u="none" strike="noStrike" kern="1200" cap="none" spc="0" normalizeH="0" baseline="0" noProof="0">
              <a:ln>
                <a:noFill/>
              </a:ln>
              <a:solidFill>
                <a:srgbClr val="000000">
                  <a:tint val="75000"/>
                </a:srgbClr>
              </a:solidFill>
              <a:effectLst/>
              <a:uLnTx/>
              <a:uFillTx/>
              <a:latin typeface="Arial"/>
              <a:cs typeface="Arial"/>
            </a:endParaRPr>
          </a:p>
        </p:txBody>
      </p:sp>
      <p:pic>
        <p:nvPicPr>
          <p:cNvPr id="5" name="Picture Placeholder 16">
            <a:extLst>
              <a:ext uri="{FF2B5EF4-FFF2-40B4-BE49-F238E27FC236}">
                <a16:creationId xmlns:a16="http://schemas.microsoft.com/office/drawing/2014/main" id="{5CA9914B-324A-3736-B661-F8FA2BF7940E}"/>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901408" y="1261537"/>
            <a:ext cx="864000" cy="864000"/>
          </a:xfrm>
          <a:prstGeom prst="roundRect">
            <a:avLst>
              <a:gd name="adj" fmla="val 7056"/>
            </a:avLst>
          </a:prstGeom>
          <a:blipFill dpi="0" rotWithShape="1">
            <a:blip r:embed="rId3" cstate="screen">
              <a:extLst>
                <a:ext uri="{28A0092B-C50C-407E-A947-70E740481C1C}">
                  <a14:useLocalDpi xmlns:a14="http://schemas.microsoft.com/office/drawing/2010/main"/>
                </a:ext>
              </a:extLst>
            </a:blip>
            <a:stretch>
              <a:fillRect/>
            </a:stretch>
          </a:blipFill>
        </p:spPr>
      </p:pic>
      <p:sp>
        <p:nvSpPr>
          <p:cNvPr id="6" name="Text Placeholder 6">
            <a:extLst>
              <a:ext uri="{FF2B5EF4-FFF2-40B4-BE49-F238E27FC236}">
                <a16:creationId xmlns:a16="http://schemas.microsoft.com/office/drawing/2014/main" id="{A3E09A38-3CB9-A98A-F10B-3EF321691298}"/>
              </a:ext>
            </a:extLst>
          </p:cNvPr>
          <p:cNvSpPr txBox="1"/>
          <p:nvPr/>
        </p:nvSpPr>
        <p:spPr>
          <a:xfrm>
            <a:off x="1926872" y="2186130"/>
            <a:ext cx="2103120" cy="818476"/>
          </a:xfrm>
          <a:prstGeom prst="rect">
            <a:avLst/>
          </a:prstGeom>
        </p:spPr>
        <p:txBody>
          <a:bodyPr numCol="1"/>
          <a:lstStyle>
            <a:lvl1pPr marL="180975" indent="-180975" algn="l" defTabSz="914400" rtl="0" eaLnBrk="1" latinLnBrk="0" hangingPunct="1">
              <a:spcBef>
                <a:spcPct val="0"/>
              </a:spcBef>
              <a:buFont typeface="Arial" pitchFamily="34" charset="0"/>
              <a:buChar char="-"/>
              <a:defRPr sz="1600" kern="1200">
                <a:solidFill>
                  <a:schemeClr val="tx1"/>
                </a:solidFill>
                <a:latin typeface="+mn-lt"/>
                <a:ea typeface="+mn-ea"/>
                <a:cs typeface="+mn-cs"/>
              </a:defRPr>
            </a:lvl1pPr>
            <a:lvl2pPr marL="355600" indent="-174625"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538163" indent="-182563"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719138" indent="-180975" algn="l" defTabSz="914400" rtl="0" eaLnBrk="1" latinLnBrk="0" hangingPunct="1">
              <a:spcBef>
                <a:spcPct val="20000"/>
              </a:spcBef>
              <a:buFont typeface="Arial" pitchFamily="34" charset="0"/>
              <a:buChar char="-"/>
              <a:defRPr sz="1000" kern="1200">
                <a:solidFill>
                  <a:schemeClr val="tx1"/>
                </a:solidFill>
                <a:latin typeface="+mn-lt"/>
                <a:ea typeface="+mn-ea"/>
                <a:cs typeface="+mn-cs"/>
              </a:defRPr>
            </a:lvl4pPr>
            <a:lvl5pPr marL="893763" indent="-174625" algn="l" defTabSz="914400" rtl="0" eaLnBrk="1" latinLnBrk="0" hangingPunct="1">
              <a:spcBef>
                <a:spcPct val="20000"/>
              </a:spcBef>
              <a:buFont typeface="Arial" pitchFamily="34" charset="0"/>
              <a:buChar char="-"/>
              <a:defRPr sz="1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0"/>
              </a:spcBef>
              <a:spcAft>
                <a:spcPts val="0"/>
              </a:spcAft>
              <a:buClrTx/>
              <a:buSzTx/>
              <a:buFont typeface="Arial" pitchFamily="34" charset="0"/>
              <a:buNone/>
              <a:tabLst/>
              <a:defRPr/>
            </a:pPr>
            <a:r>
              <a:rPr kumimoji="0" lang="nl-NL" sz="1050" b="1" i="0" u="none" strike="noStrike" kern="1200" cap="none" spc="0" normalizeH="0" baseline="0" noProof="0">
                <a:ln>
                  <a:noFill/>
                </a:ln>
                <a:solidFill>
                  <a:srgbClr val="000000"/>
                </a:solidFill>
                <a:effectLst/>
                <a:uLnTx/>
                <a:uFillTx/>
                <a:latin typeface="Arial"/>
                <a:cs typeface="Arial"/>
              </a:rPr>
              <a:t>Cédric Alter</a:t>
            </a:r>
          </a:p>
          <a:p>
            <a:pPr marL="0" marR="0" lvl="0" indent="0" algn="l" defTabSz="914400" rtl="0" eaLnBrk="1" fontAlgn="auto" latinLnBrk="0" hangingPunct="1">
              <a:lnSpc>
                <a:spcPct val="100000"/>
              </a:lnSpc>
              <a:spcBef>
                <a:spcPct val="0"/>
              </a:spcBef>
              <a:spcAft>
                <a:spcPts val="0"/>
              </a:spcAft>
              <a:buClrTx/>
              <a:buSzTx/>
              <a:buFont typeface="Arial" pitchFamily="34" charset="0"/>
              <a:buNone/>
              <a:tabLst/>
              <a:defRPr/>
            </a:pPr>
            <a:r>
              <a:rPr kumimoji="0" lang="nl-NL" sz="1050" b="0" i="0" u="none" strike="noStrike" kern="1200" cap="none" spc="0" normalizeH="0" baseline="0" noProof="0">
                <a:ln>
                  <a:noFill/>
                </a:ln>
                <a:solidFill>
                  <a:srgbClr val="000000"/>
                </a:solidFill>
                <a:effectLst/>
                <a:uLnTx/>
                <a:uFillTx/>
                <a:latin typeface="Arial"/>
                <a:cs typeface="Arial"/>
              </a:rPr>
              <a:t>Alter Vanderstappen</a:t>
            </a:r>
          </a:p>
          <a:p>
            <a:pPr marL="0" marR="0" lvl="0" indent="0" algn="l" defTabSz="914400" rtl="0" eaLnBrk="1" fontAlgn="auto" latinLnBrk="0" hangingPunct="1">
              <a:lnSpc>
                <a:spcPct val="100000"/>
              </a:lnSpc>
              <a:spcBef>
                <a:spcPct val="0"/>
              </a:spcBef>
              <a:spcAft>
                <a:spcPts val="0"/>
              </a:spcAft>
              <a:buClrTx/>
              <a:buSzTx/>
              <a:buFont typeface="Arial" pitchFamily="34" charset="0"/>
              <a:buNone/>
              <a:tabLst/>
              <a:defRPr/>
            </a:pPr>
            <a:r>
              <a:rPr kumimoji="0" lang="nl-NL" sz="1050" b="0" i="1" u="none" strike="noStrike" kern="1200" cap="none" spc="0" normalizeH="0" baseline="0" noProof="0">
                <a:ln>
                  <a:noFill/>
                </a:ln>
                <a:solidFill>
                  <a:srgbClr val="000000"/>
                </a:solidFill>
                <a:effectLst/>
                <a:uLnTx/>
                <a:uFillTx/>
                <a:latin typeface="Arial"/>
                <a:cs typeface="Arial"/>
              </a:rPr>
              <a:t>Belgium</a:t>
            </a:r>
          </a:p>
        </p:txBody>
      </p:sp>
      <p:pic>
        <p:nvPicPr>
          <p:cNvPr id="7" name="Picture Placeholder 20">
            <a:extLst>
              <a:ext uri="{FF2B5EF4-FFF2-40B4-BE49-F238E27FC236}">
                <a16:creationId xmlns:a16="http://schemas.microsoft.com/office/drawing/2014/main" id="{0837F3D5-C11E-AE40-F5FD-C939796A7208}"/>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913876" y="2182725"/>
            <a:ext cx="864000" cy="864000"/>
          </a:xfrm>
          <a:prstGeom prst="roundRect">
            <a:avLst>
              <a:gd name="adj" fmla="val 7056"/>
            </a:avLst>
          </a:prstGeom>
          <a:blipFill dpi="0" rotWithShape="1">
            <a:blip r:embed="rId3" cstate="screen">
              <a:extLst>
                <a:ext uri="{28A0092B-C50C-407E-A947-70E740481C1C}">
                  <a14:useLocalDpi xmlns:a14="http://schemas.microsoft.com/office/drawing/2010/main"/>
                </a:ext>
              </a:extLst>
            </a:blip>
            <a:stretch>
              <a:fillRect/>
            </a:stretch>
          </a:blipFill>
        </p:spPr>
      </p:pic>
      <p:sp>
        <p:nvSpPr>
          <p:cNvPr id="8" name="Text Placeholder 10">
            <a:extLst>
              <a:ext uri="{FF2B5EF4-FFF2-40B4-BE49-F238E27FC236}">
                <a16:creationId xmlns:a16="http://schemas.microsoft.com/office/drawing/2014/main" id="{541807B3-CF05-BCE1-4097-7B018C34E979}"/>
              </a:ext>
            </a:extLst>
          </p:cNvPr>
          <p:cNvSpPr txBox="1"/>
          <p:nvPr/>
        </p:nvSpPr>
        <p:spPr>
          <a:xfrm>
            <a:off x="1926872" y="3106415"/>
            <a:ext cx="2103120" cy="818476"/>
          </a:xfrm>
          <a:prstGeom prst="rect">
            <a:avLst/>
          </a:prstGeom>
        </p:spPr>
        <p:txBody>
          <a:bodyPr numCol="1"/>
          <a:lstStyle>
            <a:lvl1pPr marL="180975" indent="-180975" algn="l" defTabSz="914400" rtl="0" eaLnBrk="1" latinLnBrk="0" hangingPunct="1">
              <a:spcBef>
                <a:spcPct val="0"/>
              </a:spcBef>
              <a:buFont typeface="Arial" pitchFamily="34" charset="0"/>
              <a:buChar char="-"/>
              <a:defRPr sz="1600" kern="1200">
                <a:solidFill>
                  <a:schemeClr val="tx1"/>
                </a:solidFill>
                <a:latin typeface="+mn-lt"/>
                <a:ea typeface="+mn-ea"/>
                <a:cs typeface="+mn-cs"/>
              </a:defRPr>
            </a:lvl1pPr>
            <a:lvl2pPr marL="355600" indent="-174625"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538163" indent="-182563"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719138" indent="-180975" algn="l" defTabSz="914400" rtl="0" eaLnBrk="1" latinLnBrk="0" hangingPunct="1">
              <a:spcBef>
                <a:spcPct val="20000"/>
              </a:spcBef>
              <a:buFont typeface="Arial" pitchFamily="34" charset="0"/>
              <a:buChar char="-"/>
              <a:defRPr sz="1000" kern="1200">
                <a:solidFill>
                  <a:schemeClr val="tx1"/>
                </a:solidFill>
                <a:latin typeface="+mn-lt"/>
                <a:ea typeface="+mn-ea"/>
                <a:cs typeface="+mn-cs"/>
              </a:defRPr>
            </a:lvl4pPr>
            <a:lvl5pPr marL="893763" indent="-174625" algn="l" defTabSz="914400" rtl="0" eaLnBrk="1" latinLnBrk="0" hangingPunct="1">
              <a:spcBef>
                <a:spcPct val="20000"/>
              </a:spcBef>
              <a:buFont typeface="Arial" pitchFamily="34" charset="0"/>
              <a:buChar char="-"/>
              <a:defRPr sz="1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0"/>
              </a:spcBef>
              <a:spcAft>
                <a:spcPts val="0"/>
              </a:spcAft>
              <a:buClrTx/>
              <a:buSzTx/>
              <a:buFont typeface="Arial" pitchFamily="34" charset="0"/>
              <a:buNone/>
              <a:tabLst/>
              <a:defRPr/>
            </a:pPr>
            <a:r>
              <a:rPr kumimoji="0" lang="nl-NL" sz="1050" b="1" i="0" u="none" strike="noStrike" kern="1200" cap="none" spc="0" normalizeH="0" baseline="0" noProof="0">
                <a:ln>
                  <a:noFill/>
                </a:ln>
                <a:solidFill>
                  <a:srgbClr val="000000"/>
                </a:solidFill>
                <a:effectLst/>
                <a:uLnTx/>
                <a:uFillTx/>
                <a:latin typeface="Arial"/>
                <a:cs typeface="Arial"/>
              </a:rPr>
              <a:t>Jenny Davidson</a:t>
            </a:r>
          </a:p>
          <a:p>
            <a:pPr marL="0" marR="0" lvl="0" indent="0" algn="l" defTabSz="914400" rtl="0" eaLnBrk="1" fontAlgn="auto" latinLnBrk="0" hangingPunct="1">
              <a:lnSpc>
                <a:spcPct val="100000"/>
              </a:lnSpc>
              <a:spcBef>
                <a:spcPct val="0"/>
              </a:spcBef>
              <a:spcAft>
                <a:spcPts val="0"/>
              </a:spcAft>
              <a:buClrTx/>
              <a:buSzTx/>
              <a:buFont typeface="Arial" pitchFamily="34" charset="0"/>
              <a:buNone/>
              <a:tabLst/>
              <a:defRPr/>
            </a:pPr>
            <a:r>
              <a:rPr kumimoji="0" lang="en-US" sz="1050" b="0" i="0" u="none" strike="noStrike" kern="1200" cap="none" spc="0" normalizeH="0" baseline="0" noProof="0">
                <a:ln>
                  <a:noFill/>
                </a:ln>
                <a:solidFill>
                  <a:srgbClr val="000000"/>
                </a:solidFill>
                <a:effectLst/>
                <a:uLnTx/>
                <a:uFillTx/>
                <a:latin typeface="Arial"/>
                <a:cs typeface="Arial"/>
              </a:rPr>
              <a:t>Weil, Gotshal &amp; Manges</a:t>
            </a:r>
          </a:p>
          <a:p>
            <a:pPr marL="0" marR="0" lvl="0" indent="0" algn="l" defTabSz="914400" rtl="0" eaLnBrk="1" fontAlgn="auto" latinLnBrk="0" hangingPunct="1">
              <a:lnSpc>
                <a:spcPct val="100000"/>
              </a:lnSpc>
              <a:spcBef>
                <a:spcPct val="0"/>
              </a:spcBef>
              <a:spcAft>
                <a:spcPts val="0"/>
              </a:spcAft>
              <a:buClrTx/>
              <a:buSzTx/>
              <a:buFont typeface="Arial" pitchFamily="34" charset="0"/>
              <a:buNone/>
              <a:tabLst/>
              <a:defRPr/>
            </a:pPr>
            <a:r>
              <a:rPr kumimoji="0" lang="en-US" sz="1050" b="0" i="1" u="none" strike="noStrike" kern="1200" cap="none" spc="0" normalizeH="0" baseline="0" noProof="0">
                <a:ln>
                  <a:noFill/>
                </a:ln>
                <a:solidFill>
                  <a:srgbClr val="000000"/>
                </a:solidFill>
                <a:effectLst/>
                <a:uLnTx/>
                <a:uFillTx/>
                <a:latin typeface="Arial"/>
                <a:cs typeface="Arial"/>
              </a:rPr>
              <a:t>United Kingdom</a:t>
            </a:r>
          </a:p>
        </p:txBody>
      </p:sp>
      <p:pic>
        <p:nvPicPr>
          <p:cNvPr id="9" name="Picture Placeholder 18">
            <a:extLst>
              <a:ext uri="{FF2B5EF4-FFF2-40B4-BE49-F238E27FC236}">
                <a16:creationId xmlns:a16="http://schemas.microsoft.com/office/drawing/2014/main" id="{45516EAB-62F2-3B34-D773-4305168F0784}"/>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13876" y="3106415"/>
            <a:ext cx="864000" cy="864000"/>
          </a:xfrm>
          <a:prstGeom prst="roundRect">
            <a:avLst>
              <a:gd name="adj" fmla="val 7056"/>
            </a:avLst>
          </a:prstGeom>
          <a:blipFill dpi="0" rotWithShape="1">
            <a:blip r:embed="rId3" cstate="screen">
              <a:extLst>
                <a:ext uri="{28A0092B-C50C-407E-A947-70E740481C1C}">
                  <a14:useLocalDpi xmlns:a14="http://schemas.microsoft.com/office/drawing/2010/main"/>
                </a:ext>
              </a:extLst>
            </a:blip>
            <a:stretch>
              <a:fillRect/>
            </a:stretch>
          </a:blipFill>
        </p:spPr>
      </p:pic>
      <p:sp>
        <p:nvSpPr>
          <p:cNvPr id="10" name="Text Placeholder 12">
            <a:extLst>
              <a:ext uri="{FF2B5EF4-FFF2-40B4-BE49-F238E27FC236}">
                <a16:creationId xmlns:a16="http://schemas.microsoft.com/office/drawing/2014/main" id="{A6529C6A-A5AD-AB68-EB04-06F98D09AC66}"/>
              </a:ext>
            </a:extLst>
          </p:cNvPr>
          <p:cNvSpPr txBox="1"/>
          <p:nvPr/>
        </p:nvSpPr>
        <p:spPr>
          <a:xfrm>
            <a:off x="1926872" y="4021239"/>
            <a:ext cx="2103120" cy="818476"/>
          </a:xfrm>
          <a:prstGeom prst="rect">
            <a:avLst/>
          </a:prstGeom>
        </p:spPr>
        <p:txBody>
          <a:bodyPr numCol="1"/>
          <a:lstStyle>
            <a:lvl1pPr marL="180975" indent="-180975" algn="l" defTabSz="914400" rtl="0" eaLnBrk="1" latinLnBrk="0" hangingPunct="1">
              <a:spcBef>
                <a:spcPct val="0"/>
              </a:spcBef>
              <a:buFont typeface="Arial" pitchFamily="34" charset="0"/>
              <a:buChar char="-"/>
              <a:defRPr sz="1600" kern="1200">
                <a:solidFill>
                  <a:schemeClr val="tx1"/>
                </a:solidFill>
                <a:latin typeface="+mn-lt"/>
                <a:ea typeface="+mn-ea"/>
                <a:cs typeface="+mn-cs"/>
              </a:defRPr>
            </a:lvl1pPr>
            <a:lvl2pPr marL="355600" indent="-174625"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538163" indent="-182563"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719138" indent="-180975" algn="l" defTabSz="914400" rtl="0" eaLnBrk="1" latinLnBrk="0" hangingPunct="1">
              <a:spcBef>
                <a:spcPct val="20000"/>
              </a:spcBef>
              <a:buFont typeface="Arial" pitchFamily="34" charset="0"/>
              <a:buChar char="-"/>
              <a:defRPr sz="1000" kern="1200">
                <a:solidFill>
                  <a:schemeClr val="tx1"/>
                </a:solidFill>
                <a:latin typeface="+mn-lt"/>
                <a:ea typeface="+mn-ea"/>
                <a:cs typeface="+mn-cs"/>
              </a:defRPr>
            </a:lvl4pPr>
            <a:lvl5pPr marL="893763" indent="-174625" algn="l" defTabSz="914400" rtl="0" eaLnBrk="1" latinLnBrk="0" hangingPunct="1">
              <a:spcBef>
                <a:spcPct val="20000"/>
              </a:spcBef>
              <a:buFont typeface="Arial" pitchFamily="34" charset="0"/>
              <a:buChar char="-"/>
              <a:defRPr sz="1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0"/>
              </a:spcBef>
              <a:spcAft>
                <a:spcPts val="0"/>
              </a:spcAft>
              <a:buClrTx/>
              <a:buSzTx/>
              <a:buFont typeface="Arial" pitchFamily="34" charset="0"/>
              <a:buNone/>
              <a:tabLst/>
              <a:defRPr/>
            </a:pPr>
            <a:r>
              <a:rPr kumimoji="0" lang="nl-NL" sz="1050" b="1" i="0" u="none" strike="noStrike" kern="1200" cap="none" spc="0" normalizeH="0" baseline="0" noProof="0">
                <a:ln>
                  <a:noFill/>
                </a:ln>
                <a:solidFill>
                  <a:srgbClr val="000000"/>
                </a:solidFill>
                <a:effectLst/>
                <a:uLnTx/>
                <a:uFillTx/>
                <a:latin typeface="Arial"/>
                <a:cs typeface="Arial"/>
              </a:rPr>
              <a:t>Eduardo Peixoto Gomes</a:t>
            </a:r>
          </a:p>
          <a:p>
            <a:pPr marL="0" marR="0" lvl="0" indent="0" algn="l" defTabSz="914400" rtl="0" eaLnBrk="1" fontAlgn="auto" latinLnBrk="0" hangingPunct="1">
              <a:lnSpc>
                <a:spcPct val="100000"/>
              </a:lnSpc>
              <a:spcBef>
                <a:spcPct val="0"/>
              </a:spcBef>
              <a:spcAft>
                <a:spcPts val="0"/>
              </a:spcAft>
              <a:buClrTx/>
              <a:buSzTx/>
              <a:buFont typeface="Arial" pitchFamily="34" charset="0"/>
              <a:buNone/>
              <a:tabLst/>
              <a:defRPr/>
            </a:pPr>
            <a:r>
              <a:rPr kumimoji="0" lang="nl-NL" sz="1050" b="0" i="0" u="none" strike="noStrike" kern="1200" cap="none" spc="0" normalizeH="0" baseline="0" noProof="0" err="1">
                <a:ln>
                  <a:noFill/>
                </a:ln>
                <a:solidFill>
                  <a:srgbClr val="000000"/>
                </a:solidFill>
                <a:effectLst/>
                <a:uLnTx/>
                <a:uFillTx/>
                <a:latin typeface="Arial"/>
                <a:cs typeface="Arial"/>
              </a:rPr>
              <a:t>Abreu Advogados</a:t>
            </a:r>
            <a:endParaRPr kumimoji="0" lang="nl-NL" sz="1050" b="0" i="0" u="none" strike="noStrike" kern="1200" cap="none" spc="0" normalizeH="0" baseline="0" noProof="0">
              <a:ln>
                <a:noFill/>
              </a:ln>
              <a:solidFill>
                <a:srgbClr val="000000"/>
              </a:solidFill>
              <a:effectLst/>
              <a:uLnTx/>
              <a:uFillTx/>
              <a:latin typeface="Arial"/>
              <a:cs typeface="Arial"/>
            </a:endParaRPr>
          </a:p>
          <a:p>
            <a:pPr marL="0" marR="0" lvl="0" indent="0" algn="l" defTabSz="914400" rtl="0" eaLnBrk="1" fontAlgn="auto" latinLnBrk="0" hangingPunct="1">
              <a:lnSpc>
                <a:spcPct val="100000"/>
              </a:lnSpc>
              <a:spcBef>
                <a:spcPct val="0"/>
              </a:spcBef>
              <a:spcAft>
                <a:spcPts val="0"/>
              </a:spcAft>
              <a:buClrTx/>
              <a:buSzTx/>
              <a:buFont typeface="Arial" pitchFamily="34" charset="0"/>
              <a:buNone/>
              <a:tabLst/>
              <a:defRPr/>
            </a:pPr>
            <a:r>
              <a:rPr kumimoji="0" lang="nl-NL" sz="1050" b="0" i="1" u="none" strike="noStrike" kern="1200" cap="none" spc="0" normalizeH="0" baseline="0" noProof="0">
                <a:ln>
                  <a:noFill/>
                </a:ln>
                <a:solidFill>
                  <a:srgbClr val="000000"/>
                </a:solidFill>
                <a:effectLst/>
                <a:uLnTx/>
                <a:uFillTx/>
                <a:latin typeface="Arial"/>
                <a:cs typeface="Arial"/>
              </a:rPr>
              <a:t>Portugal</a:t>
            </a:r>
          </a:p>
        </p:txBody>
      </p:sp>
      <p:pic>
        <p:nvPicPr>
          <p:cNvPr id="11" name="Picture Placeholder 22">
            <a:extLst>
              <a:ext uri="{FF2B5EF4-FFF2-40B4-BE49-F238E27FC236}">
                <a16:creationId xmlns:a16="http://schemas.microsoft.com/office/drawing/2014/main" id="{F0BD8192-5BD9-F34D-ED2D-516BFFE23E11}"/>
              </a:ext>
            </a:extLst>
          </p:cNvPr>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901406" y="4021239"/>
            <a:ext cx="864000" cy="864000"/>
          </a:xfrm>
          <a:prstGeom prst="roundRect">
            <a:avLst>
              <a:gd name="adj" fmla="val 7056"/>
            </a:avLst>
          </a:prstGeom>
          <a:blipFill dpi="0" rotWithShape="1">
            <a:blip r:embed="rId3" cstate="screen">
              <a:extLst>
                <a:ext uri="{28A0092B-C50C-407E-A947-70E740481C1C}">
                  <a14:useLocalDpi xmlns:a14="http://schemas.microsoft.com/office/drawing/2010/main"/>
                </a:ext>
              </a:extLst>
            </a:blip>
            <a:stretch>
              <a:fillRect/>
            </a:stretch>
          </a:blipFill>
        </p:spPr>
      </p:pic>
      <p:sp>
        <p:nvSpPr>
          <p:cNvPr id="12" name="Text Placeholder 4">
            <a:extLst>
              <a:ext uri="{FF2B5EF4-FFF2-40B4-BE49-F238E27FC236}">
                <a16:creationId xmlns:a16="http://schemas.microsoft.com/office/drawing/2014/main" id="{217F2098-AF8A-2AB0-4828-9C3B213727DD}"/>
              </a:ext>
            </a:extLst>
          </p:cNvPr>
          <p:cNvSpPr txBox="1"/>
          <p:nvPr/>
        </p:nvSpPr>
        <p:spPr>
          <a:xfrm>
            <a:off x="1901003" y="1249342"/>
            <a:ext cx="2103120" cy="818476"/>
          </a:xfrm>
          <a:prstGeom prst="rect">
            <a:avLst/>
          </a:prstGeom>
        </p:spPr>
        <p:txBody>
          <a:bodyPr numCol="1"/>
          <a:lstStyle>
            <a:lvl1pPr marL="180975" indent="-180975" algn="l" defTabSz="914400" rtl="0" eaLnBrk="1" latinLnBrk="0" hangingPunct="1">
              <a:spcBef>
                <a:spcPct val="0"/>
              </a:spcBef>
              <a:buFont typeface="Arial" pitchFamily="34" charset="0"/>
              <a:buChar char="-"/>
              <a:defRPr sz="1600" kern="1200">
                <a:solidFill>
                  <a:schemeClr val="tx1"/>
                </a:solidFill>
                <a:latin typeface="+mn-lt"/>
                <a:ea typeface="+mn-ea"/>
                <a:cs typeface="+mn-cs"/>
              </a:defRPr>
            </a:lvl1pPr>
            <a:lvl2pPr marL="355600" indent="-174625"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538163" indent="-182563"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719138" indent="-180975" algn="l" defTabSz="914400" rtl="0" eaLnBrk="1" latinLnBrk="0" hangingPunct="1">
              <a:spcBef>
                <a:spcPct val="20000"/>
              </a:spcBef>
              <a:buFont typeface="Arial" pitchFamily="34" charset="0"/>
              <a:buChar char="-"/>
              <a:defRPr sz="1000" kern="1200">
                <a:solidFill>
                  <a:schemeClr val="tx1"/>
                </a:solidFill>
                <a:latin typeface="+mn-lt"/>
                <a:ea typeface="+mn-ea"/>
                <a:cs typeface="+mn-cs"/>
              </a:defRPr>
            </a:lvl4pPr>
            <a:lvl5pPr marL="893763" indent="-174625" algn="l" defTabSz="914400" rtl="0" eaLnBrk="1" latinLnBrk="0" hangingPunct="1">
              <a:spcBef>
                <a:spcPct val="20000"/>
              </a:spcBef>
              <a:buFont typeface="Arial" pitchFamily="34" charset="0"/>
              <a:buChar char="-"/>
              <a:defRPr sz="1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0"/>
              </a:spcBef>
              <a:spcAft>
                <a:spcPts val="0"/>
              </a:spcAft>
              <a:buClrTx/>
              <a:buSzTx/>
              <a:buFont typeface="Arial" pitchFamily="34" charset="0"/>
              <a:buNone/>
              <a:tabLst/>
              <a:defRPr/>
            </a:pPr>
            <a:r>
              <a:rPr kumimoji="0" lang="nl-NL" sz="1050" b="1" i="0" u="none" strike="noStrike" kern="1200" cap="none" spc="0" normalizeH="0" baseline="0" noProof="0">
                <a:ln>
                  <a:noFill/>
                </a:ln>
                <a:solidFill>
                  <a:srgbClr val="000000"/>
                </a:solidFill>
                <a:effectLst/>
                <a:uLnTx/>
                <a:uFillTx/>
                <a:latin typeface="Arial"/>
                <a:cs typeface="Arial"/>
              </a:rPr>
              <a:t>Robert Woudenberg</a:t>
            </a:r>
          </a:p>
          <a:p>
            <a:pPr marL="0" marR="0" lvl="0" indent="0" algn="l" defTabSz="914400" rtl="0" eaLnBrk="1" fontAlgn="auto" latinLnBrk="0" hangingPunct="1">
              <a:lnSpc>
                <a:spcPct val="100000"/>
              </a:lnSpc>
              <a:spcBef>
                <a:spcPct val="0"/>
              </a:spcBef>
              <a:spcAft>
                <a:spcPts val="0"/>
              </a:spcAft>
              <a:buClrTx/>
              <a:buSzTx/>
              <a:buFont typeface="Arial" pitchFamily="34" charset="0"/>
              <a:buNone/>
              <a:tabLst/>
              <a:defRPr/>
            </a:pPr>
            <a:r>
              <a:rPr kumimoji="0" lang="nl-NL" sz="1050" b="0" i="0" u="none" strike="noStrike" kern="1200" cap="none" spc="0" normalizeH="0" baseline="0" noProof="0">
                <a:ln>
                  <a:noFill/>
                </a:ln>
                <a:solidFill>
                  <a:srgbClr val="000000"/>
                </a:solidFill>
                <a:effectLst/>
                <a:uLnTx/>
                <a:uFillTx/>
                <a:latin typeface="Arial"/>
                <a:cs typeface="Arial"/>
              </a:rPr>
              <a:t>NautaDutilh</a:t>
            </a:r>
          </a:p>
          <a:p>
            <a:pPr marL="0" marR="0" lvl="0" indent="0" algn="l" defTabSz="914400" rtl="0" eaLnBrk="1" fontAlgn="auto" latinLnBrk="0" hangingPunct="1">
              <a:lnSpc>
                <a:spcPct val="100000"/>
              </a:lnSpc>
              <a:spcBef>
                <a:spcPct val="0"/>
              </a:spcBef>
              <a:spcAft>
                <a:spcPts val="0"/>
              </a:spcAft>
              <a:buClrTx/>
              <a:buSzTx/>
              <a:buFont typeface="Arial" pitchFamily="34" charset="0"/>
              <a:buNone/>
              <a:tabLst/>
              <a:defRPr/>
            </a:pPr>
            <a:r>
              <a:rPr kumimoji="0" lang="nl-NL" sz="1050" b="0" i="1" u="none" strike="noStrike" kern="1200" cap="none" spc="0" normalizeH="0" baseline="0" noProof="0">
                <a:ln>
                  <a:noFill/>
                </a:ln>
                <a:solidFill>
                  <a:srgbClr val="000000"/>
                </a:solidFill>
                <a:effectLst/>
                <a:uLnTx/>
                <a:uFillTx/>
                <a:latin typeface="Arial"/>
                <a:cs typeface="Arial"/>
              </a:rPr>
              <a:t>The Netherlands</a:t>
            </a:r>
          </a:p>
        </p:txBody>
      </p:sp>
      <p:sp>
        <p:nvSpPr>
          <p:cNvPr id="13" name="Text Placeholder 4 – wider explanatory column">
            <a:extLst>
              <a:ext uri="{FF2B5EF4-FFF2-40B4-BE49-F238E27FC236}">
                <a16:creationId xmlns:a16="http://schemas.microsoft.com/office/drawing/2014/main" id="{EDFB8A75-5430-6692-A4C5-F0603E62B429}"/>
              </a:ext>
            </a:extLst>
          </p:cNvPr>
          <p:cNvSpPr txBox="1"/>
          <p:nvPr/>
        </p:nvSpPr>
        <p:spPr>
          <a:xfrm>
            <a:off x="4139717" y="1261537"/>
            <a:ext cx="4090406" cy="738664"/>
          </a:xfrm>
          <a:prstGeom prst="rect">
            <a:avLst/>
          </a:prstGeom>
          <a:noFill/>
        </p:spPr>
        <p:txBody>
          <a:bodyPr wrap="square" numCol="1">
            <a:spAutoFit/>
          </a:bodyPr>
          <a:lstStyle/>
          <a:p>
            <a:pPr marL="171450" marR="0" lvl="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nl-NL" sz="1050" b="0" i="0" u="none" strike="noStrike" kern="1200" cap="none" spc="0" normalizeH="0" baseline="0" noProof="0" dirty="0">
                <a:ln>
                  <a:noFill/>
                </a:ln>
                <a:solidFill>
                  <a:srgbClr val="000000">
                    <a:lumMod val="50000"/>
                    <a:lumOff val="50000"/>
                  </a:srgbClr>
                </a:solidFill>
                <a:effectLst/>
                <a:uLnTx/>
                <a:uFillTx/>
                <a:latin typeface="Arial"/>
                <a:cs typeface="Arial"/>
              </a:rPr>
              <a:t>INSOL Fellow</a:t>
            </a:r>
          </a:p>
          <a:p>
            <a:pPr marL="171450" marR="0" lvl="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nl-NL" sz="1050" b="0" i="0" u="none" strike="noStrike" kern="1200" cap="none" spc="0" normalizeH="0" baseline="0" noProof="0" dirty="0" err="1">
                <a:ln>
                  <a:noFill/>
                </a:ln>
                <a:solidFill>
                  <a:srgbClr val="000000">
                    <a:lumMod val="50000"/>
                    <a:lumOff val="50000"/>
                  </a:srgbClr>
                </a:solidFill>
                <a:effectLst/>
                <a:uLnTx/>
                <a:uFillTx/>
                <a:latin typeface="Arial"/>
                <a:cs typeface="Arial"/>
              </a:rPr>
              <a:t>Recognised</a:t>
            </a:r>
            <a:r>
              <a:rPr kumimoji="0" lang="nl-NL" sz="1050" b="0" i="0" u="none" strike="noStrike" kern="1200" cap="none" spc="0" normalizeH="0" baseline="0" noProof="0" dirty="0">
                <a:ln>
                  <a:noFill/>
                </a:ln>
                <a:solidFill>
                  <a:srgbClr val="000000">
                    <a:lumMod val="50000"/>
                    <a:lumOff val="50000"/>
                  </a:srgbClr>
                </a:solidFill>
                <a:effectLst/>
                <a:uLnTx/>
                <a:uFillTx/>
                <a:latin typeface="Arial"/>
                <a:cs typeface="Arial"/>
              </a:rPr>
              <a:t> in IFLR1000 as ‘</a:t>
            </a:r>
            <a:r>
              <a:rPr kumimoji="0" lang="nl-NL" sz="1050" b="0" i="0" u="none" strike="noStrike" kern="1200" cap="none" spc="0" normalizeH="0" baseline="0" noProof="0" dirty="0" err="1">
                <a:ln>
                  <a:noFill/>
                </a:ln>
                <a:solidFill>
                  <a:srgbClr val="000000">
                    <a:lumMod val="50000"/>
                    <a:lumOff val="50000"/>
                  </a:srgbClr>
                </a:solidFill>
                <a:effectLst/>
                <a:uLnTx/>
                <a:uFillTx/>
                <a:latin typeface="Arial"/>
                <a:cs typeface="Arial"/>
              </a:rPr>
              <a:t>Rising</a:t>
            </a:r>
            <a:r>
              <a:rPr kumimoji="0" lang="nl-NL" sz="1050" b="0" i="0" u="none" strike="noStrike" kern="1200" cap="none" spc="0" normalizeH="0" baseline="0" noProof="0" dirty="0">
                <a:ln>
                  <a:noFill/>
                </a:ln>
                <a:solidFill>
                  <a:srgbClr val="000000">
                    <a:lumMod val="50000"/>
                    <a:lumOff val="50000"/>
                  </a:srgbClr>
                </a:solidFill>
                <a:effectLst/>
                <a:uLnTx/>
                <a:uFillTx/>
                <a:latin typeface="Arial"/>
                <a:cs typeface="Arial"/>
              </a:rPr>
              <a:t> Star Partner’ </a:t>
            </a:r>
          </a:p>
          <a:p>
            <a:pPr marL="171450" marR="0" lvl="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nl-NL" sz="1050" b="0" i="0" u="none" strike="noStrike" kern="1200" cap="none" spc="0" normalizeH="0" baseline="0" noProof="0" dirty="0">
                <a:ln>
                  <a:noFill/>
                </a:ln>
                <a:solidFill>
                  <a:srgbClr val="000000">
                    <a:lumMod val="50000"/>
                    <a:lumOff val="50000"/>
                  </a:srgbClr>
                </a:solidFill>
                <a:effectLst/>
                <a:uLnTx/>
                <a:uFillTx/>
                <a:latin typeface="Arial"/>
                <a:cs typeface="Arial"/>
              </a:rPr>
              <a:t>Member of INSOL, Insolad, NACIIL, </a:t>
            </a:r>
            <a:r>
              <a:rPr kumimoji="0" lang="nl-NL" sz="1050" b="0" i="0" u="none" strike="noStrike" kern="1200" cap="none" spc="0" normalizeH="0" baseline="0" noProof="0" dirty="0" err="1">
                <a:ln>
                  <a:noFill/>
                </a:ln>
                <a:solidFill>
                  <a:srgbClr val="000000">
                    <a:lumMod val="50000"/>
                    <a:lumOff val="50000"/>
                  </a:srgbClr>
                </a:solidFill>
                <a:effectLst/>
                <a:uLnTx/>
                <a:uFillTx/>
                <a:latin typeface="Arial"/>
                <a:cs typeface="Arial"/>
              </a:rPr>
              <a:t>the</a:t>
            </a:r>
            <a:r>
              <a:rPr kumimoji="0" lang="nl-NL" sz="1050" b="0" i="0" u="none" strike="noStrike" kern="1200" cap="none" spc="0" normalizeH="0" baseline="0" noProof="0" dirty="0">
                <a:ln>
                  <a:noFill/>
                </a:ln>
                <a:solidFill>
                  <a:srgbClr val="000000">
                    <a:lumMod val="50000"/>
                    <a:lumOff val="50000"/>
                  </a:srgbClr>
                </a:solidFill>
                <a:effectLst/>
                <a:uLnTx/>
                <a:uFillTx/>
                <a:latin typeface="Arial"/>
                <a:cs typeface="Arial"/>
              </a:rPr>
              <a:t> Dutch Restructuring Association and </a:t>
            </a:r>
            <a:r>
              <a:rPr kumimoji="0" lang="nl-NL" sz="1050" b="0" i="0" u="none" strike="noStrike" kern="1200" cap="none" spc="0" normalizeH="0" baseline="0" noProof="0" dirty="0" err="1">
                <a:ln>
                  <a:noFill/>
                </a:ln>
                <a:solidFill>
                  <a:srgbClr val="000000">
                    <a:lumMod val="50000"/>
                    <a:lumOff val="50000"/>
                  </a:srgbClr>
                </a:solidFill>
                <a:effectLst/>
                <a:uLnTx/>
                <a:uFillTx/>
                <a:latin typeface="Arial"/>
                <a:cs typeface="Arial"/>
              </a:rPr>
              <a:t>the</a:t>
            </a:r>
            <a:r>
              <a:rPr kumimoji="0" lang="nl-NL" sz="1050" b="0" i="0" u="none" strike="noStrike" kern="1200" cap="none" spc="0" normalizeH="0" baseline="0" noProof="0" dirty="0">
                <a:ln>
                  <a:noFill/>
                </a:ln>
                <a:solidFill>
                  <a:srgbClr val="000000">
                    <a:lumMod val="50000"/>
                    <a:lumOff val="50000"/>
                  </a:srgbClr>
                </a:solidFill>
                <a:effectLst/>
                <a:uLnTx/>
                <a:uFillTx/>
                <a:latin typeface="Arial"/>
                <a:cs typeface="Arial"/>
              </a:rPr>
              <a:t> Dutch Association </a:t>
            </a:r>
            <a:r>
              <a:rPr kumimoji="0" lang="nl-NL" sz="1050" b="0" i="0" u="none" strike="noStrike" kern="1200" cap="none" spc="0" normalizeH="0" baseline="0" noProof="0" dirty="0" err="1">
                <a:ln>
                  <a:noFill/>
                </a:ln>
                <a:solidFill>
                  <a:srgbClr val="000000">
                    <a:lumMod val="50000"/>
                    <a:lumOff val="50000"/>
                  </a:srgbClr>
                </a:solidFill>
                <a:effectLst/>
                <a:uLnTx/>
                <a:uFillTx/>
                <a:latin typeface="Arial"/>
                <a:cs typeface="Arial"/>
              </a:rPr>
              <a:t>for</a:t>
            </a:r>
            <a:r>
              <a:rPr kumimoji="0" lang="nl-NL" sz="1050" b="0" i="0" u="none" strike="noStrike" kern="1200" cap="none" spc="0" normalizeH="0" baseline="0" noProof="0" dirty="0">
                <a:ln>
                  <a:noFill/>
                </a:ln>
                <a:solidFill>
                  <a:srgbClr val="000000">
                    <a:lumMod val="50000"/>
                    <a:lumOff val="50000"/>
                  </a:srgbClr>
                </a:solidFill>
                <a:effectLst/>
                <a:uLnTx/>
                <a:uFillTx/>
                <a:latin typeface="Arial"/>
                <a:cs typeface="Arial"/>
              </a:rPr>
              <a:t> Corporate Litigation</a:t>
            </a:r>
          </a:p>
        </p:txBody>
      </p:sp>
      <p:sp>
        <p:nvSpPr>
          <p:cNvPr id="14" name="Text Placeholder 6 – wider explanatory column">
            <a:extLst>
              <a:ext uri="{FF2B5EF4-FFF2-40B4-BE49-F238E27FC236}">
                <a16:creationId xmlns:a16="http://schemas.microsoft.com/office/drawing/2014/main" id="{E719259F-5B75-977B-F340-1B131E5A1430}"/>
              </a:ext>
            </a:extLst>
          </p:cNvPr>
          <p:cNvSpPr txBox="1"/>
          <p:nvPr/>
        </p:nvSpPr>
        <p:spPr>
          <a:xfrm>
            <a:off x="4139717" y="2179116"/>
            <a:ext cx="4090406" cy="738664"/>
          </a:xfrm>
          <a:prstGeom prst="rect">
            <a:avLst/>
          </a:prstGeom>
          <a:noFill/>
        </p:spPr>
        <p:txBody>
          <a:bodyPr wrap="square" numCol="1">
            <a:spAutoFit/>
          </a:bodyPr>
          <a:lstStyle/>
          <a:p>
            <a:pPr marL="171450" marR="0" lvl="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nl-NL" sz="1050" b="0" i="0" u="none" strike="noStrike" kern="1200" cap="none" spc="0" normalizeH="0" baseline="0" noProof="0" err="1">
                <a:ln>
                  <a:noFill/>
                </a:ln>
                <a:solidFill>
                  <a:srgbClr val="000000">
                    <a:lumMod val="50000"/>
                    <a:lumOff val="50000"/>
                  </a:srgbClr>
                </a:solidFill>
                <a:effectLst/>
                <a:uLnTx/>
                <a:uFillTx/>
                <a:latin typeface="Arial"/>
                <a:cs typeface="Arial"/>
              </a:rPr>
              <a:t>Teaches business law at Solvay Brussels School</a:t>
            </a:r>
          </a:p>
          <a:p>
            <a:pPr marL="171450" marR="0" lvl="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nl-NL" sz="1050" b="0" i="0" u="none" strike="noStrike" kern="1200" cap="none" spc="0" normalizeH="0" baseline="0" noProof="0">
                <a:ln>
                  <a:noFill/>
                </a:ln>
                <a:solidFill>
                  <a:srgbClr val="000000">
                    <a:lumMod val="50000"/>
                    <a:lumOff val="50000"/>
                  </a:srgbClr>
                </a:solidFill>
                <a:effectLst/>
                <a:uLnTx/>
                <a:uFillTx/>
                <a:latin typeface="Arial"/>
                <a:cs typeface="Arial"/>
              </a:rPr>
              <a:t>Co-editor in chief of the Revue des Entreprises en Difficulté (REDI)</a:t>
            </a:r>
          </a:p>
          <a:p>
            <a:pPr marL="171450" marR="0" lvl="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nl-NL" sz="1050" b="0" i="0" u="none" strike="noStrike" kern="1200" cap="none" spc="0" normalizeH="0" baseline="0" noProof="0">
                <a:ln>
                  <a:noFill/>
                </a:ln>
                <a:solidFill>
                  <a:srgbClr val="000000">
                    <a:lumMod val="50000"/>
                    <a:lumOff val="50000"/>
                  </a:srgbClr>
                </a:solidFill>
                <a:effectLst/>
                <a:uLnTx/>
                <a:uFillTx/>
                <a:latin typeface="Arial"/>
                <a:cs typeface="Arial"/>
              </a:rPr>
              <a:t>Member of IBA, INSOL, Belgian CAP Network</a:t>
            </a:r>
          </a:p>
        </p:txBody>
      </p:sp>
      <p:sp>
        <p:nvSpPr>
          <p:cNvPr id="15" name="Text Placeholder 10 – wider explanatory column">
            <a:extLst>
              <a:ext uri="{FF2B5EF4-FFF2-40B4-BE49-F238E27FC236}">
                <a16:creationId xmlns:a16="http://schemas.microsoft.com/office/drawing/2014/main" id="{90C86DE4-E2CF-CD5C-3B11-FB4600A1F75E}"/>
              </a:ext>
            </a:extLst>
          </p:cNvPr>
          <p:cNvSpPr txBox="1"/>
          <p:nvPr/>
        </p:nvSpPr>
        <p:spPr>
          <a:xfrm>
            <a:off x="4139718" y="3106415"/>
            <a:ext cx="4090406" cy="738664"/>
          </a:xfrm>
          <a:prstGeom prst="rect">
            <a:avLst/>
          </a:prstGeom>
          <a:noFill/>
        </p:spPr>
        <p:txBody>
          <a:bodyPr wrap="square" numCol="1">
            <a:spAutoFit/>
          </a:bodyPr>
          <a:lstStyle/>
          <a:p>
            <a:pPr marL="171450" marR="0" lvl="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nl-NL" sz="1050" b="0" i="0" u="none" strike="noStrike" kern="1200" cap="none" spc="0" normalizeH="0" baseline="0" noProof="0" dirty="0">
                <a:ln>
                  <a:noFill/>
                </a:ln>
                <a:solidFill>
                  <a:srgbClr val="000000">
                    <a:lumMod val="50000"/>
                    <a:lumOff val="50000"/>
                  </a:srgbClr>
                </a:solidFill>
                <a:effectLst/>
                <a:uLnTx/>
                <a:uFillTx/>
                <a:latin typeface="Arial"/>
                <a:cs typeface="Arial"/>
              </a:rPr>
              <a:t>Dual </a:t>
            </a:r>
            <a:r>
              <a:rPr kumimoji="0" lang="nl-NL" sz="1050" b="0" i="0" u="none" strike="noStrike" kern="1200" cap="none" spc="0" normalizeH="0" baseline="0" noProof="0" dirty="0" err="1">
                <a:ln>
                  <a:noFill/>
                </a:ln>
                <a:solidFill>
                  <a:srgbClr val="000000">
                    <a:lumMod val="50000"/>
                    <a:lumOff val="50000"/>
                  </a:srgbClr>
                </a:solidFill>
                <a:effectLst/>
                <a:uLnTx/>
                <a:uFillTx/>
                <a:latin typeface="Arial"/>
                <a:cs typeface="Arial"/>
              </a:rPr>
              <a:t>qualified</a:t>
            </a:r>
            <a:r>
              <a:rPr kumimoji="0" lang="nl-NL" sz="1050" b="0" i="0" u="none" strike="noStrike" kern="1200" cap="none" spc="0" normalizeH="0" baseline="0" noProof="0" dirty="0">
                <a:ln>
                  <a:noFill/>
                </a:ln>
                <a:solidFill>
                  <a:srgbClr val="000000">
                    <a:lumMod val="50000"/>
                    <a:lumOff val="50000"/>
                  </a:srgbClr>
                </a:solidFill>
                <a:effectLst/>
                <a:uLnTx/>
                <a:uFillTx/>
                <a:latin typeface="Arial"/>
                <a:cs typeface="Arial"/>
              </a:rPr>
              <a:t> in </a:t>
            </a:r>
            <a:r>
              <a:rPr kumimoji="0" lang="nl-NL" sz="1050" b="0" i="0" u="none" strike="noStrike" kern="1200" cap="none" spc="0" normalizeH="0" baseline="0" noProof="0" dirty="0" err="1">
                <a:ln>
                  <a:noFill/>
                </a:ln>
                <a:solidFill>
                  <a:srgbClr val="000000">
                    <a:lumMod val="50000"/>
                    <a:lumOff val="50000"/>
                  </a:srgbClr>
                </a:solidFill>
                <a:effectLst/>
                <a:uLnTx/>
                <a:uFillTx/>
                <a:latin typeface="Arial"/>
                <a:cs typeface="Arial"/>
              </a:rPr>
              <a:t>the</a:t>
            </a:r>
            <a:r>
              <a:rPr kumimoji="0" lang="nl-NL" sz="1050" b="0" i="0" u="none" strike="noStrike" kern="1200" cap="none" spc="0" normalizeH="0" baseline="0" noProof="0" dirty="0">
                <a:ln>
                  <a:noFill/>
                </a:ln>
                <a:solidFill>
                  <a:srgbClr val="000000">
                    <a:lumMod val="50000"/>
                    <a:lumOff val="50000"/>
                  </a:srgbClr>
                </a:solidFill>
                <a:effectLst/>
                <a:uLnTx/>
                <a:uFillTx/>
                <a:latin typeface="Arial"/>
                <a:cs typeface="Arial"/>
              </a:rPr>
              <a:t> UK and </a:t>
            </a:r>
            <a:r>
              <a:rPr kumimoji="0" lang="nl-NL" sz="1050" b="0" i="0" u="none" strike="noStrike" kern="1200" cap="none" spc="0" normalizeH="0" baseline="0" noProof="0" dirty="0" err="1">
                <a:ln>
                  <a:noFill/>
                </a:ln>
                <a:solidFill>
                  <a:srgbClr val="000000">
                    <a:lumMod val="50000"/>
                    <a:lumOff val="50000"/>
                  </a:srgbClr>
                </a:solidFill>
                <a:effectLst/>
                <a:uLnTx/>
                <a:uFillTx/>
                <a:latin typeface="Arial"/>
                <a:cs typeface="Arial"/>
              </a:rPr>
              <a:t>the</a:t>
            </a:r>
            <a:r>
              <a:rPr kumimoji="0" lang="nl-NL" sz="1050" b="0" i="0" u="none" strike="noStrike" kern="1200" cap="none" spc="0" normalizeH="0" baseline="0" noProof="0" dirty="0">
                <a:ln>
                  <a:noFill/>
                </a:ln>
                <a:solidFill>
                  <a:srgbClr val="000000">
                    <a:lumMod val="50000"/>
                    <a:lumOff val="50000"/>
                  </a:srgbClr>
                </a:solidFill>
                <a:effectLst/>
                <a:uLnTx/>
                <a:uFillTx/>
                <a:latin typeface="Arial"/>
                <a:cs typeface="Arial"/>
              </a:rPr>
              <a:t> Netherlands</a:t>
            </a:r>
          </a:p>
          <a:p>
            <a:pPr marL="171450" marR="0" lvl="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en-US" sz="1050" b="0" i="0" u="none" strike="noStrike" kern="1200" cap="none" spc="0" normalizeH="0" baseline="0" noProof="0" dirty="0" err="1">
                <a:ln>
                  <a:noFill/>
                </a:ln>
                <a:solidFill>
                  <a:srgbClr val="000000">
                    <a:lumMod val="50000"/>
                    <a:lumOff val="50000"/>
                  </a:srgbClr>
                </a:solidFill>
                <a:effectLst/>
                <a:uLnTx/>
                <a:uFillTx/>
                <a:latin typeface="Arial"/>
                <a:cs typeface="Arial"/>
              </a:rPr>
              <a:t>Recognised</a:t>
            </a:r>
            <a:r>
              <a:rPr kumimoji="0" lang="en-US" sz="1050" b="0" i="0" u="none" strike="noStrike" kern="1200" cap="none" spc="0" normalizeH="0" baseline="0" noProof="0" dirty="0">
                <a:ln>
                  <a:noFill/>
                </a:ln>
                <a:solidFill>
                  <a:srgbClr val="000000">
                    <a:lumMod val="50000"/>
                    <a:lumOff val="50000"/>
                  </a:srgbClr>
                </a:solidFill>
                <a:effectLst/>
                <a:uLnTx/>
                <a:uFillTx/>
                <a:latin typeface="Arial"/>
                <a:cs typeface="Arial"/>
              </a:rPr>
              <a:t> in GRR’s Global 40-under-40 list in 2022</a:t>
            </a:r>
          </a:p>
          <a:p>
            <a:pPr marL="171450" marR="0" lvl="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nl-NL" sz="1050" b="0" i="0" u="none" strike="noStrike" kern="1200" cap="none" spc="0" normalizeH="0" baseline="0" noProof="0" dirty="0">
                <a:ln>
                  <a:noFill/>
                </a:ln>
                <a:solidFill>
                  <a:srgbClr val="000000">
                    <a:lumMod val="50000"/>
                    <a:lumOff val="50000"/>
                  </a:srgbClr>
                </a:solidFill>
                <a:effectLst/>
                <a:uLnTx/>
                <a:uFillTx/>
                <a:latin typeface="Arial"/>
                <a:cs typeface="Arial"/>
              </a:rPr>
              <a:t>Member of INSOL, ILA, R3, IWIRC, TMA and </a:t>
            </a:r>
            <a:r>
              <a:rPr kumimoji="0" lang="nl-NL" sz="1050" b="0" i="0" u="none" strike="noStrike" kern="1200" cap="none" spc="0" normalizeH="0" baseline="0" noProof="0" dirty="0" err="1">
                <a:ln>
                  <a:noFill/>
                </a:ln>
                <a:solidFill>
                  <a:srgbClr val="000000">
                    <a:lumMod val="50000"/>
                    <a:lumOff val="50000"/>
                  </a:srgbClr>
                </a:solidFill>
                <a:effectLst/>
                <a:uLnTx/>
                <a:uFillTx/>
                <a:latin typeface="Arial"/>
                <a:cs typeface="Arial"/>
              </a:rPr>
              <a:t>the</a:t>
            </a:r>
            <a:r>
              <a:rPr kumimoji="0" lang="nl-NL" sz="1050" b="0" i="0" u="none" strike="noStrike" kern="1200" cap="none" spc="0" normalizeH="0" baseline="0" noProof="0" dirty="0">
                <a:ln>
                  <a:noFill/>
                </a:ln>
                <a:solidFill>
                  <a:srgbClr val="000000">
                    <a:lumMod val="50000"/>
                    <a:lumOff val="50000"/>
                  </a:srgbClr>
                </a:solidFill>
                <a:effectLst/>
                <a:uLnTx/>
                <a:uFillTx/>
                <a:latin typeface="Arial"/>
                <a:cs typeface="Arial"/>
              </a:rPr>
              <a:t> Dutch Restructuring Association</a:t>
            </a:r>
            <a:endParaRPr kumimoji="0" lang="nl-NL" sz="1050" b="0" i="1" u="none" strike="noStrike" kern="1200" cap="none" spc="0" normalizeH="0" baseline="0" noProof="0" dirty="0">
              <a:ln>
                <a:noFill/>
              </a:ln>
              <a:solidFill>
                <a:srgbClr val="000000">
                  <a:lumMod val="50000"/>
                  <a:lumOff val="50000"/>
                </a:srgbClr>
              </a:solidFill>
              <a:effectLst/>
              <a:uLnTx/>
              <a:uFillTx/>
              <a:latin typeface="Arial"/>
              <a:cs typeface="Arial"/>
            </a:endParaRPr>
          </a:p>
        </p:txBody>
      </p:sp>
      <p:sp>
        <p:nvSpPr>
          <p:cNvPr id="16" name="Text Placeholder 12 – wider explanatory column">
            <a:extLst>
              <a:ext uri="{FF2B5EF4-FFF2-40B4-BE49-F238E27FC236}">
                <a16:creationId xmlns:a16="http://schemas.microsoft.com/office/drawing/2014/main" id="{514A7120-44D5-1BFD-4444-EC04FD4D4813}"/>
              </a:ext>
            </a:extLst>
          </p:cNvPr>
          <p:cNvSpPr txBox="1"/>
          <p:nvPr/>
        </p:nvSpPr>
        <p:spPr>
          <a:xfrm>
            <a:off x="4148683" y="4017882"/>
            <a:ext cx="4220058" cy="577081"/>
          </a:xfrm>
          <a:prstGeom prst="rect">
            <a:avLst/>
          </a:prstGeom>
          <a:noFill/>
        </p:spPr>
        <p:txBody>
          <a:bodyPr wrap="square" numCol="1">
            <a:spAutoFit/>
          </a:bodyPr>
          <a:lstStyle/>
          <a:p>
            <a:pPr marL="171450" marR="0" lvl="0" indent="-171450" algn="l" defTabSz="914400" rtl="0" eaLnBrk="1" fontAlgn="auto" latinLnBrk="0" hangingPunct="1">
              <a:lnSpc>
                <a:spcPct val="100000"/>
              </a:lnSpc>
              <a:spcBef>
                <a:spcPct val="0"/>
              </a:spcBef>
              <a:spcAft>
                <a:spcPct val="0"/>
              </a:spcAft>
              <a:buClr>
                <a:srgbClr val="808080"/>
              </a:buClr>
              <a:buSzTx/>
              <a:buFont typeface="Arial" pitchFamily="34" charset="0"/>
              <a:buChar char="•"/>
              <a:tabLst/>
              <a:defRPr/>
            </a:pPr>
            <a:r>
              <a:rPr kumimoji="0" lang="nl-NL" sz="1050" b="0" i="0" u="none" strike="noStrike" kern="1200" cap="none" spc="0" normalizeH="0" baseline="0" noProof="0">
                <a:ln>
                  <a:noFill/>
                </a:ln>
                <a:solidFill>
                  <a:srgbClr val="808080"/>
                </a:solidFill>
                <a:effectLst/>
                <a:uLnTx/>
                <a:uFillTx/>
                <a:latin typeface="Arial"/>
                <a:cs typeface="Arial"/>
              </a:rPr>
              <a:t>Abreu Advogados partner </a:t>
            </a:r>
          </a:p>
          <a:p>
            <a:pPr marL="171450" marR="0" lvl="0" indent="-171450" algn="l" defTabSz="914400" rtl="0" eaLnBrk="1" fontAlgn="auto" latinLnBrk="0" hangingPunct="1">
              <a:lnSpc>
                <a:spcPct val="100000"/>
              </a:lnSpc>
              <a:spcBef>
                <a:spcPct val="0"/>
              </a:spcBef>
              <a:spcAft>
                <a:spcPct val="0"/>
              </a:spcAft>
              <a:buClr>
                <a:srgbClr val="808080"/>
              </a:buClr>
              <a:buSzTx/>
              <a:buFont typeface="Arial" pitchFamily="34" charset="0"/>
              <a:buChar char="•"/>
              <a:tabLst/>
              <a:defRPr/>
            </a:pPr>
            <a:r>
              <a:rPr kumimoji="0" lang="nl-NL" sz="1050" b="0" i="0" u="none" strike="noStrike" kern="1200" cap="none" spc="0" normalizeH="0" baseline="0" noProof="0">
                <a:ln>
                  <a:noFill/>
                </a:ln>
                <a:solidFill>
                  <a:srgbClr val="808080"/>
                </a:solidFill>
                <a:effectLst/>
                <a:uLnTx/>
                <a:uFillTx/>
                <a:latin typeface="Arial"/>
                <a:cs typeface="Arial"/>
              </a:rPr>
              <a:t>INSOL Europe member since 2015</a:t>
            </a:r>
          </a:p>
          <a:p>
            <a:pPr marL="171450" marR="0" lvl="0" indent="-171450" algn="l" defTabSz="914400" rtl="0" eaLnBrk="1" fontAlgn="auto" latinLnBrk="0" hangingPunct="1">
              <a:lnSpc>
                <a:spcPct val="100000"/>
              </a:lnSpc>
              <a:spcBef>
                <a:spcPct val="0"/>
              </a:spcBef>
              <a:spcAft>
                <a:spcPct val="0"/>
              </a:spcAft>
              <a:buClr>
                <a:srgbClr val="808080"/>
              </a:buClr>
              <a:buSzTx/>
              <a:buFont typeface="Arial" pitchFamily="34" charset="0"/>
              <a:buChar char="•"/>
              <a:tabLst/>
              <a:defRPr/>
            </a:pPr>
            <a:r>
              <a:rPr kumimoji="0" lang="nl-NL" sz="1050" b="0" i="0" u="none" strike="noStrike" kern="1200" cap="none" spc="0" normalizeH="0" baseline="0" noProof="0">
                <a:ln>
                  <a:noFill/>
                </a:ln>
                <a:solidFill>
                  <a:srgbClr val="000000">
                    <a:lumMod val="50000"/>
                    <a:lumOff val="50000"/>
                  </a:srgbClr>
                </a:solidFill>
                <a:effectLst/>
                <a:uLnTx/>
                <a:uFillTx/>
                <a:latin typeface="Arial"/>
                <a:cs typeface="Arial"/>
              </a:rPr>
              <a:t>Notable Practitioner I Restructuring and Insolvency (2024, 2025)</a:t>
            </a:r>
          </a:p>
        </p:txBody>
      </p:sp>
    </p:spTree>
    <p:extLst>
      <p:ext uri="{BB962C8B-B14F-4D97-AF65-F5344CB8AC3E}">
        <p14:creationId xmlns:p14="http://schemas.microsoft.com/office/powerpoint/2010/main" val="906323831"/>
      </p:ext>
    </p:extLst>
  </p:cSld>
  <p:clrMapOvr>
    <a:masterClrMapping/>
  </p:clrMapOvr>
  <p:transition/>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E11EDE2-9E85-CB20-3997-DC6CCB36A3D6}"/>
              </a:ext>
            </a:extLst>
          </p:cNvPr>
          <p:cNvSpPr txBox="1"/>
          <p:nvPr/>
        </p:nvSpPr>
        <p:spPr>
          <a:xfrm>
            <a:off x="900081" y="899707"/>
            <a:ext cx="7576903" cy="3250811"/>
          </a:xfrm>
          <a:prstGeom prst="rect">
            <a:avLst/>
          </a:prstGeom>
        </p:spPr>
        <p:txBody>
          <a:bodyPr/>
          <a:lstStyle>
            <a:lvl1pPr marL="180975" indent="-180975" algn="l" defTabSz="914400" rtl="0" eaLnBrk="1" latinLnBrk="0" hangingPunct="1">
              <a:spcBef>
                <a:spcPct val="0"/>
              </a:spcBef>
              <a:buFont typeface="Arial" pitchFamily="34" charset="0"/>
              <a:buChar char="-"/>
              <a:defRPr sz="1600" kern="1200">
                <a:solidFill>
                  <a:schemeClr val="tx1"/>
                </a:solidFill>
                <a:latin typeface="+mn-lt"/>
                <a:ea typeface="+mn-ea"/>
                <a:cs typeface="+mn-cs"/>
              </a:defRPr>
            </a:lvl1pPr>
            <a:lvl2pPr marL="355600" indent="-174625"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538163" indent="-182563"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719138" indent="-180975" algn="l" defTabSz="914400" rtl="0" eaLnBrk="1" latinLnBrk="0" hangingPunct="1">
              <a:spcBef>
                <a:spcPct val="20000"/>
              </a:spcBef>
              <a:buFont typeface="Arial" pitchFamily="34" charset="0"/>
              <a:buChar char="-"/>
              <a:defRPr sz="1000" kern="1200">
                <a:solidFill>
                  <a:schemeClr val="tx1"/>
                </a:solidFill>
                <a:latin typeface="+mn-lt"/>
                <a:ea typeface="+mn-ea"/>
                <a:cs typeface="+mn-cs"/>
              </a:defRPr>
            </a:lvl4pPr>
            <a:lvl5pPr marL="893763" indent="-174625" algn="l" defTabSz="914400" rtl="0" eaLnBrk="1" latinLnBrk="0" hangingPunct="1">
              <a:spcBef>
                <a:spcPct val="20000"/>
              </a:spcBef>
              <a:buFont typeface="Arial" pitchFamily="34" charset="0"/>
              <a:buChar char="-"/>
              <a:defRPr sz="1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50000"/>
              </a:lnSpc>
              <a:spcBef>
                <a:spcPct val="0"/>
              </a:spcBef>
              <a:spcAft>
                <a:spcPts val="0"/>
              </a:spcAft>
              <a:buClr>
                <a:srgbClr val="1C85C9">
                  <a:lumMod val="75000"/>
                </a:srgbClr>
              </a:buClr>
              <a:buSzTx/>
              <a:buFont typeface="Arial" pitchFamily="34" charset="0"/>
              <a:buNone/>
              <a:tabLst/>
              <a:defRPr/>
            </a:pPr>
            <a:endParaRPr kumimoji="0" lang="en-GB" sz="1400" b="0" i="0" u="none" strike="noStrike" kern="1200" cap="none" spc="0" normalizeH="0" baseline="0" noProof="0" dirty="0">
              <a:ln>
                <a:noFill/>
              </a:ln>
              <a:solidFill>
                <a:srgbClr val="000000"/>
              </a:solidFill>
              <a:effectLst/>
              <a:uLnTx/>
              <a:uFillTx/>
              <a:latin typeface="Arial"/>
              <a:cs typeface="Arial"/>
            </a:endParaRPr>
          </a:p>
          <a:p>
            <a:pPr marL="285750" marR="0" lvl="0" indent="-285750" algn="l" defTabSz="914400" rtl="0" eaLnBrk="1" fontAlgn="auto" latinLnBrk="0" hangingPunct="1">
              <a:lnSpc>
                <a:spcPct val="150000"/>
              </a:lnSpc>
              <a:spcBef>
                <a:spcPct val="0"/>
              </a:spcBef>
              <a:spcAft>
                <a:spcPts val="0"/>
              </a:spcAft>
              <a:buClr>
                <a:srgbClr val="1C85C9">
                  <a:lumMod val="75000"/>
                </a:srgbClr>
              </a:buClr>
              <a:buSzTx/>
              <a:buFont typeface="Arial" pitchFamily="34" charset="0"/>
              <a:buChar char="•"/>
              <a:tabLst/>
              <a:defRPr/>
            </a:pPr>
            <a:r>
              <a:rPr kumimoji="0" lang="en-GB" sz="1400" b="0" i="0" u="none" strike="noStrike" kern="1200" cap="none" spc="0" normalizeH="0" baseline="0" noProof="0" dirty="0">
                <a:ln>
                  <a:noFill/>
                </a:ln>
                <a:solidFill>
                  <a:srgbClr val="000000"/>
                </a:solidFill>
                <a:effectLst/>
                <a:uLnTx/>
                <a:uFillTx/>
                <a:latin typeface="Arial"/>
                <a:cs typeface="Arial"/>
              </a:rPr>
              <a:t>Not the directors!</a:t>
            </a:r>
          </a:p>
          <a:p>
            <a:pPr marL="285750" marR="0" lvl="0" indent="-285750" algn="l" defTabSz="914400" rtl="0" eaLnBrk="1" fontAlgn="auto" latinLnBrk="0" hangingPunct="1">
              <a:lnSpc>
                <a:spcPct val="150000"/>
              </a:lnSpc>
              <a:spcBef>
                <a:spcPct val="0"/>
              </a:spcBef>
              <a:spcAft>
                <a:spcPts val="0"/>
              </a:spcAft>
              <a:buClr>
                <a:srgbClr val="1C85C9">
                  <a:lumMod val="75000"/>
                </a:srgbClr>
              </a:buClr>
              <a:buSzTx/>
              <a:buFont typeface="Arial" pitchFamily="34" charset="0"/>
              <a:buChar char="•"/>
              <a:tabLst/>
              <a:defRPr/>
            </a:pPr>
            <a:r>
              <a:rPr kumimoji="0" lang="en-GB" sz="1400" b="0" i="0" u="none" strike="noStrike" kern="1200" cap="none" spc="0" normalizeH="0" baseline="0" noProof="0" dirty="0">
                <a:ln>
                  <a:noFill/>
                </a:ln>
                <a:solidFill>
                  <a:srgbClr val="000000"/>
                </a:solidFill>
                <a:effectLst/>
                <a:uLnTx/>
                <a:uFillTx/>
                <a:latin typeface="Arial"/>
                <a:cs typeface="Arial"/>
              </a:rPr>
              <a:t>Conflict of Interest in ‘Zone of Insolvency’ </a:t>
            </a:r>
          </a:p>
          <a:p>
            <a:pPr marL="712788" marR="0" lvl="1" indent="-285750" algn="l" defTabSz="914400" rtl="0" eaLnBrk="1" fontAlgn="auto" latinLnBrk="0" hangingPunct="1">
              <a:lnSpc>
                <a:spcPct val="150000"/>
              </a:lnSpc>
              <a:spcBef>
                <a:spcPct val="20000"/>
              </a:spcBef>
              <a:spcAft>
                <a:spcPts val="0"/>
              </a:spcAft>
              <a:buClr>
                <a:srgbClr val="1C85C9">
                  <a:lumMod val="75000"/>
                </a:srgbClr>
              </a:buClr>
              <a:buSzTx/>
              <a:buFont typeface="Arial" pitchFamily="34" charset="0"/>
              <a:buChar char="•"/>
              <a:tabLst/>
              <a:defRPr/>
            </a:pPr>
            <a:r>
              <a:rPr kumimoji="0" lang="en-GB" sz="1050" b="0" i="0" u="none" strike="noStrike" kern="1200" cap="none" spc="0" normalizeH="0" baseline="0" noProof="0" dirty="0">
                <a:ln>
                  <a:noFill/>
                </a:ln>
                <a:solidFill>
                  <a:srgbClr val="000000"/>
                </a:solidFill>
                <a:effectLst/>
                <a:uLnTx/>
                <a:uFillTx/>
                <a:latin typeface="Arial"/>
                <a:cs typeface="Arial"/>
              </a:rPr>
              <a:t>Disinterested Director vs Shareholder Nominee</a:t>
            </a:r>
          </a:p>
          <a:p>
            <a:pPr marL="712788" marR="0" lvl="1" indent="-285750" algn="l" defTabSz="914400" rtl="0" eaLnBrk="1" fontAlgn="auto" latinLnBrk="0" hangingPunct="1">
              <a:lnSpc>
                <a:spcPct val="150000"/>
              </a:lnSpc>
              <a:spcBef>
                <a:spcPct val="20000"/>
              </a:spcBef>
              <a:spcAft>
                <a:spcPts val="0"/>
              </a:spcAft>
              <a:buClr>
                <a:srgbClr val="1C85C9">
                  <a:lumMod val="75000"/>
                </a:srgbClr>
              </a:buClr>
              <a:buSzTx/>
              <a:buFont typeface="Arial" pitchFamily="34" charset="0"/>
              <a:buChar char="•"/>
              <a:tabLst/>
              <a:defRPr/>
            </a:pPr>
            <a:r>
              <a:rPr kumimoji="0" lang="en-GB" sz="1050" b="0" i="0" u="none" strike="noStrike" kern="1200" cap="none" spc="0" normalizeH="0" baseline="0" noProof="0" dirty="0">
                <a:ln>
                  <a:noFill/>
                </a:ln>
                <a:solidFill>
                  <a:srgbClr val="000000"/>
                </a:solidFill>
                <a:effectLst/>
                <a:uLnTx/>
                <a:uFillTx/>
                <a:latin typeface="Arial"/>
                <a:cs typeface="Arial"/>
              </a:rPr>
              <a:t>Continuing company operations or preserving value</a:t>
            </a:r>
          </a:p>
          <a:p>
            <a:pPr marL="285750" marR="0" lvl="0" indent="-285750" algn="l" defTabSz="914400" rtl="0" eaLnBrk="1" fontAlgn="auto" latinLnBrk="0" hangingPunct="1">
              <a:lnSpc>
                <a:spcPct val="150000"/>
              </a:lnSpc>
              <a:spcBef>
                <a:spcPct val="0"/>
              </a:spcBef>
              <a:spcAft>
                <a:spcPts val="0"/>
              </a:spcAft>
              <a:buClr>
                <a:srgbClr val="1C85C9">
                  <a:lumMod val="75000"/>
                </a:srgbClr>
              </a:buClr>
              <a:buSzTx/>
              <a:buFont typeface="Arial" pitchFamily="34" charset="0"/>
              <a:buChar char="•"/>
              <a:tabLst/>
              <a:defRPr/>
            </a:pPr>
            <a:r>
              <a:rPr kumimoji="0" lang="en-GB" sz="1400" b="0" i="0" u="none" strike="noStrike" kern="1200" cap="none" spc="0" normalizeH="0" baseline="0" noProof="0" dirty="0">
                <a:ln>
                  <a:noFill/>
                </a:ln>
                <a:solidFill>
                  <a:srgbClr val="000000"/>
                </a:solidFill>
                <a:effectLst/>
                <a:uLnTx/>
                <a:uFillTx/>
                <a:latin typeface="Arial"/>
                <a:cs typeface="Arial"/>
              </a:rPr>
              <a:t>Whose interests should prevail? </a:t>
            </a:r>
          </a:p>
          <a:p>
            <a:pPr marL="712788" marR="0" lvl="1" indent="-285750" algn="l" defTabSz="914400" rtl="0" eaLnBrk="1" fontAlgn="auto" latinLnBrk="0" hangingPunct="1">
              <a:lnSpc>
                <a:spcPct val="150000"/>
              </a:lnSpc>
              <a:spcBef>
                <a:spcPct val="20000"/>
              </a:spcBef>
              <a:spcAft>
                <a:spcPts val="0"/>
              </a:spcAft>
              <a:buClr>
                <a:srgbClr val="1C85C9">
                  <a:lumMod val="75000"/>
                </a:srgbClr>
              </a:buClr>
              <a:buSzTx/>
              <a:buFont typeface="Arial" pitchFamily="34" charset="0"/>
              <a:buChar char="•"/>
              <a:tabLst/>
              <a:defRPr/>
            </a:pPr>
            <a:r>
              <a:rPr kumimoji="0" lang="en-GB" sz="1050" b="0" i="0" u="none" strike="noStrike" kern="1200" cap="none" spc="0" normalizeH="0" baseline="0" noProof="0" dirty="0">
                <a:ln>
                  <a:noFill/>
                </a:ln>
                <a:solidFill>
                  <a:srgbClr val="000000"/>
                </a:solidFill>
                <a:effectLst/>
                <a:uLnTx/>
                <a:uFillTx/>
                <a:latin typeface="Arial"/>
                <a:cs typeface="Arial"/>
              </a:rPr>
              <a:t>Shareholder primacy vs creditor protection</a:t>
            </a:r>
          </a:p>
          <a:p>
            <a:pPr marL="712788" marR="0" lvl="1" indent="-285750" algn="l" defTabSz="914400" rtl="0" eaLnBrk="1" fontAlgn="auto" latinLnBrk="0" hangingPunct="1">
              <a:lnSpc>
                <a:spcPct val="150000"/>
              </a:lnSpc>
              <a:spcBef>
                <a:spcPct val="20000"/>
              </a:spcBef>
              <a:spcAft>
                <a:spcPts val="0"/>
              </a:spcAft>
              <a:buClr>
                <a:srgbClr val="1C85C9">
                  <a:lumMod val="75000"/>
                </a:srgbClr>
              </a:buClr>
              <a:buSzTx/>
              <a:buFont typeface="Arial" pitchFamily="34" charset="0"/>
              <a:buChar char="•"/>
              <a:tabLst/>
              <a:defRPr/>
            </a:pPr>
            <a:r>
              <a:rPr kumimoji="0" lang="en-GB" sz="1050" b="0" i="0" u="none" strike="noStrike" kern="1200" cap="none" spc="0" normalizeH="0" baseline="0" noProof="0" dirty="0">
                <a:ln>
                  <a:noFill/>
                </a:ln>
                <a:solidFill>
                  <a:srgbClr val="000000"/>
                </a:solidFill>
                <a:effectLst/>
                <a:uLnTx/>
                <a:uFillTx/>
                <a:latin typeface="Arial"/>
                <a:cs typeface="Arial"/>
              </a:rPr>
              <a:t>Common theme: </a:t>
            </a:r>
          </a:p>
          <a:p>
            <a:pPr marL="1079500" marR="0" lvl="2" indent="-285750" algn="l" defTabSz="914400" rtl="0" eaLnBrk="1" fontAlgn="auto" latinLnBrk="0" hangingPunct="1">
              <a:lnSpc>
                <a:spcPct val="150000"/>
              </a:lnSpc>
              <a:spcBef>
                <a:spcPct val="20000"/>
              </a:spcBef>
              <a:spcAft>
                <a:spcPts val="0"/>
              </a:spcAft>
              <a:buClr>
                <a:srgbClr val="1C85C9">
                  <a:lumMod val="75000"/>
                </a:srgbClr>
              </a:buClr>
              <a:buSzTx/>
              <a:buFont typeface="Arial" pitchFamily="34" charset="0"/>
              <a:buChar char="•"/>
              <a:tabLst/>
              <a:defRPr/>
            </a:pPr>
            <a:r>
              <a:rPr kumimoji="0" lang="en-GB" sz="900" b="0" i="0" u="none" strike="noStrike" kern="1200" cap="none" spc="0" normalizeH="0" baseline="0" noProof="0" dirty="0">
                <a:ln>
                  <a:noFill/>
                </a:ln>
                <a:solidFill>
                  <a:srgbClr val="000000"/>
                </a:solidFill>
                <a:effectLst/>
                <a:uLnTx/>
                <a:uFillTx/>
                <a:latin typeface="Arial"/>
                <a:cs typeface="Arial"/>
              </a:rPr>
              <a:t>Sliding scale where creditors’ interest gain weight progressively as insolvency approaches </a:t>
            </a:r>
          </a:p>
          <a:p>
            <a:pPr marL="1079500" marR="0" lvl="2" indent="-285750" algn="l" defTabSz="914400" rtl="0" eaLnBrk="1" fontAlgn="auto" latinLnBrk="0" hangingPunct="1">
              <a:lnSpc>
                <a:spcPct val="150000"/>
              </a:lnSpc>
              <a:spcBef>
                <a:spcPct val="20000"/>
              </a:spcBef>
              <a:spcAft>
                <a:spcPts val="0"/>
              </a:spcAft>
              <a:buClr>
                <a:srgbClr val="1C85C9">
                  <a:lumMod val="75000"/>
                </a:srgbClr>
              </a:buClr>
              <a:buSzTx/>
              <a:buFont typeface="Arial" pitchFamily="34" charset="0"/>
              <a:buChar char="•"/>
              <a:tabLst/>
              <a:defRPr/>
            </a:pPr>
            <a:r>
              <a:rPr kumimoji="0" lang="en-GB" sz="900" b="0" i="0" u="none" strike="noStrike" kern="1200" cap="none" spc="0" normalizeH="0" baseline="0" noProof="0" dirty="0">
                <a:ln>
                  <a:noFill/>
                </a:ln>
                <a:solidFill>
                  <a:srgbClr val="000000"/>
                </a:solidFill>
                <a:effectLst/>
                <a:uLnTx/>
                <a:uFillTx/>
                <a:latin typeface="Arial"/>
                <a:cs typeface="Arial"/>
              </a:rPr>
              <a:t>Followed by abrupt turning point when no prospect of recovery, often based on ‘wrongful trading’ concepts</a:t>
            </a:r>
          </a:p>
          <a:p>
            <a:pPr marL="263525" marR="0" lvl="0" indent="-263525" algn="l" defTabSz="914400" rtl="0" eaLnBrk="1" fontAlgn="auto" latinLnBrk="0" hangingPunct="1">
              <a:lnSpc>
                <a:spcPct val="150000"/>
              </a:lnSpc>
              <a:spcBef>
                <a:spcPct val="0"/>
              </a:spcBef>
              <a:spcAft>
                <a:spcPts val="0"/>
              </a:spcAft>
              <a:buClr>
                <a:srgbClr val="1C85C9">
                  <a:lumMod val="75000"/>
                </a:srgbClr>
              </a:buClr>
              <a:buSzTx/>
              <a:buFont typeface="Arial" pitchFamily="34" charset="0"/>
              <a:buChar char="•"/>
              <a:tabLst/>
              <a:defRPr/>
            </a:pPr>
            <a:r>
              <a:rPr kumimoji="0" lang="en-GB" sz="1400" b="0" i="0" u="none" strike="noStrike" kern="1200" cap="none" spc="0" normalizeH="0" baseline="0" noProof="0" dirty="0">
                <a:ln>
                  <a:noFill/>
                </a:ln>
                <a:solidFill>
                  <a:srgbClr val="000000"/>
                </a:solidFill>
                <a:effectLst/>
                <a:uLnTx/>
                <a:uFillTx/>
                <a:latin typeface="Arial"/>
                <a:cs typeface="Arial"/>
              </a:rPr>
              <a:t>Conflicted Director allowed to vote on board decisions concerning restructuring?  </a:t>
            </a:r>
          </a:p>
          <a:p>
            <a:pPr marL="0" marR="0" lvl="0" indent="0" algn="l" defTabSz="914400" rtl="0" eaLnBrk="1" fontAlgn="auto" latinLnBrk="0" hangingPunct="1">
              <a:lnSpc>
                <a:spcPct val="100000"/>
              </a:lnSpc>
              <a:spcBef>
                <a:spcPct val="0"/>
              </a:spcBef>
              <a:spcAft>
                <a:spcPts val="0"/>
              </a:spcAft>
              <a:buClrTx/>
              <a:buSzTx/>
              <a:buFont typeface="Arial" pitchFamily="34" charset="0"/>
              <a:buNone/>
              <a:tabLst/>
              <a:defRPr/>
            </a:pPr>
            <a:endParaRPr kumimoji="0" lang="en-GB" sz="1800" b="0" i="0" u="none" strike="noStrike" kern="1200" cap="none" spc="0" normalizeH="0" baseline="0" noProof="0" dirty="0">
              <a:ln>
                <a:noFill/>
              </a:ln>
              <a:solidFill>
                <a:srgbClr val="000000"/>
              </a:solidFill>
              <a:effectLst/>
              <a:uLnTx/>
              <a:uFillTx/>
              <a:latin typeface="Arial"/>
              <a:cs typeface="Arial"/>
            </a:endParaRPr>
          </a:p>
          <a:p>
            <a:pPr marL="285750" marR="0" lvl="0" indent="-285750" algn="l" defTabSz="914400" rtl="0" eaLnBrk="1" fontAlgn="auto" latinLnBrk="0" hangingPunct="1">
              <a:lnSpc>
                <a:spcPct val="100000"/>
              </a:lnSpc>
              <a:spcBef>
                <a:spcPct val="0"/>
              </a:spcBef>
              <a:spcAft>
                <a:spcPts val="0"/>
              </a:spcAft>
              <a:buClrTx/>
              <a:buSzTx/>
              <a:buFont typeface="Arial" pitchFamily="34" charset="0"/>
              <a:buChar char="•"/>
              <a:tabLst/>
              <a:defRPr/>
            </a:pPr>
            <a:endParaRPr kumimoji="0" lang="en-GB" sz="1600" b="0" i="0" u="none" strike="noStrike" kern="1200" cap="none" spc="0" normalizeH="0" baseline="0" noProof="0" dirty="0">
              <a:ln>
                <a:noFill/>
              </a:ln>
              <a:solidFill>
                <a:srgbClr val="000000"/>
              </a:solidFill>
              <a:effectLst/>
              <a:uLnTx/>
              <a:uFillTx/>
              <a:latin typeface="Arial"/>
              <a:cs typeface="Arial"/>
            </a:endParaRPr>
          </a:p>
        </p:txBody>
      </p:sp>
      <p:sp>
        <p:nvSpPr>
          <p:cNvPr id="7" name="Title 1">
            <a:extLst>
              <a:ext uri="{FF2B5EF4-FFF2-40B4-BE49-F238E27FC236}">
                <a16:creationId xmlns:a16="http://schemas.microsoft.com/office/drawing/2014/main" id="{9E898B07-B5E3-1D2D-0DB2-3D1F455CCC6C}"/>
              </a:ext>
            </a:extLst>
          </p:cNvPr>
          <p:cNvSpPr txBox="1"/>
          <p:nvPr/>
        </p:nvSpPr>
        <p:spPr>
          <a:xfrm>
            <a:off x="782873" y="298054"/>
            <a:ext cx="7576903" cy="857250"/>
          </a:xfrm>
          <a:prstGeom prst="rect">
            <a:avLst/>
          </a:prstGeom>
        </p:spPr>
        <p:txBody>
          <a:bodyPr/>
          <a:lstStyle>
            <a:lvl1pPr algn="l" defTabSz="914400" rtl="0" eaLnBrk="1" latinLnBrk="0" hangingPunct="1">
              <a:lnSpc>
                <a:spcPct val="100000"/>
              </a:lnSpc>
              <a:spcBef>
                <a:spcPct val="0"/>
              </a:spcBef>
              <a:buNone/>
              <a:defRPr sz="2800" b="0" i="0" kern="1200">
                <a:solidFill>
                  <a:schemeClr val="tx2"/>
                </a:solidFill>
                <a:latin typeface="Cambria" panose="02040503050406030204" pitchFamily="18"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nl-NL" sz="2800" b="0" i="0" u="sng" strike="noStrike" kern="1200" cap="none" spc="0" normalizeH="0" baseline="0" noProof="0" dirty="0">
                <a:ln>
                  <a:noFill/>
                </a:ln>
                <a:solidFill>
                  <a:srgbClr val="1566A1"/>
                </a:solidFill>
                <a:effectLst/>
                <a:uLnTx/>
                <a:uFillTx/>
                <a:latin typeface="Cambria" panose="02040503050406030204" pitchFamily="18" charset="0"/>
                <a:cs typeface="Arial"/>
              </a:rPr>
              <a:t>Company </a:t>
            </a:r>
            <a:r>
              <a:rPr kumimoji="0" lang="nl-NL" sz="2800" b="0" i="0" u="sng" strike="noStrike" kern="1200" cap="none" spc="0" normalizeH="0" baseline="0" noProof="0" dirty="0" err="1">
                <a:ln>
                  <a:noFill/>
                </a:ln>
                <a:solidFill>
                  <a:srgbClr val="1566A1"/>
                </a:solidFill>
                <a:effectLst/>
                <a:uLnTx/>
                <a:uFillTx/>
                <a:latin typeface="Cambria" panose="02040503050406030204" pitchFamily="18" charset="0"/>
                <a:cs typeface="Arial"/>
              </a:rPr>
              <a:t>Position</a:t>
            </a:r>
            <a:endParaRPr kumimoji="0" lang="nl-NL" sz="2800" b="0" i="0" u="sng" strike="noStrike" kern="1200" cap="none" spc="0" normalizeH="0" baseline="0" noProof="0" dirty="0">
              <a:ln>
                <a:noFill/>
              </a:ln>
              <a:solidFill>
                <a:srgbClr val="1566A1"/>
              </a:solidFill>
              <a:effectLst/>
              <a:uLnTx/>
              <a:uFillTx/>
              <a:latin typeface="Cambria" panose="02040503050406030204" pitchFamily="18" charset="0"/>
              <a:cs typeface="Arial"/>
            </a:endParaRP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nl-NL" sz="2000" b="0" i="0" u="none" strike="noStrike" kern="1200" cap="none" spc="0" normalizeH="0" baseline="0" noProof="0" dirty="0">
                <a:ln>
                  <a:noFill/>
                </a:ln>
                <a:solidFill>
                  <a:srgbClr val="1566A1"/>
                </a:solidFill>
                <a:effectLst/>
                <a:uLnTx/>
                <a:uFillTx/>
                <a:latin typeface="Cambria" panose="02040503050406030204" pitchFamily="18" charset="0"/>
                <a:cs typeface="Arial"/>
              </a:rPr>
              <a:t>Directors’ </a:t>
            </a:r>
            <a:r>
              <a:rPr kumimoji="0" lang="nl-NL" sz="2000" b="0" i="0" u="none" strike="noStrike" kern="1200" cap="none" spc="0" normalizeH="0" baseline="0" noProof="0" dirty="0" err="1">
                <a:ln>
                  <a:noFill/>
                </a:ln>
                <a:solidFill>
                  <a:srgbClr val="1566A1"/>
                </a:solidFill>
                <a:effectLst/>
                <a:uLnTx/>
                <a:uFillTx/>
                <a:latin typeface="Cambria" panose="02040503050406030204" pitchFamily="18" charset="0"/>
                <a:cs typeface="Arial"/>
              </a:rPr>
              <a:t>Duties</a:t>
            </a:r>
            <a:r>
              <a:rPr kumimoji="0" lang="nl-NL" sz="2000" b="0" i="0" u="none" strike="noStrike" kern="1200" cap="none" spc="0" normalizeH="0" baseline="0" noProof="0" dirty="0">
                <a:ln>
                  <a:noFill/>
                </a:ln>
                <a:solidFill>
                  <a:srgbClr val="1566A1"/>
                </a:solidFill>
                <a:effectLst/>
                <a:uLnTx/>
                <a:uFillTx/>
                <a:latin typeface="Cambria" panose="02040503050406030204" pitchFamily="18" charset="0"/>
                <a:cs typeface="Arial"/>
              </a:rPr>
              <a:t> in </a:t>
            </a:r>
            <a:r>
              <a:rPr kumimoji="0" lang="nl-NL" sz="2000" b="0" i="0" u="none" strike="noStrike" kern="1200" cap="none" spc="0" normalizeH="0" baseline="0" noProof="0" dirty="0" err="1">
                <a:ln>
                  <a:noFill/>
                </a:ln>
                <a:solidFill>
                  <a:srgbClr val="1566A1"/>
                </a:solidFill>
                <a:effectLst/>
                <a:uLnTx/>
                <a:uFillTx/>
                <a:latin typeface="Cambria" panose="02040503050406030204" pitchFamily="18" charset="0"/>
                <a:cs typeface="Arial"/>
              </a:rPr>
              <a:t>Distress</a:t>
            </a:r>
            <a:r>
              <a:rPr kumimoji="0" lang="nl-NL" sz="2000" b="0" i="0" u="none" strike="noStrike" kern="1200" cap="none" spc="0" normalizeH="0" baseline="0" noProof="0" dirty="0">
                <a:ln>
                  <a:noFill/>
                </a:ln>
                <a:solidFill>
                  <a:srgbClr val="1566A1"/>
                </a:solidFill>
                <a:effectLst/>
                <a:uLnTx/>
                <a:uFillTx/>
                <a:latin typeface="Cambria" panose="02040503050406030204" pitchFamily="18" charset="0"/>
                <a:cs typeface="Arial"/>
              </a:rPr>
              <a:t> – </a:t>
            </a:r>
            <a:r>
              <a:rPr kumimoji="0" lang="nl-NL" sz="2000" b="0" i="0" u="none" strike="noStrike" kern="1200" cap="none" spc="0" normalizeH="0" baseline="0" noProof="0" dirty="0" err="1">
                <a:ln>
                  <a:noFill/>
                </a:ln>
                <a:solidFill>
                  <a:srgbClr val="1566A1"/>
                </a:solidFill>
                <a:effectLst/>
                <a:uLnTx/>
                <a:uFillTx/>
                <a:latin typeface="Cambria" panose="02040503050406030204" pitchFamily="18" charset="0"/>
                <a:cs typeface="Arial"/>
              </a:rPr>
              <a:t>Who</a:t>
            </a:r>
            <a:r>
              <a:rPr kumimoji="0" lang="nl-NL" sz="2000" b="0" i="0" u="none" strike="noStrike" kern="1200" cap="none" spc="0" normalizeH="0" baseline="0" noProof="0" dirty="0">
                <a:ln>
                  <a:noFill/>
                </a:ln>
                <a:solidFill>
                  <a:srgbClr val="1566A1"/>
                </a:solidFill>
                <a:effectLst/>
                <a:uLnTx/>
                <a:uFillTx/>
                <a:latin typeface="Cambria" panose="02040503050406030204" pitchFamily="18" charset="0"/>
                <a:cs typeface="Arial"/>
              </a:rPr>
              <a:t> looks </a:t>
            </a:r>
            <a:r>
              <a:rPr kumimoji="0" lang="nl-NL" sz="2000" b="0" i="0" u="none" strike="noStrike" kern="1200" cap="none" spc="0" normalizeH="0" baseline="0" noProof="0" dirty="0" err="1">
                <a:ln>
                  <a:noFill/>
                </a:ln>
                <a:solidFill>
                  <a:srgbClr val="1566A1"/>
                </a:solidFill>
                <a:effectLst/>
                <a:uLnTx/>
                <a:uFillTx/>
                <a:latin typeface="Cambria" panose="02040503050406030204" pitchFamily="18" charset="0"/>
                <a:cs typeface="Arial"/>
              </a:rPr>
              <a:t>after</a:t>
            </a:r>
            <a:r>
              <a:rPr kumimoji="0" lang="nl-NL" sz="2000" b="0" i="0" u="none" strike="noStrike" kern="1200" cap="none" spc="0" normalizeH="0" baseline="0" noProof="0" dirty="0">
                <a:ln>
                  <a:noFill/>
                </a:ln>
                <a:solidFill>
                  <a:srgbClr val="1566A1"/>
                </a:solidFill>
                <a:effectLst/>
                <a:uLnTx/>
                <a:uFillTx/>
                <a:latin typeface="Cambria" panose="02040503050406030204" pitchFamily="18" charset="0"/>
                <a:cs typeface="Arial"/>
              </a:rPr>
              <a:t> </a:t>
            </a:r>
            <a:r>
              <a:rPr kumimoji="0" lang="nl-NL" sz="2000" b="0" i="0" u="none" strike="noStrike" kern="1200" cap="none" spc="0" normalizeH="0" baseline="0" noProof="0" dirty="0" err="1">
                <a:ln>
                  <a:noFill/>
                </a:ln>
                <a:solidFill>
                  <a:srgbClr val="1566A1"/>
                </a:solidFill>
                <a:effectLst/>
                <a:uLnTx/>
                <a:uFillTx/>
                <a:latin typeface="Cambria" panose="02040503050406030204" pitchFamily="18" charset="0"/>
                <a:cs typeface="Arial"/>
              </a:rPr>
              <a:t>the</a:t>
            </a:r>
            <a:r>
              <a:rPr kumimoji="0" lang="nl-NL" sz="2000" b="0" i="0" u="none" strike="noStrike" kern="1200" cap="none" spc="0" normalizeH="0" baseline="0" noProof="0" dirty="0">
                <a:ln>
                  <a:noFill/>
                </a:ln>
                <a:solidFill>
                  <a:srgbClr val="1566A1"/>
                </a:solidFill>
                <a:effectLst/>
                <a:uLnTx/>
                <a:uFillTx/>
                <a:latin typeface="Cambria" panose="02040503050406030204" pitchFamily="18" charset="0"/>
                <a:cs typeface="Arial"/>
              </a:rPr>
              <a:t> </a:t>
            </a:r>
            <a:r>
              <a:rPr kumimoji="0" lang="nl-NL" sz="2000" b="0" i="0" u="none" strike="noStrike" kern="1200" cap="none" spc="0" normalizeH="0" baseline="0" noProof="0" dirty="0" err="1">
                <a:ln>
                  <a:noFill/>
                </a:ln>
                <a:solidFill>
                  <a:srgbClr val="1566A1"/>
                </a:solidFill>
                <a:effectLst/>
                <a:uLnTx/>
                <a:uFillTx/>
                <a:latin typeface="Cambria" panose="02040503050406030204" pitchFamily="18" charset="0"/>
                <a:cs typeface="Arial"/>
              </a:rPr>
              <a:t>shareholder</a:t>
            </a:r>
            <a:r>
              <a:rPr kumimoji="0" lang="nl-NL" sz="2000" b="0" i="0" u="none" strike="noStrike" kern="1200" cap="none" spc="0" normalizeH="0" baseline="0" noProof="0" dirty="0">
                <a:ln>
                  <a:noFill/>
                </a:ln>
                <a:solidFill>
                  <a:srgbClr val="1566A1"/>
                </a:solidFill>
                <a:effectLst/>
                <a:uLnTx/>
                <a:uFillTx/>
                <a:latin typeface="Cambria" panose="02040503050406030204" pitchFamily="18" charset="0"/>
                <a:cs typeface="Arial"/>
              </a:rPr>
              <a:t>?</a:t>
            </a:r>
          </a:p>
        </p:txBody>
      </p:sp>
    </p:spTree>
    <p:extLst>
      <p:ext uri="{BB962C8B-B14F-4D97-AF65-F5344CB8AC3E}">
        <p14:creationId xmlns:p14="http://schemas.microsoft.com/office/powerpoint/2010/main" val="1243838589"/>
      </p:ext>
    </p:extLst>
  </p:cSld>
  <p:clrMapOvr>
    <a:masterClrMapping/>
  </p:clrMapOvr>
  <p:transition/>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26F984-3609-BE2D-A14A-8745D94E900A}"/>
              </a:ext>
            </a:extLst>
          </p:cNvPr>
          <p:cNvSpPr>
            <a:spLocks noGrp="1"/>
          </p:cNvSpPr>
          <p:nvPr>
            <p:ph type="title"/>
          </p:nvPr>
        </p:nvSpPr>
        <p:spPr/>
        <p:txBody>
          <a:bodyPr/>
          <a:lstStyle/>
          <a:p>
            <a:r>
              <a:rPr lang="nl-NL" u="sng" dirty="0" err="1"/>
              <a:t>Staying</a:t>
            </a:r>
            <a:r>
              <a:rPr lang="nl-NL" u="sng" dirty="0"/>
              <a:t> in </a:t>
            </a:r>
            <a:r>
              <a:rPr lang="nl-NL" u="sng" dirty="0" err="1"/>
              <a:t>the</a:t>
            </a:r>
            <a:r>
              <a:rPr lang="nl-NL" u="sng" dirty="0"/>
              <a:t> Game:</a:t>
            </a:r>
            <a:br>
              <a:rPr lang="nl-NL" dirty="0"/>
            </a:br>
            <a:r>
              <a:rPr lang="nl-NL" dirty="0"/>
              <a:t>Absolute Priority </a:t>
            </a:r>
            <a:r>
              <a:rPr lang="nl-NL" dirty="0" err="1"/>
              <a:t>Rule</a:t>
            </a:r>
            <a:r>
              <a:rPr lang="nl-NL" dirty="0"/>
              <a:t>: How absolute is </a:t>
            </a:r>
            <a:r>
              <a:rPr lang="nl-NL" dirty="0" err="1"/>
              <a:t>the</a:t>
            </a:r>
            <a:r>
              <a:rPr lang="nl-NL" dirty="0"/>
              <a:t> APR?</a:t>
            </a:r>
          </a:p>
        </p:txBody>
      </p:sp>
      <p:sp>
        <p:nvSpPr>
          <p:cNvPr id="3" name="Content Placeholder 2">
            <a:extLst>
              <a:ext uri="{FF2B5EF4-FFF2-40B4-BE49-F238E27FC236}">
                <a16:creationId xmlns:a16="http://schemas.microsoft.com/office/drawing/2014/main" id="{A8E346F7-8BE5-DE27-94C1-948651BE6326}"/>
              </a:ext>
            </a:extLst>
          </p:cNvPr>
          <p:cNvSpPr>
            <a:spLocks noGrp="1"/>
          </p:cNvSpPr>
          <p:nvPr>
            <p:ph idx="1"/>
          </p:nvPr>
        </p:nvSpPr>
        <p:spPr>
          <a:xfrm>
            <a:off x="782873" y="1318381"/>
            <a:ext cx="7576903" cy="1447121"/>
          </a:xfrm>
        </p:spPr>
        <p:txBody>
          <a:bodyPr/>
          <a:lstStyle/>
          <a:p>
            <a:r>
              <a:rPr lang="nl-NL" sz="1200" i="1" dirty="0"/>
              <a:t>“Member </a:t>
            </a:r>
            <a:r>
              <a:rPr lang="nl-NL" sz="1200" i="1" dirty="0" err="1"/>
              <a:t>States</a:t>
            </a:r>
            <a:r>
              <a:rPr lang="nl-NL" sz="1200" i="1" dirty="0"/>
              <a:t> </a:t>
            </a:r>
            <a:r>
              <a:rPr lang="nl-NL" sz="1200" i="1" dirty="0" err="1"/>
              <a:t>could</a:t>
            </a:r>
            <a:r>
              <a:rPr lang="nl-NL" sz="1200" i="1" dirty="0"/>
              <a:t> </a:t>
            </a:r>
            <a:r>
              <a:rPr lang="nl-NL" sz="1200" i="1" dirty="0" err="1"/>
              <a:t>protect</a:t>
            </a:r>
            <a:r>
              <a:rPr lang="nl-NL" sz="1200" i="1" dirty="0"/>
              <a:t> a </a:t>
            </a:r>
            <a:r>
              <a:rPr lang="nl-NL" sz="1200" i="1" dirty="0" err="1"/>
              <a:t>dissenting</a:t>
            </a:r>
            <a:r>
              <a:rPr lang="nl-NL" sz="1200" i="1" dirty="0"/>
              <a:t> class of </a:t>
            </a:r>
            <a:r>
              <a:rPr lang="nl-NL" sz="1200" i="1" dirty="0" err="1"/>
              <a:t>affected</a:t>
            </a:r>
            <a:r>
              <a:rPr lang="nl-NL" sz="1200" i="1" dirty="0"/>
              <a:t> </a:t>
            </a:r>
            <a:r>
              <a:rPr lang="nl-NL" sz="1200" i="1" dirty="0" err="1"/>
              <a:t>creditors</a:t>
            </a:r>
            <a:r>
              <a:rPr lang="nl-NL" sz="1200" i="1" dirty="0"/>
              <a:t> </a:t>
            </a:r>
            <a:r>
              <a:rPr lang="nl-NL" sz="1200" i="1" dirty="0" err="1"/>
              <a:t>by</a:t>
            </a:r>
            <a:r>
              <a:rPr lang="nl-NL" sz="1200" i="1" dirty="0"/>
              <a:t> </a:t>
            </a:r>
            <a:r>
              <a:rPr lang="nl-NL" sz="1200" i="1" dirty="0" err="1"/>
              <a:t>ensuring</a:t>
            </a:r>
            <a:r>
              <a:rPr lang="nl-NL" sz="1200" i="1" dirty="0"/>
              <a:t> </a:t>
            </a:r>
            <a:r>
              <a:rPr lang="nl-NL" sz="1200" i="1" dirty="0" err="1"/>
              <a:t>that</a:t>
            </a:r>
            <a:r>
              <a:rPr lang="nl-NL" sz="1200" i="1" dirty="0"/>
              <a:t> </a:t>
            </a:r>
            <a:r>
              <a:rPr lang="nl-NL" sz="1200" i="1" dirty="0" err="1"/>
              <a:t>such</a:t>
            </a:r>
            <a:r>
              <a:rPr lang="nl-NL" sz="1200" i="1" dirty="0"/>
              <a:t> </a:t>
            </a:r>
            <a:r>
              <a:rPr lang="nl-NL" sz="1200" i="1" dirty="0" err="1"/>
              <a:t>dissenting</a:t>
            </a:r>
            <a:r>
              <a:rPr lang="nl-NL" sz="1200" i="1" dirty="0"/>
              <a:t> class is </a:t>
            </a:r>
            <a:r>
              <a:rPr lang="nl-NL" sz="1200" i="1" dirty="0" err="1"/>
              <a:t>paid</a:t>
            </a:r>
            <a:r>
              <a:rPr lang="nl-NL" sz="1200" i="1" dirty="0"/>
              <a:t> in full </a:t>
            </a:r>
            <a:r>
              <a:rPr lang="nl-NL" sz="1200" i="1" dirty="0" err="1"/>
              <a:t>if</a:t>
            </a:r>
            <a:r>
              <a:rPr lang="nl-NL" sz="1200" i="1" dirty="0"/>
              <a:t> a more junior class </a:t>
            </a:r>
            <a:r>
              <a:rPr lang="nl-NL" sz="1200" i="1" dirty="0" err="1"/>
              <a:t>receives</a:t>
            </a:r>
            <a:r>
              <a:rPr lang="nl-NL" sz="1200" i="1" dirty="0"/>
              <a:t> </a:t>
            </a:r>
            <a:r>
              <a:rPr lang="nl-NL" sz="1200" i="1" dirty="0" err="1"/>
              <a:t>any</a:t>
            </a:r>
            <a:r>
              <a:rPr lang="nl-NL" sz="1200" i="1" dirty="0"/>
              <a:t> </a:t>
            </a:r>
            <a:r>
              <a:rPr lang="nl-NL" sz="1200" i="1" dirty="0" err="1"/>
              <a:t>distribution</a:t>
            </a:r>
            <a:r>
              <a:rPr lang="nl-NL" sz="1200" i="1" dirty="0"/>
              <a:t> or </a:t>
            </a:r>
            <a:r>
              <a:rPr lang="nl-NL" sz="1200" i="1" dirty="0" err="1"/>
              <a:t>keeps</a:t>
            </a:r>
            <a:r>
              <a:rPr lang="nl-NL" sz="1200" i="1" dirty="0"/>
              <a:t> </a:t>
            </a:r>
            <a:r>
              <a:rPr lang="nl-NL" sz="1200" i="1" dirty="0" err="1"/>
              <a:t>any</a:t>
            </a:r>
            <a:r>
              <a:rPr lang="nl-NL" sz="1200" i="1" dirty="0"/>
              <a:t> interest </a:t>
            </a:r>
            <a:r>
              <a:rPr lang="nl-NL" sz="1200" i="1" dirty="0" err="1"/>
              <a:t>under</a:t>
            </a:r>
            <a:r>
              <a:rPr lang="nl-NL" sz="1200" i="1" dirty="0"/>
              <a:t> </a:t>
            </a:r>
            <a:r>
              <a:rPr lang="nl-NL" sz="1200" i="1" dirty="0" err="1"/>
              <a:t>the</a:t>
            </a:r>
            <a:r>
              <a:rPr lang="nl-NL" sz="1200" i="1" dirty="0"/>
              <a:t> restructuring plan” </a:t>
            </a:r>
            <a:r>
              <a:rPr lang="nl-NL" sz="1200" b="1" dirty="0"/>
              <a:t>(Directive (EU) 2019/1023)</a:t>
            </a:r>
          </a:p>
          <a:p>
            <a:endParaRPr lang="en-US" sz="1200" b="1" u="sng" dirty="0"/>
          </a:p>
          <a:p>
            <a:r>
              <a:rPr lang="en-US" sz="1200" i="1" dirty="0"/>
              <a:t>“[T]he holder of any claim or interest that is junior to the claims of such class will not receive or retain under the plan on account of such junior claim or interest any property“ </a:t>
            </a:r>
            <a:r>
              <a:rPr lang="en-US" sz="1200" b="1" dirty="0"/>
              <a:t>(11 U.S.C. § 1129(b)(2)(B)(ii) (U.S. Bankruptcy Code))</a:t>
            </a:r>
            <a:endParaRPr lang="nl-NL" dirty="0"/>
          </a:p>
          <a:p>
            <a:endParaRPr lang="nl-NL" dirty="0"/>
          </a:p>
        </p:txBody>
      </p:sp>
      <p:sp>
        <p:nvSpPr>
          <p:cNvPr id="4" name="Slide Number Placeholder 3">
            <a:extLst>
              <a:ext uri="{FF2B5EF4-FFF2-40B4-BE49-F238E27FC236}">
                <a16:creationId xmlns:a16="http://schemas.microsoft.com/office/drawing/2014/main" id="{FF3B4160-C453-44E9-AAAF-0598ADE36D2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C6BE17B-D861-924B-B43B-FB4BD656D2E6}" type="slidenum">
              <a:rPr kumimoji="0" lang="en-NL" sz="800" b="0" i="0" u="none" strike="noStrike" kern="1200" cap="none" spc="0" normalizeH="0" baseline="0" noProof="0" smtClean="0">
                <a:ln>
                  <a:noFill/>
                </a:ln>
                <a:solidFill>
                  <a:srgbClr val="000000">
                    <a:tint val="75000"/>
                  </a:srgbClr>
                </a:solidFill>
                <a:effectLst/>
                <a:uLnTx/>
                <a:uFillTx/>
                <a:latin typeface="Arial"/>
                <a:cs typeface="Arial"/>
              </a:rPr>
              <a:pPr marL="0" marR="0" lvl="0" indent="0" algn="r" defTabSz="914400" rtl="0" eaLnBrk="1" fontAlgn="auto" latinLnBrk="0" hangingPunct="1">
                <a:lnSpc>
                  <a:spcPct val="100000"/>
                </a:lnSpc>
                <a:spcBef>
                  <a:spcPts val="0"/>
                </a:spcBef>
                <a:spcAft>
                  <a:spcPts val="0"/>
                </a:spcAft>
                <a:buClrTx/>
                <a:buSzTx/>
                <a:buFontTx/>
                <a:buNone/>
                <a:tabLst/>
                <a:defRPr/>
              </a:pPr>
              <a:t>149</a:t>
            </a:fld>
            <a:endParaRPr kumimoji="0" lang="en-NL" sz="800" b="0" i="0" u="none" strike="noStrike" kern="1200" cap="none" spc="0" normalizeH="0" baseline="0" noProof="0">
              <a:ln>
                <a:noFill/>
              </a:ln>
              <a:solidFill>
                <a:srgbClr val="000000">
                  <a:tint val="75000"/>
                </a:srgbClr>
              </a:solidFill>
              <a:effectLst/>
              <a:uLnTx/>
              <a:uFillTx/>
              <a:latin typeface="Arial"/>
              <a:cs typeface="Arial"/>
            </a:endParaRPr>
          </a:p>
        </p:txBody>
      </p:sp>
      <p:graphicFrame>
        <p:nvGraphicFramePr>
          <p:cNvPr id="9" name="Chart 8">
            <a:extLst>
              <a:ext uri="{FF2B5EF4-FFF2-40B4-BE49-F238E27FC236}">
                <a16:creationId xmlns:a16="http://schemas.microsoft.com/office/drawing/2014/main" id="{7774A16D-1D42-E4F3-2609-21187316486E}"/>
              </a:ext>
            </a:extLst>
          </p:cNvPr>
          <p:cNvGraphicFramePr/>
          <p:nvPr/>
        </p:nvGraphicFramePr>
        <p:xfrm>
          <a:off x="892178" y="2671902"/>
          <a:ext cx="7467597" cy="2120237"/>
        </p:xfrm>
        <a:graphic>
          <a:graphicData uri="http://schemas.openxmlformats.org/drawingml/2006/chart">
            <c:chart xmlns:c="http://schemas.openxmlformats.org/drawingml/2006/chart" xmlns:r="http://schemas.openxmlformats.org/officeDocument/2006/relationships" r:id="rId3"/>
          </a:graphicData>
        </a:graphic>
      </p:graphicFrame>
      <p:sp>
        <p:nvSpPr>
          <p:cNvPr id="5" name="TextBox 4">
            <a:extLst>
              <a:ext uri="{FF2B5EF4-FFF2-40B4-BE49-F238E27FC236}">
                <a16:creationId xmlns:a16="http://schemas.microsoft.com/office/drawing/2014/main" id="{A4F20AB3-C233-BE82-C6AA-8DEDD902DE43}"/>
              </a:ext>
            </a:extLst>
          </p:cNvPr>
          <p:cNvSpPr txBox="1"/>
          <p:nvPr/>
        </p:nvSpPr>
        <p:spPr>
          <a:xfrm>
            <a:off x="4930445" y="3158849"/>
            <a:ext cx="3321377" cy="1313543"/>
          </a:xfrm>
          <a:prstGeom prst="rect">
            <a:avLst/>
          </a:prstGeom>
          <a:noFill/>
          <a:ln w="31750">
            <a:solidFill>
              <a:srgbClr val="FF0000"/>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srgbClr val="B397AE"/>
              </a:solidFill>
              <a:effectLst/>
              <a:uLnTx/>
              <a:uFillTx/>
              <a:latin typeface="Arial"/>
              <a:cs typeface="Arial"/>
            </a:endParaRPr>
          </a:p>
        </p:txBody>
      </p:sp>
      <p:sp>
        <p:nvSpPr>
          <p:cNvPr id="6" name="TextBox 5">
            <a:extLst>
              <a:ext uri="{FF2B5EF4-FFF2-40B4-BE49-F238E27FC236}">
                <a16:creationId xmlns:a16="http://schemas.microsoft.com/office/drawing/2014/main" id="{58B527BE-7310-2D22-2E1A-C3BC84EE660D}"/>
              </a:ext>
            </a:extLst>
          </p:cNvPr>
          <p:cNvSpPr txBox="1"/>
          <p:nvPr/>
        </p:nvSpPr>
        <p:spPr>
          <a:xfrm>
            <a:off x="6663926" y="2839102"/>
            <a:ext cx="1695849"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FF0000"/>
                </a:solidFill>
                <a:effectLst/>
                <a:uLnTx/>
                <a:uFillTx/>
                <a:latin typeface="Arial"/>
                <a:cs typeface="Arial"/>
              </a:rPr>
              <a:t>EU exceptions to APR</a:t>
            </a:r>
          </a:p>
        </p:txBody>
      </p:sp>
    </p:spTree>
    <p:extLst>
      <p:ext uri="{BB962C8B-B14F-4D97-AF65-F5344CB8AC3E}">
        <p14:creationId xmlns:p14="http://schemas.microsoft.com/office/powerpoint/2010/main" val="255268462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1D7E2D6-0FFD-AFBA-F01C-C0D768693F49}"/>
              </a:ext>
            </a:extLst>
          </p:cNvPr>
          <p:cNvSpPr>
            <a:spLocks noGrp="1"/>
          </p:cNvSpPr>
          <p:nvPr>
            <p:ph idx="1"/>
          </p:nvPr>
        </p:nvSpPr>
        <p:spPr>
          <a:xfrm>
            <a:off x="782872" y="1240347"/>
            <a:ext cx="7576903" cy="3474528"/>
          </a:xfrm>
        </p:spPr>
        <p:txBody>
          <a:bodyPr/>
          <a:lstStyle/>
          <a:p>
            <a:pPr>
              <a:lnSpc>
                <a:spcPct val="150000"/>
              </a:lnSpc>
            </a:pPr>
            <a:r>
              <a:rPr lang="nl-NL" sz="1200" dirty="0"/>
              <a:t>‘Out of </a:t>
            </a:r>
            <a:r>
              <a:rPr lang="nl-NL" sz="1200" dirty="0" err="1"/>
              <a:t>the</a:t>
            </a:r>
            <a:r>
              <a:rPr lang="nl-NL" sz="1200" dirty="0"/>
              <a:t> money’ </a:t>
            </a:r>
            <a:r>
              <a:rPr lang="nl-NL" sz="1200" i="1" dirty="0" err="1"/>
              <a:t>s</a:t>
            </a:r>
            <a:r>
              <a:rPr lang="nl-NL" sz="1200" dirty="0" err="1"/>
              <a:t>hareholders</a:t>
            </a:r>
            <a:r>
              <a:rPr lang="nl-NL" sz="1200" dirty="0"/>
              <a:t>:</a:t>
            </a:r>
          </a:p>
          <a:p>
            <a:pPr marL="357188" lvl="1" indent="-285750">
              <a:lnSpc>
                <a:spcPct val="150000"/>
              </a:lnSpc>
              <a:buFont typeface="Arial" pitchFamily="34" charset="0"/>
              <a:buChar char="•"/>
            </a:pPr>
            <a:r>
              <a:rPr lang="nl-NL" sz="1200" dirty="0" err="1"/>
              <a:t>Can</a:t>
            </a:r>
            <a:r>
              <a:rPr lang="nl-NL" sz="1200" dirty="0"/>
              <a:t> </a:t>
            </a:r>
            <a:r>
              <a:rPr lang="nl-NL" sz="1200" dirty="0" err="1"/>
              <a:t>equity</a:t>
            </a:r>
            <a:r>
              <a:rPr lang="nl-NL" sz="1200" dirty="0"/>
              <a:t> </a:t>
            </a:r>
            <a:r>
              <a:rPr lang="nl-NL" sz="1200" dirty="0" err="1"/>
              <a:t>be</a:t>
            </a:r>
            <a:r>
              <a:rPr lang="nl-NL" sz="1200" dirty="0"/>
              <a:t> </a:t>
            </a:r>
            <a:r>
              <a:rPr lang="nl-NL" sz="1200" dirty="0" err="1"/>
              <a:t>written</a:t>
            </a:r>
            <a:r>
              <a:rPr lang="nl-NL" sz="1200" dirty="0"/>
              <a:t> off?</a:t>
            </a:r>
          </a:p>
          <a:p>
            <a:pPr marL="357188" lvl="1" indent="-285750">
              <a:lnSpc>
                <a:spcPct val="150000"/>
              </a:lnSpc>
              <a:buFont typeface="Arial" pitchFamily="34" charset="0"/>
              <a:buChar char="•"/>
            </a:pPr>
            <a:r>
              <a:rPr lang="nl-NL" sz="1200" dirty="0"/>
              <a:t>Different options: </a:t>
            </a:r>
            <a:r>
              <a:rPr lang="nl-NL" sz="1200" dirty="0" err="1"/>
              <a:t>dilution</a:t>
            </a:r>
            <a:r>
              <a:rPr lang="nl-NL" sz="1200" dirty="0"/>
              <a:t> / </a:t>
            </a:r>
            <a:r>
              <a:rPr lang="nl-NL" sz="1200" dirty="0" err="1"/>
              <a:t>cancellation</a:t>
            </a:r>
            <a:r>
              <a:rPr lang="nl-NL" sz="1200" dirty="0"/>
              <a:t> / dividend </a:t>
            </a:r>
            <a:r>
              <a:rPr lang="nl-NL" sz="1200" dirty="0" err="1"/>
              <a:t>blocker</a:t>
            </a:r>
            <a:endParaRPr lang="nl-NL" sz="1200" dirty="0"/>
          </a:p>
          <a:p>
            <a:pPr marL="357188" lvl="1" indent="-285750">
              <a:lnSpc>
                <a:spcPct val="150000"/>
              </a:lnSpc>
              <a:buFont typeface="Arial" pitchFamily="34" charset="0"/>
              <a:buChar char="•"/>
            </a:pPr>
            <a:r>
              <a:rPr lang="nl-NL" sz="1200" dirty="0" err="1"/>
              <a:t>Classification</a:t>
            </a:r>
            <a:endParaRPr lang="nl-NL" sz="1200" dirty="0"/>
          </a:p>
          <a:p>
            <a:pPr marL="531813" lvl="2" indent="-285750">
              <a:lnSpc>
                <a:spcPct val="150000"/>
              </a:lnSpc>
              <a:buFont typeface="Arial" pitchFamily="34" charset="0"/>
              <a:buChar char="•"/>
            </a:pPr>
            <a:r>
              <a:rPr lang="nl-NL" sz="1000" dirty="0"/>
              <a:t>‘</a:t>
            </a:r>
            <a:r>
              <a:rPr lang="nl-NL" sz="1000" dirty="0" err="1"/>
              <a:t>Residual</a:t>
            </a:r>
            <a:r>
              <a:rPr lang="nl-NL" sz="1000" dirty="0"/>
              <a:t> </a:t>
            </a:r>
            <a:r>
              <a:rPr lang="nl-NL" sz="1000" dirty="0" err="1"/>
              <a:t>Claimant</a:t>
            </a:r>
            <a:r>
              <a:rPr lang="nl-NL" sz="1000" dirty="0"/>
              <a:t>’</a:t>
            </a:r>
          </a:p>
          <a:p>
            <a:pPr marL="531813" lvl="2" indent="-285750">
              <a:lnSpc>
                <a:spcPct val="150000"/>
              </a:lnSpc>
              <a:buFont typeface="Arial" pitchFamily="34" charset="0"/>
              <a:buChar char="•"/>
            </a:pPr>
            <a:r>
              <a:rPr lang="nl-NL" sz="1000" dirty="0" err="1"/>
              <a:t>Disenfranchised</a:t>
            </a:r>
            <a:endParaRPr lang="nl-NL" sz="1000" dirty="0"/>
          </a:p>
          <a:p>
            <a:pPr marL="357188" lvl="1" indent="-285750">
              <a:lnSpc>
                <a:spcPct val="150000"/>
              </a:lnSpc>
              <a:buFont typeface="Arial" pitchFamily="34" charset="0"/>
              <a:buChar char="•"/>
            </a:pPr>
            <a:r>
              <a:rPr lang="nl-NL" sz="1200" dirty="0"/>
              <a:t>EU Shareholder consent </a:t>
            </a:r>
            <a:r>
              <a:rPr lang="nl-NL" sz="1200" dirty="0" err="1"/>
              <a:t>rights</a:t>
            </a:r>
            <a:r>
              <a:rPr lang="nl-NL" sz="1200" dirty="0"/>
              <a:t>:</a:t>
            </a:r>
          </a:p>
          <a:p>
            <a:pPr marL="357188">
              <a:spcBef>
                <a:spcPts val="600"/>
              </a:spcBef>
            </a:pPr>
            <a:r>
              <a:rPr lang="en-US" sz="1000" i="1" dirty="0"/>
              <a:t>“While shareholders' or other equity holders' legitimate interests should be protected, Member States should ensure that they cannot unreasonably prevent the adoption of restructuring plans that would bring the debtor back to viability. </a:t>
            </a:r>
            <a:r>
              <a:rPr lang="en-US" sz="1000" dirty="0"/>
              <a:t>(…) </a:t>
            </a:r>
            <a:r>
              <a:rPr lang="en-US" sz="1000" i="1" dirty="0"/>
              <a:t>ensure that restructuring measures that directly affect equity holders' rights, and that need to be approved by a general meeting of shareholders under company law, are not subject to unreasonably high majority requirements </a:t>
            </a:r>
            <a:r>
              <a:rPr lang="en-US" sz="1000" dirty="0"/>
              <a:t>(…)</a:t>
            </a:r>
            <a:r>
              <a:rPr lang="en-US" sz="1000" i="1" dirty="0"/>
              <a:t>.” </a:t>
            </a:r>
            <a:r>
              <a:rPr lang="nl-NL" sz="1000" b="1" dirty="0"/>
              <a:t>(Directive (EU) 2019/1023)</a:t>
            </a:r>
            <a:endParaRPr lang="nl-NL" sz="1000" dirty="0"/>
          </a:p>
          <a:p>
            <a:endParaRPr lang="nl-NL" dirty="0"/>
          </a:p>
        </p:txBody>
      </p:sp>
      <p:sp>
        <p:nvSpPr>
          <p:cNvPr id="4" name="Slide Number Placeholder 3">
            <a:extLst>
              <a:ext uri="{FF2B5EF4-FFF2-40B4-BE49-F238E27FC236}">
                <a16:creationId xmlns:a16="http://schemas.microsoft.com/office/drawing/2014/main" id="{F6BB41B8-E288-DD3B-F26C-79FB842D4D1F}"/>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C6BE17B-D861-924B-B43B-FB4BD656D2E6}" type="slidenum">
              <a:rPr kumimoji="0" lang="en-NL" sz="800" b="0" i="0" u="none" strike="noStrike" kern="1200" cap="none" spc="0" normalizeH="0" baseline="0" noProof="0" smtClean="0">
                <a:ln>
                  <a:noFill/>
                </a:ln>
                <a:solidFill>
                  <a:srgbClr val="000000">
                    <a:tint val="75000"/>
                  </a:srgbClr>
                </a:solidFill>
                <a:effectLst/>
                <a:uLnTx/>
                <a:uFillTx/>
                <a:latin typeface="Arial"/>
                <a:cs typeface="Arial"/>
              </a:rPr>
              <a:pPr marL="0" marR="0" lvl="0" indent="0" algn="r" defTabSz="914400" rtl="0" eaLnBrk="1" fontAlgn="auto" latinLnBrk="0" hangingPunct="1">
                <a:lnSpc>
                  <a:spcPct val="100000"/>
                </a:lnSpc>
                <a:spcBef>
                  <a:spcPts val="0"/>
                </a:spcBef>
                <a:spcAft>
                  <a:spcPts val="0"/>
                </a:spcAft>
                <a:buClrTx/>
                <a:buSzTx/>
                <a:buFontTx/>
                <a:buNone/>
                <a:tabLst/>
                <a:defRPr/>
              </a:pPr>
              <a:t>150</a:t>
            </a:fld>
            <a:endParaRPr kumimoji="0" lang="en-NL" sz="800" b="0" i="0" u="none" strike="noStrike" kern="1200" cap="none" spc="0" normalizeH="0" baseline="0" noProof="0">
              <a:ln>
                <a:noFill/>
              </a:ln>
              <a:solidFill>
                <a:srgbClr val="000000">
                  <a:tint val="75000"/>
                </a:srgbClr>
              </a:solidFill>
              <a:effectLst/>
              <a:uLnTx/>
              <a:uFillTx/>
              <a:latin typeface="Arial"/>
              <a:cs typeface="Arial"/>
            </a:endParaRPr>
          </a:p>
        </p:txBody>
      </p:sp>
      <p:sp>
        <p:nvSpPr>
          <p:cNvPr id="6" name="Title 1">
            <a:extLst>
              <a:ext uri="{FF2B5EF4-FFF2-40B4-BE49-F238E27FC236}">
                <a16:creationId xmlns:a16="http://schemas.microsoft.com/office/drawing/2014/main" id="{CF4B511C-567F-48E7-627C-F7427EB01B94}"/>
              </a:ext>
            </a:extLst>
          </p:cNvPr>
          <p:cNvSpPr txBox="1"/>
          <p:nvPr/>
        </p:nvSpPr>
        <p:spPr>
          <a:xfrm>
            <a:off x="782873" y="298054"/>
            <a:ext cx="7576903" cy="857250"/>
          </a:xfrm>
          <a:prstGeom prst="rect">
            <a:avLst/>
          </a:prstGeom>
        </p:spPr>
        <p:txBody>
          <a:bodyPr/>
          <a:lstStyle>
            <a:lvl1pPr algn="l" defTabSz="914400" rtl="0" eaLnBrk="1" latinLnBrk="0" hangingPunct="1">
              <a:lnSpc>
                <a:spcPct val="100000"/>
              </a:lnSpc>
              <a:spcBef>
                <a:spcPct val="0"/>
              </a:spcBef>
              <a:buNone/>
              <a:defRPr sz="2800" b="0" i="0" kern="1200">
                <a:solidFill>
                  <a:schemeClr val="tx2"/>
                </a:solidFill>
                <a:latin typeface="Cambria" panose="02040503050406030204" pitchFamily="18"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nl-NL" sz="2800" b="0" i="0" u="sng" strike="noStrike" kern="1200" cap="none" spc="0" normalizeH="0" baseline="0" noProof="0" dirty="0">
                <a:ln>
                  <a:noFill/>
                </a:ln>
                <a:solidFill>
                  <a:srgbClr val="1566A1"/>
                </a:solidFill>
                <a:effectLst/>
                <a:uLnTx/>
                <a:uFillTx/>
                <a:latin typeface="Cambria" panose="02040503050406030204" pitchFamily="18" charset="0"/>
                <a:cs typeface="Arial"/>
              </a:rPr>
              <a:t>Last in Line:</a:t>
            </a:r>
            <a:br>
              <a:rPr kumimoji="0" lang="nl-NL" sz="2800" b="0" i="0" u="sng" strike="noStrike" kern="1200" cap="none" spc="0" normalizeH="0" baseline="0" noProof="0" dirty="0">
                <a:ln>
                  <a:noFill/>
                </a:ln>
                <a:solidFill>
                  <a:srgbClr val="1566A1"/>
                </a:solidFill>
                <a:effectLst/>
                <a:uLnTx/>
                <a:uFillTx/>
                <a:latin typeface="Cambria" panose="02040503050406030204" pitchFamily="18" charset="0"/>
                <a:cs typeface="Arial"/>
              </a:rPr>
            </a:br>
            <a:r>
              <a:rPr kumimoji="0" lang="nl-NL" sz="2800" b="0" i="0" u="none" strike="noStrike" kern="1200" cap="none" spc="0" normalizeH="0" baseline="0" noProof="0" dirty="0" err="1">
                <a:ln>
                  <a:noFill/>
                </a:ln>
                <a:solidFill>
                  <a:srgbClr val="1566A1"/>
                </a:solidFill>
                <a:effectLst/>
                <a:uLnTx/>
                <a:uFillTx/>
                <a:latin typeface="Cambria" panose="02040503050406030204" pitchFamily="18" charset="0"/>
                <a:cs typeface="Arial"/>
              </a:rPr>
              <a:t>Compromise</a:t>
            </a:r>
            <a:r>
              <a:rPr kumimoji="0" lang="nl-NL" sz="2800" b="0" i="0" u="none" strike="noStrike" kern="1200" cap="none" spc="0" normalizeH="0" baseline="0" noProof="0" dirty="0">
                <a:ln>
                  <a:noFill/>
                </a:ln>
                <a:solidFill>
                  <a:srgbClr val="1566A1"/>
                </a:solidFill>
                <a:effectLst/>
                <a:uLnTx/>
                <a:uFillTx/>
                <a:latin typeface="Cambria" panose="02040503050406030204" pitchFamily="18" charset="0"/>
                <a:cs typeface="Arial"/>
              </a:rPr>
              <a:t> of </a:t>
            </a:r>
            <a:r>
              <a:rPr kumimoji="0" lang="nl-NL" sz="2800" b="0" i="0" u="none" strike="noStrike" kern="1200" cap="none" spc="0" normalizeH="0" baseline="0" noProof="0" dirty="0" err="1">
                <a:ln>
                  <a:noFill/>
                </a:ln>
                <a:solidFill>
                  <a:srgbClr val="1566A1"/>
                </a:solidFill>
                <a:effectLst/>
                <a:uLnTx/>
                <a:uFillTx/>
                <a:latin typeface="Cambria" panose="02040503050406030204" pitchFamily="18" charset="0"/>
                <a:cs typeface="Arial"/>
              </a:rPr>
              <a:t>equity</a:t>
            </a:r>
            <a:r>
              <a:rPr kumimoji="0" lang="nl-NL" sz="2800" b="0" i="0" u="none" strike="noStrike" kern="1200" cap="none" spc="0" normalizeH="0" baseline="0" noProof="0" dirty="0">
                <a:ln>
                  <a:noFill/>
                </a:ln>
                <a:solidFill>
                  <a:srgbClr val="1566A1"/>
                </a:solidFill>
                <a:effectLst/>
                <a:uLnTx/>
                <a:uFillTx/>
                <a:latin typeface="Cambria" panose="02040503050406030204" pitchFamily="18" charset="0"/>
                <a:cs typeface="Arial"/>
              </a:rPr>
              <a:t> in Restructuring </a:t>
            </a:r>
          </a:p>
        </p:txBody>
      </p:sp>
    </p:spTree>
    <p:extLst>
      <p:ext uri="{BB962C8B-B14F-4D97-AF65-F5344CB8AC3E}">
        <p14:creationId xmlns:p14="http://schemas.microsoft.com/office/powerpoint/2010/main" val="804863287"/>
      </p:ext>
    </p:extLst>
  </p:cSld>
  <p:clrMapOvr>
    <a:masterClrMapping/>
  </p:clrMapOvr>
  <p:transition/>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CD587CD2-883E-92A0-292D-A431FB31B80F}"/>
              </a:ext>
            </a:extLst>
          </p:cNvPr>
          <p:cNvGraphicFramePr>
            <a:graphicFrameLocks noGrp="1"/>
          </p:cNvGraphicFramePr>
          <p:nvPr>
            <p:ph idx="1"/>
          </p:nvPr>
        </p:nvGraphicFramePr>
        <p:xfrm>
          <a:off x="1524065" y="1188589"/>
          <a:ext cx="6558687" cy="324070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a:extLst>
              <a:ext uri="{FF2B5EF4-FFF2-40B4-BE49-F238E27FC236}">
                <a16:creationId xmlns:a16="http://schemas.microsoft.com/office/drawing/2014/main" id="{24962752-0246-0B5F-9A81-D068E13F88D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C6BE17B-D861-924B-B43B-FB4BD656D2E6}" type="slidenum">
              <a:rPr kumimoji="0" lang="en-NL" sz="800" b="0" i="0" u="none" strike="noStrike" kern="1200" cap="none" spc="0" normalizeH="0" baseline="0" noProof="0" smtClean="0">
                <a:ln>
                  <a:noFill/>
                </a:ln>
                <a:solidFill>
                  <a:srgbClr val="000000">
                    <a:tint val="75000"/>
                  </a:srgbClr>
                </a:solidFill>
                <a:effectLst/>
                <a:uLnTx/>
                <a:uFillTx/>
                <a:latin typeface="Arial"/>
                <a:cs typeface="Arial"/>
              </a:rPr>
              <a:pPr marL="0" marR="0" lvl="0" indent="0" algn="r" defTabSz="914400" rtl="0" eaLnBrk="1" fontAlgn="auto" latinLnBrk="0" hangingPunct="1">
                <a:lnSpc>
                  <a:spcPct val="100000"/>
                </a:lnSpc>
                <a:spcBef>
                  <a:spcPts val="0"/>
                </a:spcBef>
                <a:spcAft>
                  <a:spcPts val="0"/>
                </a:spcAft>
                <a:buClrTx/>
                <a:buSzTx/>
                <a:buFontTx/>
                <a:buNone/>
                <a:tabLst/>
                <a:defRPr/>
              </a:pPr>
              <a:t>151</a:t>
            </a:fld>
            <a:endParaRPr kumimoji="0" lang="en-NL" sz="800" b="0" i="0" u="none" strike="noStrike" kern="1200" cap="none" spc="0" normalizeH="0" baseline="0" noProof="0">
              <a:ln>
                <a:noFill/>
              </a:ln>
              <a:solidFill>
                <a:srgbClr val="000000">
                  <a:tint val="75000"/>
                </a:srgbClr>
              </a:solidFill>
              <a:effectLst/>
              <a:uLnTx/>
              <a:uFillTx/>
              <a:latin typeface="Arial"/>
              <a:cs typeface="Arial"/>
            </a:endParaRPr>
          </a:p>
        </p:txBody>
      </p:sp>
      <p:grpSp>
        <p:nvGrpSpPr>
          <p:cNvPr id="9" name="Group 8">
            <a:extLst>
              <a:ext uri="{FF2B5EF4-FFF2-40B4-BE49-F238E27FC236}">
                <a16:creationId xmlns:a16="http://schemas.microsoft.com/office/drawing/2014/main" id="{CE4617A4-8A54-EBB3-F1E8-9B64B557A0D1}"/>
              </a:ext>
            </a:extLst>
          </p:cNvPr>
          <p:cNvGrpSpPr/>
          <p:nvPr/>
        </p:nvGrpSpPr>
        <p:grpSpPr>
          <a:xfrm>
            <a:off x="2019748" y="2760794"/>
            <a:ext cx="4806644" cy="1164550"/>
            <a:chOff x="2296772" y="2523600"/>
            <a:chExt cx="4806644" cy="1164550"/>
          </a:xfrm>
        </p:grpSpPr>
        <p:pic>
          <p:nvPicPr>
            <p:cNvPr id="7" name="Picture 6">
              <a:extLst>
                <a:ext uri="{FF2B5EF4-FFF2-40B4-BE49-F238E27FC236}">
                  <a16:creationId xmlns:a16="http://schemas.microsoft.com/office/drawing/2014/main" id="{270B2F3B-D190-F773-F314-89CEF711D2D2}"/>
                </a:ext>
              </a:extLst>
            </p:cNvPr>
            <p:cNvPicPr>
              <a:picLocks noChangeAspect="1"/>
            </p:cNvPicPr>
            <p:nvPr/>
          </p:nvPicPr>
          <p:blipFill>
            <a:blip r:embed="rId8" cstate="screen">
              <a:extLst>
                <a:ext uri="{28A0092B-C50C-407E-A947-70E740481C1C}">
                  <a14:useLocalDpi xmlns:a14="http://schemas.microsoft.com/office/drawing/2010/main"/>
                </a:ext>
              </a:extLst>
            </a:blip>
            <a:srcRect/>
            <a:stretch>
              <a:fillRect/>
            </a:stretch>
          </p:blipFill>
          <p:spPr>
            <a:xfrm>
              <a:off x="2296772" y="3523495"/>
              <a:ext cx="254997" cy="162000"/>
            </a:xfrm>
            <a:prstGeom prst="rect">
              <a:avLst/>
            </a:prstGeom>
          </p:spPr>
        </p:pic>
        <p:pic>
          <p:nvPicPr>
            <p:cNvPr id="8" name="Picture 7" descr="Vlag van België - Wikipedia">
              <a:extLst>
                <a:ext uri="{FF2B5EF4-FFF2-40B4-BE49-F238E27FC236}">
                  <a16:creationId xmlns:a16="http://schemas.microsoft.com/office/drawing/2014/main" id="{FC374701-3767-840A-4E1F-DAAC8746E1B2}"/>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3782791" y="3523495"/>
              <a:ext cx="189986" cy="164655"/>
            </a:xfrm>
            <a:prstGeom prst="rect">
              <a:avLst/>
            </a:prstGeom>
          </p:spPr>
        </p:pic>
        <p:pic>
          <p:nvPicPr>
            <p:cNvPr id="10" name="Picture 9">
              <a:extLst>
                <a:ext uri="{FF2B5EF4-FFF2-40B4-BE49-F238E27FC236}">
                  <a16:creationId xmlns:a16="http://schemas.microsoft.com/office/drawing/2014/main" id="{BFCFB999-F557-DD81-A57F-F7C4E2BC63CA}"/>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5334272" y="3523495"/>
              <a:ext cx="243001" cy="162000"/>
            </a:xfrm>
            <a:prstGeom prst="rect">
              <a:avLst/>
            </a:prstGeom>
          </p:spPr>
        </p:pic>
        <p:pic>
          <p:nvPicPr>
            <p:cNvPr id="12" name="Picture 11">
              <a:extLst>
                <a:ext uri="{FF2B5EF4-FFF2-40B4-BE49-F238E27FC236}">
                  <a16:creationId xmlns:a16="http://schemas.microsoft.com/office/drawing/2014/main" id="{B2E11A8F-BD5D-525E-DDFF-70DF1887D49A}"/>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6833633" y="3523495"/>
              <a:ext cx="269783" cy="161870"/>
            </a:xfrm>
            <a:prstGeom prst="rect">
              <a:avLst/>
            </a:prstGeom>
          </p:spPr>
        </p:pic>
        <p:cxnSp>
          <p:nvCxnSpPr>
            <p:cNvPr id="24" name="Ownership connector – Pete James"/>
            <p:cNvCxnSpPr/>
            <p:nvPr/>
          </p:nvCxnSpPr>
          <p:spPr>
            <a:xfrm>
              <a:off x="3121200" y="2523963"/>
              <a:ext cx="0" cy="374400"/>
            </a:xfrm>
            <a:prstGeom prst="line">
              <a:avLst/>
            </a:prstGeom>
            <a:ln w="28575">
              <a:solidFill>
                <a:schemeClr val="accent5">
                  <a:lumMod val="75000"/>
                </a:schemeClr>
              </a:solidFill>
            </a:ln>
          </p:spPr>
          <p:style>
            <a:lnRef idx="2">
              <a:schemeClr val="accent1"/>
            </a:lnRef>
            <a:fillRef idx="0">
              <a:schemeClr val="accent1"/>
            </a:fillRef>
            <a:effectRef idx="1">
              <a:schemeClr val="accent1"/>
            </a:effectRef>
            <a:fontRef idx="minor">
              <a:schemeClr val="tx1"/>
            </a:fontRef>
          </p:style>
        </p:cxnSp>
        <p:cxnSp>
          <p:nvCxnSpPr>
            <p:cNvPr id="25" name="Ownership connector – Amy Watson"/>
            <p:cNvCxnSpPr/>
            <p:nvPr/>
          </p:nvCxnSpPr>
          <p:spPr>
            <a:xfrm>
              <a:off x="6212577" y="2523600"/>
              <a:ext cx="0" cy="374400"/>
            </a:xfrm>
            <a:prstGeom prst="line">
              <a:avLst/>
            </a:prstGeom>
            <a:ln w="28575">
              <a:solidFill>
                <a:schemeClr val="accent5">
                  <a:lumMod val="75000"/>
                </a:schemeClr>
              </a:solidFill>
            </a:ln>
          </p:spPr>
          <p:style>
            <a:lnRef idx="2">
              <a:schemeClr val="accent1"/>
            </a:lnRef>
            <a:fillRef idx="0">
              <a:schemeClr val="accent1"/>
            </a:fillRef>
            <a:effectRef idx="1">
              <a:schemeClr val="accent1"/>
            </a:effectRef>
            <a:fontRef idx="minor">
              <a:schemeClr val="tx1"/>
            </a:fontRef>
          </p:style>
        </p:cxnSp>
        <p:cxnSp>
          <p:nvCxnSpPr>
            <p:cNvPr id="26" name="Ownership bus"/>
            <p:cNvCxnSpPr/>
            <p:nvPr/>
          </p:nvCxnSpPr>
          <p:spPr>
            <a:xfrm>
              <a:off x="3117600" y="2884638"/>
              <a:ext cx="3106800" cy="0"/>
            </a:xfrm>
            <a:prstGeom prst="line">
              <a:avLst/>
            </a:prstGeom>
            <a:ln w="28575">
              <a:solidFill>
                <a:schemeClr val="accent5">
                  <a:lumMod val="75000"/>
                </a:schemeClr>
              </a:solidFill>
            </a:ln>
          </p:spPr>
          <p:style>
            <a:lnRef idx="2">
              <a:schemeClr val="accent1"/>
            </a:lnRef>
            <a:fillRef idx="0">
              <a:schemeClr val="accent1"/>
            </a:fillRef>
            <a:effectRef idx="1">
              <a:schemeClr val="accent1"/>
            </a:effectRef>
            <a:fontRef idx="minor">
              <a:schemeClr val="tx1"/>
            </a:fontRef>
          </p:style>
        </p:cxnSp>
        <p:sp>
          <p:nvSpPr>
            <p:cNvPr id="13" name="TextBox 12">
              <a:extLst>
                <a:ext uri="{FF2B5EF4-FFF2-40B4-BE49-F238E27FC236}">
                  <a16:creationId xmlns:a16="http://schemas.microsoft.com/office/drawing/2014/main" id="{1F34B414-325B-52F3-F81D-1609E4F5CFE3}"/>
                </a:ext>
              </a:extLst>
            </p:cNvPr>
            <p:cNvSpPr txBox="1"/>
            <p:nvPr/>
          </p:nvSpPr>
          <p:spPr>
            <a:xfrm>
              <a:off x="4531435" y="2624265"/>
              <a:ext cx="270908" cy="161583"/>
            </a:xfrm>
            <a:prstGeom prst="rect">
              <a:avLst/>
            </a:prstGeom>
            <a:solidFill>
              <a:srgbClr val="FFFFFF"/>
            </a:solidFill>
            <a:ln>
              <a:noFill/>
            </a:ln>
          </p:spPr>
          <p:txBody>
            <a:bodyPr wrap="non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nl-NL" sz="1050" b="0" i="0" u="none" strike="noStrike" kern="1200" cap="none" spc="0" normalizeH="0" baseline="0" noProof="0">
                  <a:ln>
                    <a:noFill/>
                  </a:ln>
                  <a:solidFill>
                    <a:srgbClr val="1C85C9">
                      <a:lumMod val="75000"/>
                    </a:srgbClr>
                  </a:solidFill>
                  <a:effectLst/>
                  <a:uLnTx/>
                  <a:uFillTx/>
                  <a:latin typeface="Arial"/>
                  <a:cs typeface="Arial"/>
                </a:rPr>
                <a:t>60%</a:t>
              </a:r>
            </a:p>
          </p:txBody>
        </p:sp>
        <p:sp>
          <p:nvSpPr>
            <p:cNvPr id="21" name="TextBox 20">
              <a:extLst>
                <a:ext uri="{FF2B5EF4-FFF2-40B4-BE49-F238E27FC236}">
                  <a16:creationId xmlns:a16="http://schemas.microsoft.com/office/drawing/2014/main" id="{39997556-1231-6A4F-4D7C-CDC869CC61E9}"/>
                </a:ext>
              </a:extLst>
            </p:cNvPr>
            <p:cNvSpPr txBox="1"/>
            <p:nvPr/>
          </p:nvSpPr>
          <p:spPr>
            <a:xfrm>
              <a:off x="6077123" y="2623327"/>
              <a:ext cx="270908" cy="161583"/>
            </a:xfrm>
            <a:prstGeom prst="rect">
              <a:avLst/>
            </a:prstGeom>
            <a:solidFill>
              <a:srgbClr val="FFFFFF"/>
            </a:solidFill>
            <a:ln>
              <a:noFill/>
            </a:ln>
          </p:spPr>
          <p:txBody>
            <a:bodyPr wrap="non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nl-NL" sz="1050" b="0" i="0" u="none" strike="noStrike" kern="1200" cap="none" spc="0" normalizeH="0" baseline="0" noProof="0" dirty="0">
                  <a:ln>
                    <a:noFill/>
                  </a:ln>
                  <a:solidFill>
                    <a:srgbClr val="1C85C9">
                      <a:lumMod val="75000"/>
                    </a:srgbClr>
                  </a:solidFill>
                  <a:effectLst/>
                  <a:uLnTx/>
                  <a:uFillTx/>
                  <a:latin typeface="Arial"/>
                  <a:cs typeface="Arial"/>
                </a:rPr>
                <a:t>14%</a:t>
              </a:r>
            </a:p>
          </p:txBody>
        </p:sp>
        <p:sp>
          <p:nvSpPr>
            <p:cNvPr id="23" name="TextBox 22">
              <a:extLst>
                <a:ext uri="{FF2B5EF4-FFF2-40B4-BE49-F238E27FC236}">
                  <a16:creationId xmlns:a16="http://schemas.microsoft.com/office/drawing/2014/main" id="{09F3E6C6-2184-0871-5804-3C2B64C5BB51}"/>
                </a:ext>
              </a:extLst>
            </p:cNvPr>
            <p:cNvSpPr txBox="1"/>
            <p:nvPr/>
          </p:nvSpPr>
          <p:spPr>
            <a:xfrm>
              <a:off x="2938765" y="2623328"/>
              <a:ext cx="346104" cy="161583"/>
            </a:xfrm>
            <a:prstGeom prst="rect">
              <a:avLst/>
            </a:prstGeom>
            <a:solidFill>
              <a:srgbClr val="FFFFFF"/>
            </a:solidFill>
            <a:ln w="12700">
              <a:noFill/>
            </a:ln>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nl-NL" sz="1050" b="0" i="0" u="none" strike="noStrike" kern="1200" cap="none" spc="0" normalizeH="0" baseline="0" noProof="0" dirty="0">
                  <a:ln>
                    <a:noFill/>
                  </a:ln>
                  <a:solidFill>
                    <a:srgbClr val="1C85C9">
                      <a:lumMod val="75000"/>
                    </a:srgbClr>
                  </a:solidFill>
                  <a:effectLst/>
                  <a:uLnTx/>
                  <a:uFillTx/>
                  <a:latin typeface="Arial"/>
                  <a:cs typeface="Arial"/>
                </a:rPr>
                <a:t>26%</a:t>
              </a:r>
            </a:p>
          </p:txBody>
        </p:sp>
      </p:grpSp>
      <p:sp>
        <p:nvSpPr>
          <p:cNvPr id="27" name="TextBox 26">
            <a:extLst>
              <a:ext uri="{FF2B5EF4-FFF2-40B4-BE49-F238E27FC236}">
                <a16:creationId xmlns:a16="http://schemas.microsoft.com/office/drawing/2014/main" id="{DB0F8350-5185-C8D8-9599-965761F0F7EE}"/>
              </a:ext>
            </a:extLst>
          </p:cNvPr>
          <p:cNvSpPr txBox="1"/>
          <p:nvPr/>
        </p:nvSpPr>
        <p:spPr>
          <a:xfrm>
            <a:off x="782872" y="1218156"/>
            <a:ext cx="5545927" cy="30777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1" u="none" strike="noStrike" kern="1200" cap="none" spc="0" normalizeH="0" baseline="0" noProof="0" dirty="0">
                <a:ln>
                  <a:noFill/>
                </a:ln>
                <a:solidFill>
                  <a:srgbClr val="1566A1"/>
                </a:solidFill>
                <a:effectLst/>
                <a:uLnTx/>
                <a:uFillTx/>
                <a:latin typeface="Arial"/>
                <a:cs typeface="Arial"/>
              </a:rPr>
              <a:t>Cross-border Groups and Shareholdings – Different Outcomes?</a:t>
            </a:r>
            <a:endParaRPr kumimoji="0" lang="nl-NL" sz="1050" b="0" i="1" u="none" strike="noStrike" kern="1200" cap="none" spc="0" normalizeH="0" baseline="0" noProof="0" dirty="0">
              <a:ln>
                <a:noFill/>
              </a:ln>
              <a:solidFill>
                <a:srgbClr val="1566A1"/>
              </a:solidFill>
              <a:effectLst/>
              <a:uLnTx/>
              <a:uFillTx/>
              <a:latin typeface="Arial"/>
              <a:cs typeface="Arial"/>
            </a:endParaRPr>
          </a:p>
        </p:txBody>
      </p:sp>
      <p:sp>
        <p:nvSpPr>
          <p:cNvPr id="16" name="Title 1">
            <a:extLst>
              <a:ext uri="{FF2B5EF4-FFF2-40B4-BE49-F238E27FC236}">
                <a16:creationId xmlns:a16="http://schemas.microsoft.com/office/drawing/2014/main" id="{F3B24CE2-6118-C9E8-7E49-4EFDA25F8139}"/>
              </a:ext>
            </a:extLst>
          </p:cNvPr>
          <p:cNvSpPr txBox="1"/>
          <p:nvPr/>
        </p:nvSpPr>
        <p:spPr>
          <a:xfrm>
            <a:off x="782873" y="386954"/>
            <a:ext cx="7576903" cy="857250"/>
          </a:xfrm>
          <a:prstGeom prst="rect">
            <a:avLst/>
          </a:prstGeom>
        </p:spPr>
        <p:txBody>
          <a:bodyPr vert="horz" lIns="91440" tIns="45720" rIns="91440" bIns="45720" rtlCol="0" anchor="b" anchorCtr="0">
            <a:noAutofit/>
          </a:bodyPr>
          <a:lstStyle>
            <a:lvl1pPr algn="l" defTabSz="914400" rtl="0" eaLnBrk="1" latinLnBrk="0" hangingPunct="1">
              <a:lnSpc>
                <a:spcPct val="100000"/>
              </a:lnSpc>
              <a:spcBef>
                <a:spcPct val="0"/>
              </a:spcBef>
              <a:buNone/>
              <a:defRPr sz="2800" b="0" i="0" kern="1200">
                <a:solidFill>
                  <a:schemeClr val="tx2"/>
                </a:solidFill>
                <a:latin typeface="Cambria" panose="02040503050406030204" pitchFamily="18"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nl-NL" sz="2800" b="0" i="0" u="none" strike="noStrike" kern="1200" cap="none" spc="0" normalizeH="0" baseline="0" noProof="0" dirty="0">
                <a:ln>
                  <a:noFill/>
                </a:ln>
                <a:solidFill>
                  <a:srgbClr val="1566A1"/>
                </a:solidFill>
                <a:effectLst/>
                <a:uLnTx/>
                <a:uFillTx/>
                <a:latin typeface="Cambria" panose="02040503050406030204" pitchFamily="18" charset="0"/>
                <a:cs typeface="Arial"/>
              </a:rPr>
              <a:t>Case </a:t>
            </a:r>
            <a:r>
              <a:rPr kumimoji="0" lang="nl-NL" sz="2800" b="0" i="0" u="none" strike="noStrike" kern="1200" cap="none" spc="0" normalizeH="0" baseline="0" noProof="0" dirty="0" err="1">
                <a:ln>
                  <a:noFill/>
                </a:ln>
                <a:solidFill>
                  <a:srgbClr val="1566A1"/>
                </a:solidFill>
                <a:effectLst/>
                <a:uLnTx/>
                <a:uFillTx/>
                <a:latin typeface="Cambria" panose="02040503050406030204" pitchFamily="18" charset="0"/>
                <a:cs typeface="Arial"/>
              </a:rPr>
              <a:t>Study</a:t>
            </a:r>
            <a:r>
              <a:rPr kumimoji="0" lang="nl-NL" sz="2800" b="0" i="0" u="none" strike="noStrike" kern="1200" cap="none" spc="0" normalizeH="0" baseline="0" noProof="0" dirty="0">
                <a:ln>
                  <a:noFill/>
                </a:ln>
                <a:solidFill>
                  <a:srgbClr val="1566A1"/>
                </a:solidFill>
                <a:effectLst/>
                <a:uLnTx/>
                <a:uFillTx/>
                <a:latin typeface="Cambria" panose="02040503050406030204" pitchFamily="18" charset="0"/>
                <a:cs typeface="Arial"/>
              </a:rPr>
              <a:t>: INSOL Industries Group</a:t>
            </a:r>
          </a:p>
        </p:txBody>
      </p:sp>
    </p:spTree>
    <p:extLst>
      <p:ext uri="{BB962C8B-B14F-4D97-AF65-F5344CB8AC3E}">
        <p14:creationId xmlns:p14="http://schemas.microsoft.com/office/powerpoint/2010/main" val="378208596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3.61111E-06 2.34568E-06 L -0.17621 2.34568E-06" pathEditMode="relative" rAng="0" ptsTypes="AA">
                                      <p:cBhvr>
                                        <p:cTn id="6" dur="2000" fill="hold"/>
                                        <p:tgtEl>
                                          <p:spTgt spid="5"/>
                                        </p:tgtEl>
                                        <p:attrNameLst>
                                          <p:attrName>ppt_x</p:attrName>
                                          <p:attrName>ppt_y</p:attrName>
                                        </p:attrNameLst>
                                      </p:cBhvr>
                                      <p:rCtr x="-8819" y="0"/>
                                    </p:animMotion>
                                  </p:childTnLst>
                                </p:cTn>
                              </p:par>
                              <p:par>
                                <p:cTn id="7" presetID="42" presetClass="path" presetSubtype="0" accel="50000" decel="50000" fill="hold" nodeType="withEffect">
                                  <p:stCondLst>
                                    <p:cond delay="0"/>
                                  </p:stCondLst>
                                  <p:childTnLst>
                                    <p:animMotion origin="layout" path="M -5.55556E-07 2.96296E-06 L -0.16701 -0.00031" pathEditMode="relative" rAng="0" ptsTypes="AA">
                                      <p:cBhvr>
                                        <p:cTn id="8" dur="2000" fill="hold"/>
                                        <p:tgtEl>
                                          <p:spTgt spid="9"/>
                                        </p:tgtEl>
                                        <p:attrNameLst>
                                          <p:attrName>ppt_x</p:attrName>
                                          <p:attrName>ppt_y</p:attrName>
                                        </p:attrNameLst>
                                      </p:cBhvr>
                                      <p:rCtr x="-8351" y="-31"/>
                                    </p:animMotion>
                                  </p:childTnLst>
                                </p:cTn>
                              </p:par>
                              <p:par>
                                <p:cTn id="9" presetID="6" presetClass="emph" presetSubtype="0" fill="hold" grpId="1" nodeType="withEffect">
                                  <p:stCondLst>
                                    <p:cond delay="200"/>
                                  </p:stCondLst>
                                  <p:childTnLst>
                                    <p:animScale>
                                      <p:cBhvr>
                                        <p:cTn id="10" dur="1000" fill="hold"/>
                                        <p:tgtEl>
                                          <p:spTgt spid="5"/>
                                        </p:tgtEl>
                                      </p:cBhvr>
                                      <p:by x="80000" y="80000"/>
                                    </p:animScale>
                                  </p:childTnLst>
                                </p:cTn>
                              </p:par>
                              <p:par>
                                <p:cTn id="11" presetID="6" presetClass="emph" presetSubtype="0" fill="hold" nodeType="withEffect">
                                  <p:stCondLst>
                                    <p:cond delay="200"/>
                                  </p:stCondLst>
                                  <p:childTnLst>
                                    <p:animScale>
                                      <p:cBhvr>
                                        <p:cTn id="12" dur="1000" fill="hold"/>
                                        <p:tgtEl>
                                          <p:spTgt spid="9"/>
                                        </p:tgtEl>
                                      </p:cBhvr>
                                      <p:by x="80000" y="80000"/>
                                    </p:animScale>
                                  </p:childTnLst>
                                </p:cTn>
                              </p:par>
                              <p:par>
                                <p:cTn id="13" presetID="10" presetClass="entr" presetSubtype="0" fill="hold" grpId="0" nodeType="withEffect">
                                  <p:stCondLst>
                                    <p:cond delay="0"/>
                                  </p:stCondLst>
                                  <p:childTnLst>
                                    <p:set>
                                      <p:cBhvr>
                                        <p:cTn id="14" dur="1" fill="hold">
                                          <p:stCondLst>
                                            <p:cond delay="0"/>
                                          </p:stCondLst>
                                        </p:cTn>
                                        <p:tgtEl>
                                          <p:spTgt spid="27"/>
                                        </p:tgtEl>
                                        <p:attrNameLst>
                                          <p:attrName>style.visibility</p:attrName>
                                        </p:attrNameLst>
                                      </p:cBhvr>
                                      <p:to>
                                        <p:strVal val="visible"/>
                                      </p:to>
                                    </p:set>
                                    <p:animEffect transition="in" filter="fade">
                                      <p:cBhvr>
                                        <p:cTn id="15" dur="3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Graphic spid="5" grpId="1">
        <p:bldAsOne/>
      </p:bldGraphic>
      <p:bldP spid="27" grpId="0"/>
    </p:bldLst>
  </p:timing>
</p:sld>
</file>

<file path=ppt/slides/slide152.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245986-D0CB-9C1C-4245-F42CA34FBFF9}"/>
              </a:ext>
            </a:extLst>
          </p:cNvPr>
          <p:cNvSpPr>
            <a:spLocks noGrp="1"/>
          </p:cNvSpPr>
          <p:nvPr>
            <p:ph type="title"/>
          </p:nvPr>
        </p:nvSpPr>
        <p:spPr/>
        <p:txBody>
          <a:bodyPr/>
          <a:lstStyle/>
          <a:p>
            <a:r>
              <a:rPr lang="nl-NL" dirty="0"/>
              <a:t>In </a:t>
            </a:r>
            <a:r>
              <a:rPr lang="nl-NL" dirty="0" err="1"/>
              <a:t>conclusion</a:t>
            </a:r>
            <a:endParaRPr lang="en-GB" dirty="0"/>
          </a:p>
        </p:txBody>
      </p:sp>
      <p:sp>
        <p:nvSpPr>
          <p:cNvPr id="3" name="Content Placeholder 2">
            <a:extLst>
              <a:ext uri="{FF2B5EF4-FFF2-40B4-BE49-F238E27FC236}">
                <a16:creationId xmlns:a16="http://schemas.microsoft.com/office/drawing/2014/main" id="{A92B60DB-2780-8B17-53B8-BB595DD377FD}"/>
              </a:ext>
            </a:extLst>
          </p:cNvPr>
          <p:cNvSpPr>
            <a:spLocks noGrp="1"/>
          </p:cNvSpPr>
          <p:nvPr>
            <p:ph idx="1"/>
          </p:nvPr>
        </p:nvSpPr>
        <p:spPr>
          <a:xfrm>
            <a:off x="782873" y="1318381"/>
            <a:ext cx="7576903" cy="3373935"/>
          </a:xfrm>
        </p:spPr>
        <p:txBody>
          <a:bodyPr/>
          <a:lstStyle/>
          <a:p>
            <a:pPr marL="171450" indent="-171450">
              <a:buFont typeface="Arial" pitchFamily="34" charset="0"/>
              <a:buChar char="•"/>
            </a:pPr>
            <a:r>
              <a:rPr lang="en-GB" sz="1200" dirty="0"/>
              <a:t>Large degree of flexibility in most jurisdictions to either compromise or retain shareholders</a:t>
            </a:r>
          </a:p>
          <a:p>
            <a:pPr marL="171450" indent="-171450">
              <a:buFont typeface="Arial" pitchFamily="34" charset="0"/>
              <a:buChar char="•"/>
            </a:pPr>
            <a:endParaRPr lang="en-GB" sz="1200" dirty="0"/>
          </a:p>
          <a:p>
            <a:pPr marL="171450" indent="-171450">
              <a:buFont typeface="Arial" pitchFamily="34" charset="0"/>
              <a:buChar char="•"/>
            </a:pPr>
            <a:r>
              <a:rPr lang="en-GB" sz="1200" dirty="0"/>
              <a:t>No single cross-border tool to address shareholdings across multiple jurisdictions</a:t>
            </a:r>
          </a:p>
          <a:p>
            <a:pPr marL="352425" lvl="1" indent="-171450">
              <a:buFont typeface="Arial" pitchFamily="34" charset="0"/>
              <a:buChar char="•"/>
            </a:pPr>
            <a:r>
              <a:rPr lang="en-GB" sz="1000" dirty="0"/>
              <a:t>Potentially fragmented outcomes – s</a:t>
            </a:r>
            <a:r>
              <a:rPr lang="en-US" sz="1000" dirty="0" err="1"/>
              <a:t>ame</a:t>
            </a:r>
            <a:r>
              <a:rPr lang="en-US" sz="1000" dirty="0"/>
              <a:t> group, same shareholders, four different outcomes</a:t>
            </a:r>
          </a:p>
          <a:p>
            <a:pPr marL="352425" lvl="1" indent="-171450">
              <a:buFont typeface="Arial" pitchFamily="34" charset="0"/>
              <a:buChar char="•"/>
            </a:pPr>
            <a:r>
              <a:rPr lang="en-GB" sz="1000" dirty="0"/>
              <a:t>Complex implementation – need for parallel or sequential local proceedings</a:t>
            </a:r>
          </a:p>
          <a:p>
            <a:pPr marL="527050" lvl="2" indent="-171450">
              <a:buFont typeface="Arial" pitchFamily="34" charset="0"/>
              <a:buChar char="•"/>
            </a:pPr>
            <a:r>
              <a:rPr lang="en-GB" sz="800" dirty="0"/>
              <a:t>Although combination of UK Scheme / RP or Chapter 11 with WHOA to address Dutch equity is tried and tested</a:t>
            </a:r>
          </a:p>
          <a:p>
            <a:pPr marL="171450" indent="-171450">
              <a:buFont typeface="Arial" pitchFamily="34" charset="0"/>
              <a:buChar char="•"/>
            </a:pPr>
            <a:endParaRPr lang="en-US" sz="1200" dirty="0"/>
          </a:p>
          <a:p>
            <a:pPr marL="171450" indent="-171450">
              <a:buFont typeface="Arial" pitchFamily="34" charset="0"/>
              <a:buChar char="•"/>
            </a:pPr>
            <a:r>
              <a:rPr lang="en-US" sz="1200" dirty="0"/>
              <a:t>Group coordination proceedings (Chapter V EIR Recast)</a:t>
            </a:r>
          </a:p>
          <a:p>
            <a:pPr marL="352425" lvl="1" indent="-171450">
              <a:buFont typeface="Arial" pitchFamily="34" charset="0"/>
              <a:buChar char="•"/>
            </a:pPr>
            <a:r>
              <a:rPr lang="en-US" sz="1000" dirty="0"/>
              <a:t>Untested </a:t>
            </a:r>
          </a:p>
          <a:p>
            <a:pPr marL="171450" indent="-171450">
              <a:buFont typeface="Arial" pitchFamily="34" charset="0"/>
              <a:buChar char="•"/>
            </a:pPr>
            <a:endParaRPr lang="en-US" sz="1200" dirty="0"/>
          </a:p>
          <a:p>
            <a:pPr marL="171450" indent="-171450">
              <a:buFont typeface="Arial" pitchFamily="34" charset="0"/>
              <a:buChar char="•"/>
            </a:pPr>
            <a:r>
              <a:rPr lang="en-US" sz="1200" dirty="0"/>
              <a:t>Practical takeaway: align timing, valuation and the substantive elements of restructuring across jurisdictions, even where no single formal legal tool binds all proceedings together.</a:t>
            </a:r>
            <a:endParaRPr lang="nl-NL" sz="1200" dirty="0"/>
          </a:p>
          <a:p>
            <a:endParaRPr lang="nl-NL" dirty="0"/>
          </a:p>
          <a:p>
            <a:endParaRPr lang="en-GB" dirty="0"/>
          </a:p>
        </p:txBody>
      </p:sp>
      <p:sp>
        <p:nvSpPr>
          <p:cNvPr id="4" name="Slide Number Placeholder 3">
            <a:extLst>
              <a:ext uri="{FF2B5EF4-FFF2-40B4-BE49-F238E27FC236}">
                <a16:creationId xmlns:a16="http://schemas.microsoft.com/office/drawing/2014/main" id="{C746820C-1573-86C3-FD8F-BC6F3804F56F}"/>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C6BE17B-D861-924B-B43B-FB4BD656D2E6}" type="slidenum">
              <a:rPr kumimoji="0" lang="en-NL" sz="800" b="0" i="0" u="none" strike="noStrike" kern="1200" cap="none" spc="0" normalizeH="0" baseline="0" noProof="0" smtClean="0">
                <a:ln>
                  <a:noFill/>
                </a:ln>
                <a:solidFill>
                  <a:srgbClr val="000000">
                    <a:tint val="75000"/>
                  </a:srgbClr>
                </a:solidFill>
                <a:effectLst/>
                <a:uLnTx/>
                <a:uFillTx/>
                <a:latin typeface="Arial"/>
                <a:cs typeface="Arial"/>
              </a:rPr>
              <a:pPr marL="0" marR="0" lvl="0" indent="0" algn="r" defTabSz="914400" rtl="0" eaLnBrk="1" fontAlgn="auto" latinLnBrk="0" hangingPunct="1">
                <a:lnSpc>
                  <a:spcPct val="100000"/>
                </a:lnSpc>
                <a:spcBef>
                  <a:spcPts val="0"/>
                </a:spcBef>
                <a:spcAft>
                  <a:spcPts val="0"/>
                </a:spcAft>
                <a:buClrTx/>
                <a:buSzTx/>
                <a:buFontTx/>
                <a:buNone/>
                <a:tabLst/>
                <a:defRPr/>
              </a:pPr>
              <a:t>152</a:t>
            </a:fld>
            <a:endParaRPr kumimoji="0" lang="en-NL" sz="800" b="0" i="0" u="none" strike="noStrike" kern="1200" cap="none" spc="0" normalizeH="0" baseline="0" noProof="0">
              <a:ln>
                <a:noFill/>
              </a:ln>
              <a:solidFill>
                <a:srgbClr val="000000">
                  <a:tint val="75000"/>
                </a:srgbClr>
              </a:solidFill>
              <a:effectLst/>
              <a:uLnTx/>
              <a:uFillTx/>
              <a:latin typeface="Arial"/>
              <a:cs typeface="Arial"/>
            </a:endParaRPr>
          </a:p>
        </p:txBody>
      </p:sp>
    </p:spTree>
    <p:extLst>
      <p:ext uri="{BB962C8B-B14F-4D97-AF65-F5344CB8AC3E}">
        <p14:creationId xmlns:p14="http://schemas.microsoft.com/office/powerpoint/2010/main" val="3675141756"/>
      </p:ext>
    </p:extLst>
  </p:cSld>
  <p:clrMapOvr>
    <a:overrideClrMapping bg1="lt1" tx1="dk1" bg2="lt2" tx2="dk2" accent1="accent1" accent2="accent2" accent3="accent3" accent4="accent4" accent5="accent5" accent6="accent6" hlink="hlink" folHlink="folHlink"/>
  </p:clrMapOvr>
  <p:transition/>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154379" y="1299972"/>
            <a:ext cx="8870868" cy="900994"/>
          </a:xfrm>
        </p:spPr>
        <p:txBody>
          <a:bodyPr>
            <a:normAutofit/>
          </a:bodyPr>
          <a:lstStyle/>
          <a:p>
            <a:r>
              <a:rPr lang="en-US" b="1" dirty="0"/>
              <a:t>Back to Square 0.5: Pre-Pack Bankruptcy</a:t>
            </a:r>
            <a:endParaRPr lang="en-GB" dirty="0"/>
          </a:p>
        </p:txBody>
      </p:sp>
      <p:pic>
        <p:nvPicPr>
          <p:cNvPr id="2" name="Picture 1">
            <a:extLst>
              <a:ext uri="{FF2B5EF4-FFF2-40B4-BE49-F238E27FC236}">
                <a16:creationId xmlns:a16="http://schemas.microsoft.com/office/drawing/2014/main" id="{3D7D6F1A-BA76-0652-DEAD-C961FA61EA3E}"/>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5649091" y="2255210"/>
            <a:ext cx="1571580" cy="1571581"/>
          </a:xfrm>
          <a:prstGeom prst="ellipse">
            <a:avLst/>
          </a:prstGeom>
        </p:spPr>
      </p:pic>
      <p:pic>
        <p:nvPicPr>
          <p:cNvPr id="4" name="Picture 3">
            <a:extLst>
              <a:ext uri="{FF2B5EF4-FFF2-40B4-BE49-F238E27FC236}">
                <a16:creationId xmlns:a16="http://schemas.microsoft.com/office/drawing/2014/main" id="{B267B467-2C50-8AFF-9D97-CEF65592E972}"/>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3888675" y="2255210"/>
            <a:ext cx="1542137" cy="1571581"/>
          </a:xfrm>
          <a:prstGeom prst="ellipse">
            <a:avLst/>
          </a:prstGeom>
        </p:spPr>
      </p:pic>
      <p:pic>
        <p:nvPicPr>
          <p:cNvPr id="5" name="Picture 4">
            <a:extLst>
              <a:ext uri="{FF2B5EF4-FFF2-40B4-BE49-F238E27FC236}">
                <a16:creationId xmlns:a16="http://schemas.microsoft.com/office/drawing/2014/main" id="{05462569-B7C2-FF3C-DF7E-31ED05C26027}"/>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2069378" y="2255210"/>
            <a:ext cx="1571580" cy="1571581"/>
          </a:xfrm>
          <a:prstGeom prst="ellipse">
            <a:avLst/>
          </a:prstGeom>
        </p:spPr>
      </p:pic>
      <p:pic>
        <p:nvPicPr>
          <p:cNvPr id="6" name="Picture 5">
            <a:extLst>
              <a:ext uri="{FF2B5EF4-FFF2-40B4-BE49-F238E27FC236}">
                <a16:creationId xmlns:a16="http://schemas.microsoft.com/office/drawing/2014/main" id="{EBAB619D-AFDB-6AA8-03D5-090AF7D65123}"/>
              </a:ext>
            </a:extLst>
          </p:cNvPr>
          <p:cNvPicPr>
            <a:picLocks noChangeAspect="1"/>
          </p:cNvPicPr>
          <p:nvPr/>
        </p:nvPicPr>
        <p:blipFill>
          <a:blip r:embed="rId6" cstate="screen">
            <a:extLst>
              <a:ext uri="{28A0092B-C50C-407E-A947-70E740481C1C}">
                <a14:useLocalDpi xmlns:a14="http://schemas.microsoft.com/office/drawing/2010/main"/>
              </a:ext>
            </a:extLst>
          </a:blip>
          <a:srcRect/>
          <a:stretch/>
        </p:blipFill>
        <p:spPr>
          <a:xfrm>
            <a:off x="279525" y="2255210"/>
            <a:ext cx="1571580" cy="1571581"/>
          </a:xfrm>
          <a:prstGeom prst="ellipse">
            <a:avLst/>
          </a:prstGeom>
        </p:spPr>
      </p:pic>
      <p:sp>
        <p:nvSpPr>
          <p:cNvPr id="11" name="Subtitle 2">
            <a:extLst>
              <a:ext uri="{FF2B5EF4-FFF2-40B4-BE49-F238E27FC236}">
                <a16:creationId xmlns:a16="http://schemas.microsoft.com/office/drawing/2014/main" id="{C701F232-C6C0-C80D-DD39-3AC9C7B0610A}"/>
              </a:ext>
            </a:extLst>
          </p:cNvPr>
          <p:cNvSpPr txBox="1">
            <a:spLocks/>
          </p:cNvSpPr>
          <p:nvPr/>
        </p:nvSpPr>
        <p:spPr>
          <a:xfrm>
            <a:off x="217304" y="3903636"/>
            <a:ext cx="1847830" cy="924202"/>
          </a:xfrm>
          <a:prstGeom prst="rect">
            <a:avLst/>
          </a:prstGeom>
        </p:spPr>
        <p:txBody>
          <a:bodyPr vert="horz" lIns="91440" tIns="45720" rIns="91440" bIns="45720" rtlCol="0">
            <a:noAutofit/>
          </a:bodyPr>
          <a:lstStyle>
            <a:lvl1pPr marL="0" indent="0" algn="ctr" defTabSz="342900" rtl="0" eaLnBrk="1" latinLnBrk="0" hangingPunct="1">
              <a:spcBef>
                <a:spcPct val="20000"/>
              </a:spcBef>
              <a:buFont typeface="Arial"/>
              <a:buNone/>
              <a:defRPr sz="2400" kern="1200">
                <a:solidFill>
                  <a:schemeClr val="tx1">
                    <a:tint val="75000"/>
                  </a:schemeClr>
                </a:solidFill>
                <a:latin typeface="+mn-lt"/>
                <a:ea typeface="+mn-ea"/>
                <a:cs typeface="+mn-cs"/>
              </a:defRPr>
            </a:lvl1pPr>
            <a:lvl2pPr marL="342900" indent="0" algn="ctr" defTabSz="342900" rtl="0" eaLnBrk="1" latinLnBrk="0" hangingPunct="1">
              <a:spcBef>
                <a:spcPct val="20000"/>
              </a:spcBef>
              <a:buFont typeface="Arial"/>
              <a:buNone/>
              <a:defRPr sz="2100" kern="1200">
                <a:solidFill>
                  <a:schemeClr val="tx1">
                    <a:tint val="75000"/>
                  </a:schemeClr>
                </a:solidFill>
                <a:latin typeface="+mn-lt"/>
                <a:ea typeface="+mn-ea"/>
                <a:cs typeface="+mn-cs"/>
              </a:defRPr>
            </a:lvl2pPr>
            <a:lvl3pPr marL="685800" indent="0" algn="ctr" defTabSz="342900" rtl="0" eaLnBrk="1" latinLnBrk="0" hangingPunct="1">
              <a:spcBef>
                <a:spcPct val="20000"/>
              </a:spcBef>
              <a:buFont typeface="Arial"/>
              <a:buNone/>
              <a:defRPr sz="1800" kern="1200">
                <a:solidFill>
                  <a:schemeClr val="tx1">
                    <a:tint val="75000"/>
                  </a:schemeClr>
                </a:solidFill>
                <a:latin typeface="+mn-lt"/>
                <a:ea typeface="+mn-ea"/>
                <a:cs typeface="+mn-cs"/>
              </a:defRPr>
            </a:lvl3pPr>
            <a:lvl4pPr marL="10287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4pPr>
            <a:lvl5pPr marL="13716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5pPr>
            <a:lvl6pPr marL="17145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6pPr>
            <a:lvl7pPr marL="20574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7pPr>
            <a:lvl8pPr marL="24003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8pPr>
            <a:lvl9pPr marL="27432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9pPr>
          </a:lstStyle>
          <a:p>
            <a:pPr>
              <a:spcBef>
                <a:spcPts val="0"/>
              </a:spcBef>
              <a:spcAft>
                <a:spcPts val="900"/>
              </a:spcAft>
              <a:defRPr/>
            </a:pPr>
            <a:r>
              <a:rPr lang="en-GB" sz="1200" b="1" dirty="0">
                <a:solidFill>
                  <a:srgbClr val="262526"/>
                </a:solidFill>
                <a:latin typeface="Calibri" panose="020F0502020204030204" pitchFamily="34" charset="0"/>
                <a:cs typeface="Calibri" panose="020F0502020204030204" pitchFamily="34" charset="0"/>
              </a:rPr>
              <a:t>Panel leader: </a:t>
            </a:r>
            <a:br>
              <a:rPr lang="en-GB" sz="1200" b="1" dirty="0">
                <a:solidFill>
                  <a:srgbClr val="262526"/>
                </a:solidFill>
                <a:latin typeface="Calibri" panose="020F0502020204030204" pitchFamily="34" charset="0"/>
                <a:cs typeface="Calibri" panose="020F0502020204030204" pitchFamily="34" charset="0"/>
              </a:rPr>
            </a:br>
            <a:r>
              <a:rPr lang="en-GB" sz="1200" b="1" dirty="0">
                <a:solidFill>
                  <a:srgbClr val="262526"/>
                </a:solidFill>
                <a:latin typeface="Calibri" panose="020F0502020204030204" pitchFamily="34" charset="0"/>
                <a:cs typeface="Calibri" panose="020F0502020204030204" pitchFamily="34" charset="0"/>
              </a:rPr>
              <a:t>Louis Verstraeten </a:t>
            </a:r>
            <a:br>
              <a:rPr lang="en-GB" sz="1200" b="1"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Monard Law, Belgium / 2026 Congress Technical Committee Member</a:t>
            </a:r>
          </a:p>
        </p:txBody>
      </p:sp>
      <p:sp>
        <p:nvSpPr>
          <p:cNvPr id="12" name="Subtitle 2">
            <a:extLst>
              <a:ext uri="{FF2B5EF4-FFF2-40B4-BE49-F238E27FC236}">
                <a16:creationId xmlns:a16="http://schemas.microsoft.com/office/drawing/2014/main" id="{657AE2B5-4BFF-839C-B0EE-DA434092648B}"/>
              </a:ext>
            </a:extLst>
          </p:cNvPr>
          <p:cNvSpPr txBox="1">
            <a:spLocks/>
          </p:cNvSpPr>
          <p:nvPr/>
        </p:nvSpPr>
        <p:spPr>
          <a:xfrm>
            <a:off x="1975538" y="3903636"/>
            <a:ext cx="1759261" cy="958666"/>
          </a:xfrm>
          <a:prstGeom prst="rect">
            <a:avLst/>
          </a:prstGeom>
        </p:spPr>
        <p:txBody>
          <a:bodyPr vert="horz" lIns="91440" tIns="45720" rIns="91440" bIns="45720" rtlCol="0">
            <a:noAutofit/>
          </a:bodyPr>
          <a:lstStyle>
            <a:lvl1pPr marL="0" indent="0" algn="ctr" defTabSz="342900" rtl="0" eaLnBrk="1" latinLnBrk="0" hangingPunct="1">
              <a:spcBef>
                <a:spcPct val="20000"/>
              </a:spcBef>
              <a:buFont typeface="Arial"/>
              <a:buNone/>
              <a:defRPr sz="2400" kern="1200">
                <a:solidFill>
                  <a:schemeClr val="tx1">
                    <a:tint val="75000"/>
                  </a:schemeClr>
                </a:solidFill>
                <a:latin typeface="+mn-lt"/>
                <a:ea typeface="+mn-ea"/>
                <a:cs typeface="+mn-cs"/>
              </a:defRPr>
            </a:lvl1pPr>
            <a:lvl2pPr marL="342900" indent="0" algn="ctr" defTabSz="342900" rtl="0" eaLnBrk="1" latinLnBrk="0" hangingPunct="1">
              <a:spcBef>
                <a:spcPct val="20000"/>
              </a:spcBef>
              <a:buFont typeface="Arial"/>
              <a:buNone/>
              <a:defRPr sz="2100" kern="1200">
                <a:solidFill>
                  <a:schemeClr val="tx1">
                    <a:tint val="75000"/>
                  </a:schemeClr>
                </a:solidFill>
                <a:latin typeface="+mn-lt"/>
                <a:ea typeface="+mn-ea"/>
                <a:cs typeface="+mn-cs"/>
              </a:defRPr>
            </a:lvl2pPr>
            <a:lvl3pPr marL="685800" indent="0" algn="ctr" defTabSz="342900" rtl="0" eaLnBrk="1" latinLnBrk="0" hangingPunct="1">
              <a:spcBef>
                <a:spcPct val="20000"/>
              </a:spcBef>
              <a:buFont typeface="Arial"/>
              <a:buNone/>
              <a:defRPr sz="1800" kern="1200">
                <a:solidFill>
                  <a:schemeClr val="tx1">
                    <a:tint val="75000"/>
                  </a:schemeClr>
                </a:solidFill>
                <a:latin typeface="+mn-lt"/>
                <a:ea typeface="+mn-ea"/>
                <a:cs typeface="+mn-cs"/>
              </a:defRPr>
            </a:lvl3pPr>
            <a:lvl4pPr marL="10287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4pPr>
            <a:lvl5pPr marL="13716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5pPr>
            <a:lvl6pPr marL="17145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6pPr>
            <a:lvl7pPr marL="20574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7pPr>
            <a:lvl8pPr marL="24003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8pPr>
            <a:lvl9pPr marL="27432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9pPr>
          </a:lstStyle>
          <a:p>
            <a:pPr>
              <a:spcBef>
                <a:spcPts val="0"/>
              </a:spcBef>
              <a:spcAft>
                <a:spcPts val="900"/>
              </a:spcAft>
              <a:defRPr/>
            </a:pPr>
            <a:r>
              <a:rPr lang="en-GB" sz="1200" b="1" dirty="0">
                <a:solidFill>
                  <a:srgbClr val="262526"/>
                </a:solidFill>
                <a:latin typeface="Calibri" panose="020F0502020204030204" pitchFamily="34" charset="0"/>
                <a:cs typeface="Calibri" panose="020F0502020204030204" pitchFamily="34" charset="0"/>
              </a:rPr>
              <a:t>Javier Sánchez Campo</a:t>
            </a:r>
            <a:br>
              <a:rPr lang="en-GB" sz="1200" b="1" dirty="0">
                <a:solidFill>
                  <a:srgbClr val="262526"/>
                </a:solidFill>
                <a:latin typeface="Calibri" panose="020F0502020204030204" pitchFamily="34" charset="0"/>
                <a:cs typeface="Calibri" panose="020F0502020204030204" pitchFamily="34" charset="0"/>
              </a:rPr>
            </a:br>
            <a:r>
              <a:rPr lang="en-GB" sz="1200" dirty="0" err="1">
                <a:solidFill>
                  <a:srgbClr val="262526"/>
                </a:solidFill>
                <a:latin typeface="Calibri" panose="020F0502020204030204" pitchFamily="34" charset="0"/>
                <a:cs typeface="Calibri" panose="020F0502020204030204" pitchFamily="34" charset="0"/>
              </a:rPr>
              <a:t>Cuatrecasas</a:t>
            </a:r>
            <a:r>
              <a:rPr lang="en-GB" sz="1200" dirty="0">
                <a:solidFill>
                  <a:srgbClr val="262526"/>
                </a:solidFill>
                <a:latin typeface="Calibri" panose="020F0502020204030204" pitchFamily="34" charset="0"/>
                <a:cs typeface="Calibri" panose="020F0502020204030204" pitchFamily="34" charset="0"/>
              </a:rPr>
              <a:t>, Spain</a:t>
            </a:r>
          </a:p>
        </p:txBody>
      </p:sp>
      <p:sp>
        <p:nvSpPr>
          <p:cNvPr id="13" name="Subtitle 2">
            <a:extLst>
              <a:ext uri="{FF2B5EF4-FFF2-40B4-BE49-F238E27FC236}">
                <a16:creationId xmlns:a16="http://schemas.microsoft.com/office/drawing/2014/main" id="{C6B1F1A9-198F-3702-57A4-8A81813DBC49}"/>
              </a:ext>
            </a:extLst>
          </p:cNvPr>
          <p:cNvSpPr txBox="1">
            <a:spLocks/>
          </p:cNvSpPr>
          <p:nvPr/>
        </p:nvSpPr>
        <p:spPr>
          <a:xfrm>
            <a:off x="3780112" y="3903636"/>
            <a:ext cx="1759261" cy="856394"/>
          </a:xfrm>
          <a:prstGeom prst="rect">
            <a:avLst/>
          </a:prstGeom>
        </p:spPr>
        <p:txBody>
          <a:bodyPr vert="horz" lIns="91440" tIns="45720" rIns="91440" bIns="45720" rtlCol="0">
            <a:noAutofit/>
          </a:bodyPr>
          <a:lstStyle>
            <a:lvl1pPr marL="0" indent="0" algn="ctr" defTabSz="342900" rtl="0" eaLnBrk="1" latinLnBrk="0" hangingPunct="1">
              <a:spcBef>
                <a:spcPct val="20000"/>
              </a:spcBef>
              <a:buFont typeface="Arial"/>
              <a:buNone/>
              <a:defRPr sz="2400" kern="1200">
                <a:solidFill>
                  <a:schemeClr val="tx1">
                    <a:tint val="75000"/>
                  </a:schemeClr>
                </a:solidFill>
                <a:latin typeface="+mn-lt"/>
                <a:ea typeface="+mn-ea"/>
                <a:cs typeface="+mn-cs"/>
              </a:defRPr>
            </a:lvl1pPr>
            <a:lvl2pPr marL="342900" indent="0" algn="ctr" defTabSz="342900" rtl="0" eaLnBrk="1" latinLnBrk="0" hangingPunct="1">
              <a:spcBef>
                <a:spcPct val="20000"/>
              </a:spcBef>
              <a:buFont typeface="Arial"/>
              <a:buNone/>
              <a:defRPr sz="2100" kern="1200">
                <a:solidFill>
                  <a:schemeClr val="tx1">
                    <a:tint val="75000"/>
                  </a:schemeClr>
                </a:solidFill>
                <a:latin typeface="+mn-lt"/>
                <a:ea typeface="+mn-ea"/>
                <a:cs typeface="+mn-cs"/>
              </a:defRPr>
            </a:lvl2pPr>
            <a:lvl3pPr marL="685800" indent="0" algn="ctr" defTabSz="342900" rtl="0" eaLnBrk="1" latinLnBrk="0" hangingPunct="1">
              <a:spcBef>
                <a:spcPct val="20000"/>
              </a:spcBef>
              <a:buFont typeface="Arial"/>
              <a:buNone/>
              <a:defRPr sz="1800" kern="1200">
                <a:solidFill>
                  <a:schemeClr val="tx1">
                    <a:tint val="75000"/>
                  </a:schemeClr>
                </a:solidFill>
                <a:latin typeface="+mn-lt"/>
                <a:ea typeface="+mn-ea"/>
                <a:cs typeface="+mn-cs"/>
              </a:defRPr>
            </a:lvl3pPr>
            <a:lvl4pPr marL="10287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4pPr>
            <a:lvl5pPr marL="13716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5pPr>
            <a:lvl6pPr marL="17145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6pPr>
            <a:lvl7pPr marL="20574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7pPr>
            <a:lvl8pPr marL="24003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8pPr>
            <a:lvl9pPr marL="27432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9pPr>
          </a:lstStyle>
          <a:p>
            <a:pPr>
              <a:spcBef>
                <a:spcPts val="0"/>
              </a:spcBef>
              <a:spcAft>
                <a:spcPts val="900"/>
              </a:spcAft>
              <a:defRPr/>
            </a:pPr>
            <a:r>
              <a:rPr lang="en-GB" sz="1200" b="1" dirty="0">
                <a:solidFill>
                  <a:srgbClr val="262526"/>
                </a:solidFill>
                <a:latin typeface="Calibri" panose="020F0502020204030204" pitchFamily="34" charset="0"/>
                <a:cs typeface="Calibri" panose="020F0502020204030204" pitchFamily="34" charset="0"/>
              </a:rPr>
              <a:t>Duarte Schmidt Lino</a:t>
            </a:r>
            <a:br>
              <a:rPr lang="en-GB" sz="1200" b="1"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PLMJ, Portugal</a:t>
            </a:r>
          </a:p>
        </p:txBody>
      </p:sp>
      <p:sp>
        <p:nvSpPr>
          <p:cNvPr id="15" name="Subtitle 2">
            <a:extLst>
              <a:ext uri="{FF2B5EF4-FFF2-40B4-BE49-F238E27FC236}">
                <a16:creationId xmlns:a16="http://schemas.microsoft.com/office/drawing/2014/main" id="{5CF7B3A7-37F8-75A9-A92E-5CDEE95E9254}"/>
              </a:ext>
            </a:extLst>
          </p:cNvPr>
          <p:cNvSpPr txBox="1">
            <a:spLocks/>
          </p:cNvSpPr>
          <p:nvPr/>
        </p:nvSpPr>
        <p:spPr>
          <a:xfrm>
            <a:off x="5649091" y="3903636"/>
            <a:ext cx="1571581" cy="856394"/>
          </a:xfrm>
          <a:prstGeom prst="rect">
            <a:avLst/>
          </a:prstGeom>
        </p:spPr>
        <p:txBody>
          <a:bodyPr vert="horz" lIns="91440" tIns="45720" rIns="91440" bIns="45720" rtlCol="0">
            <a:noAutofit/>
          </a:bodyPr>
          <a:lstStyle>
            <a:lvl1pPr marL="0" indent="0" algn="ctr" defTabSz="342900" rtl="0" eaLnBrk="1" latinLnBrk="0" hangingPunct="1">
              <a:spcBef>
                <a:spcPct val="20000"/>
              </a:spcBef>
              <a:buFont typeface="Arial"/>
              <a:buNone/>
              <a:defRPr sz="2400" kern="1200">
                <a:solidFill>
                  <a:schemeClr val="tx1">
                    <a:tint val="75000"/>
                  </a:schemeClr>
                </a:solidFill>
                <a:latin typeface="+mn-lt"/>
                <a:ea typeface="+mn-ea"/>
                <a:cs typeface="+mn-cs"/>
              </a:defRPr>
            </a:lvl1pPr>
            <a:lvl2pPr marL="342900" indent="0" algn="ctr" defTabSz="342900" rtl="0" eaLnBrk="1" latinLnBrk="0" hangingPunct="1">
              <a:spcBef>
                <a:spcPct val="20000"/>
              </a:spcBef>
              <a:buFont typeface="Arial"/>
              <a:buNone/>
              <a:defRPr sz="2100" kern="1200">
                <a:solidFill>
                  <a:schemeClr val="tx1">
                    <a:tint val="75000"/>
                  </a:schemeClr>
                </a:solidFill>
                <a:latin typeface="+mn-lt"/>
                <a:ea typeface="+mn-ea"/>
                <a:cs typeface="+mn-cs"/>
              </a:defRPr>
            </a:lvl2pPr>
            <a:lvl3pPr marL="685800" indent="0" algn="ctr" defTabSz="342900" rtl="0" eaLnBrk="1" latinLnBrk="0" hangingPunct="1">
              <a:spcBef>
                <a:spcPct val="20000"/>
              </a:spcBef>
              <a:buFont typeface="Arial"/>
              <a:buNone/>
              <a:defRPr sz="1800" kern="1200">
                <a:solidFill>
                  <a:schemeClr val="tx1">
                    <a:tint val="75000"/>
                  </a:schemeClr>
                </a:solidFill>
                <a:latin typeface="+mn-lt"/>
                <a:ea typeface="+mn-ea"/>
                <a:cs typeface="+mn-cs"/>
              </a:defRPr>
            </a:lvl3pPr>
            <a:lvl4pPr marL="10287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4pPr>
            <a:lvl5pPr marL="13716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5pPr>
            <a:lvl6pPr marL="17145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6pPr>
            <a:lvl7pPr marL="20574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7pPr>
            <a:lvl8pPr marL="24003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8pPr>
            <a:lvl9pPr marL="27432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9pPr>
          </a:lstStyle>
          <a:p>
            <a:pPr>
              <a:spcBef>
                <a:spcPts val="0"/>
              </a:spcBef>
              <a:spcAft>
                <a:spcPts val="900"/>
              </a:spcAft>
              <a:defRPr/>
            </a:pPr>
            <a:r>
              <a:rPr lang="en-GB" sz="1200" b="1" dirty="0">
                <a:solidFill>
                  <a:srgbClr val="262526"/>
                </a:solidFill>
                <a:latin typeface="Calibri" panose="020F0502020204030204" pitchFamily="34" charset="0"/>
                <a:cs typeface="Calibri" panose="020F0502020204030204" pitchFamily="34" charset="0"/>
              </a:rPr>
              <a:t>Phillip Taylor</a:t>
            </a:r>
            <a:br>
              <a:rPr lang="en-GB" sz="1200" b="1"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Alston &amp; Bird, UK</a:t>
            </a:r>
          </a:p>
        </p:txBody>
      </p:sp>
      <p:pic>
        <p:nvPicPr>
          <p:cNvPr id="3" name="Picture 2">
            <a:extLst>
              <a:ext uri="{FF2B5EF4-FFF2-40B4-BE49-F238E27FC236}">
                <a16:creationId xmlns:a16="http://schemas.microsoft.com/office/drawing/2014/main" id="{EE8C8D78-7103-6C3D-8592-762E7E1F459A}"/>
              </a:ext>
            </a:extLst>
          </p:cNvPr>
          <p:cNvPicPr>
            <a:picLocks noChangeAspect="1"/>
          </p:cNvPicPr>
          <p:nvPr/>
        </p:nvPicPr>
        <p:blipFill>
          <a:blip r:embed="rId7" cstate="screen">
            <a:extLst>
              <a:ext uri="{28A0092B-C50C-407E-A947-70E740481C1C}">
                <a14:useLocalDpi xmlns:a14="http://schemas.microsoft.com/office/drawing/2010/main"/>
              </a:ext>
            </a:extLst>
          </a:blip>
          <a:srcRect/>
          <a:stretch/>
        </p:blipFill>
        <p:spPr>
          <a:xfrm>
            <a:off x="7401152" y="2255210"/>
            <a:ext cx="1571580" cy="1571581"/>
          </a:xfrm>
          <a:prstGeom prst="ellipse">
            <a:avLst/>
          </a:prstGeom>
        </p:spPr>
      </p:pic>
      <p:sp>
        <p:nvSpPr>
          <p:cNvPr id="7" name="Subtitle 2">
            <a:extLst>
              <a:ext uri="{FF2B5EF4-FFF2-40B4-BE49-F238E27FC236}">
                <a16:creationId xmlns:a16="http://schemas.microsoft.com/office/drawing/2014/main" id="{3E03DF9F-6CA2-1E44-7822-3ABF7B84690A}"/>
              </a:ext>
            </a:extLst>
          </p:cNvPr>
          <p:cNvSpPr txBox="1">
            <a:spLocks/>
          </p:cNvSpPr>
          <p:nvPr/>
        </p:nvSpPr>
        <p:spPr>
          <a:xfrm>
            <a:off x="7330389" y="3903636"/>
            <a:ext cx="1571581" cy="856394"/>
          </a:xfrm>
          <a:prstGeom prst="rect">
            <a:avLst/>
          </a:prstGeom>
        </p:spPr>
        <p:txBody>
          <a:bodyPr vert="horz" lIns="91440" tIns="45720" rIns="91440" bIns="45720" rtlCol="0">
            <a:noAutofit/>
          </a:bodyPr>
          <a:lstStyle>
            <a:lvl1pPr marL="0" indent="0" algn="ctr" defTabSz="342900" rtl="0" eaLnBrk="1" latinLnBrk="0" hangingPunct="1">
              <a:spcBef>
                <a:spcPct val="20000"/>
              </a:spcBef>
              <a:buFont typeface="Arial"/>
              <a:buNone/>
              <a:defRPr sz="2400" kern="1200">
                <a:solidFill>
                  <a:schemeClr val="tx1">
                    <a:tint val="75000"/>
                  </a:schemeClr>
                </a:solidFill>
                <a:latin typeface="+mn-lt"/>
                <a:ea typeface="+mn-ea"/>
                <a:cs typeface="+mn-cs"/>
              </a:defRPr>
            </a:lvl1pPr>
            <a:lvl2pPr marL="342900" indent="0" algn="ctr" defTabSz="342900" rtl="0" eaLnBrk="1" latinLnBrk="0" hangingPunct="1">
              <a:spcBef>
                <a:spcPct val="20000"/>
              </a:spcBef>
              <a:buFont typeface="Arial"/>
              <a:buNone/>
              <a:defRPr sz="2100" kern="1200">
                <a:solidFill>
                  <a:schemeClr val="tx1">
                    <a:tint val="75000"/>
                  </a:schemeClr>
                </a:solidFill>
                <a:latin typeface="+mn-lt"/>
                <a:ea typeface="+mn-ea"/>
                <a:cs typeface="+mn-cs"/>
              </a:defRPr>
            </a:lvl2pPr>
            <a:lvl3pPr marL="685800" indent="0" algn="ctr" defTabSz="342900" rtl="0" eaLnBrk="1" latinLnBrk="0" hangingPunct="1">
              <a:spcBef>
                <a:spcPct val="20000"/>
              </a:spcBef>
              <a:buFont typeface="Arial"/>
              <a:buNone/>
              <a:defRPr sz="1800" kern="1200">
                <a:solidFill>
                  <a:schemeClr val="tx1">
                    <a:tint val="75000"/>
                  </a:schemeClr>
                </a:solidFill>
                <a:latin typeface="+mn-lt"/>
                <a:ea typeface="+mn-ea"/>
                <a:cs typeface="+mn-cs"/>
              </a:defRPr>
            </a:lvl3pPr>
            <a:lvl4pPr marL="10287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4pPr>
            <a:lvl5pPr marL="13716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5pPr>
            <a:lvl6pPr marL="17145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6pPr>
            <a:lvl7pPr marL="20574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7pPr>
            <a:lvl8pPr marL="24003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8pPr>
            <a:lvl9pPr marL="27432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9pPr>
          </a:lstStyle>
          <a:p>
            <a:pPr>
              <a:spcBef>
                <a:spcPts val="0"/>
              </a:spcBef>
              <a:spcAft>
                <a:spcPts val="900"/>
              </a:spcAft>
              <a:defRPr/>
            </a:pPr>
            <a:r>
              <a:rPr lang="en-GB" sz="1200" b="1" dirty="0">
                <a:solidFill>
                  <a:srgbClr val="262526"/>
                </a:solidFill>
                <a:latin typeface="Calibri" panose="020F0502020204030204" pitchFamily="34" charset="0"/>
                <a:cs typeface="Calibri" panose="020F0502020204030204" pitchFamily="34" charset="0"/>
              </a:rPr>
              <a:t>Marlous de Groot</a:t>
            </a:r>
            <a:br>
              <a:rPr lang="en-GB" sz="1200" b="1"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CMS Derks Star </a:t>
            </a:r>
            <a:r>
              <a:rPr lang="en-GB" sz="1200" dirty="0" err="1">
                <a:solidFill>
                  <a:srgbClr val="262526"/>
                </a:solidFill>
                <a:latin typeface="Calibri" panose="020F0502020204030204" pitchFamily="34" charset="0"/>
                <a:cs typeface="Calibri" panose="020F0502020204030204" pitchFamily="34" charset="0"/>
              </a:rPr>
              <a:t>Busmann</a:t>
            </a:r>
            <a:r>
              <a:rPr lang="en-GB" sz="1200" dirty="0">
                <a:solidFill>
                  <a:srgbClr val="262526"/>
                </a:solidFill>
                <a:latin typeface="Calibri" panose="020F0502020204030204" pitchFamily="34" charset="0"/>
                <a:cs typeface="Calibri" panose="020F0502020204030204" pitchFamily="34" charset="0"/>
              </a:rPr>
              <a:t>, </a:t>
            </a:r>
            <a:br>
              <a:rPr lang="en-GB" sz="1200"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The Netherlands</a:t>
            </a:r>
          </a:p>
        </p:txBody>
      </p:sp>
    </p:spTree>
    <p:extLst>
      <p:ext uri="{BB962C8B-B14F-4D97-AF65-F5344CB8AC3E}">
        <p14:creationId xmlns:p14="http://schemas.microsoft.com/office/powerpoint/2010/main" val="2467216006"/>
      </p:ext>
    </p:extLst>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169" name="Title 1"/>
          <p:cNvSpPr>
            <a:spLocks noGrp="1"/>
          </p:cNvSpPr>
          <p:nvPr>
            <p:ph type="ctrTitle"/>
          </p:nvPr>
        </p:nvSpPr>
        <p:spPr>
          <a:xfrm>
            <a:off x="548640" y="1508760"/>
            <a:ext cx="8046720" cy="1115568"/>
          </a:xfrm>
          <a:noFill/>
          <a:ln>
            <a:noFill/>
          </a:ln>
        </p:spPr>
        <p:txBody>
          <a:bodyPr wrap="square" lIns="0" tIns="0" rIns="0" bIns="0" anchor="t">
            <a:noAutofit/>
          </a:bodyPr>
          <a:lstStyle/>
          <a:p>
            <a:pPr marL="0" indent="0" algn="l" eaLnBrk="1" hangingPunct="1">
              <a:lnSpc>
                <a:spcPct val="108000"/>
              </a:lnSpc>
              <a:spcBef>
                <a:spcPts val="0"/>
              </a:spcBef>
              <a:spcAft>
                <a:spcPts val="500"/>
              </a:spcAft>
              <a:buNone/>
            </a:pPr>
            <a:r>
              <a:rPr lang="en-US" sz="3200" b="1" i="0" dirty="0">
                <a:solidFill>
                  <a:srgbClr val="1F497D"/>
                </a:solidFill>
                <a:latin typeface="Calibri"/>
              </a:rPr>
              <a:t>Back to Square 0.5</a:t>
            </a:r>
          </a:p>
          <a:p>
            <a:pPr marL="0" indent="0" algn="l">
              <a:lnSpc>
                <a:spcPct val="108000"/>
              </a:lnSpc>
              <a:spcBef>
                <a:spcPts val="0"/>
              </a:spcBef>
              <a:spcAft>
                <a:spcPts val="500"/>
              </a:spcAft>
              <a:buNone/>
            </a:pPr>
            <a:r>
              <a:rPr lang="en-US" sz="3200" b="1" i="0" dirty="0">
                <a:solidFill>
                  <a:srgbClr val="1F497D"/>
                </a:solidFill>
                <a:latin typeface="Calibri"/>
              </a:rPr>
              <a:t>Prepack Bankruptcy</a:t>
            </a:r>
          </a:p>
        </p:txBody>
      </p:sp>
      <p:sp>
        <p:nvSpPr>
          <p:cNvPr id="3" name="Subtitle 2"/>
          <p:cNvSpPr>
            <a:spLocks noGrp="1"/>
          </p:cNvSpPr>
          <p:nvPr>
            <p:ph type="subTitle" idx="1"/>
          </p:nvPr>
        </p:nvSpPr>
        <p:spPr>
          <a:xfrm>
            <a:off x="548640" y="2852928"/>
            <a:ext cx="5394960" cy="292608"/>
          </a:xfrm>
          <a:noFill/>
          <a:ln>
            <a:noFill/>
          </a:ln>
        </p:spPr>
        <p:txBody>
          <a:bodyPr wrap="square" lIns="0" tIns="0" rIns="0" bIns="0" rtlCol="0" anchor="t">
            <a:noAutofit/>
          </a:bodyPr>
          <a:lstStyle/>
          <a:p>
            <a:pPr marL="0" indent="0" algn="l">
              <a:lnSpc>
                <a:spcPct val="108000"/>
              </a:lnSpc>
              <a:spcBef>
                <a:spcPts val="0"/>
              </a:spcBef>
              <a:spcAft>
                <a:spcPts val="500"/>
              </a:spcAft>
              <a:buNone/>
              <a:defRPr/>
            </a:pPr>
            <a:r>
              <a:rPr lang="nl-BE" sz="2000" b="1" i="0" dirty="0">
                <a:solidFill>
                  <a:srgbClr val="4F81BD"/>
                </a:solidFill>
                <a:latin typeface="Calibri"/>
              </a:rPr>
              <a:t>Speakers:</a:t>
            </a:r>
          </a:p>
        </p:txBody>
      </p:sp>
      <p:sp>
        <p:nvSpPr>
          <p:cNvPr id="7170" name="TextBox 7169"/>
          <p:cNvSpPr txBox="1"/>
          <p:nvPr/>
        </p:nvSpPr>
        <p:spPr>
          <a:xfrm>
            <a:off x="548640" y="3310128"/>
            <a:ext cx="3291840" cy="932688"/>
          </a:xfrm>
          <a:prstGeom prst="rect">
            <a:avLst/>
          </a:prstGeom>
          <a:noFill/>
          <a:ln>
            <a:noFill/>
          </a:ln>
        </p:spPr>
        <p:txBody>
          <a:bodyPr wrap="square" lIns="0" tIns="0" rIns="0" bIns="0" anchor="t">
            <a:noAutofit/>
          </a:bodyPr>
          <a:lstStyle/>
          <a:p>
            <a:pPr marL="0" marR="0" lvl="0" indent="0" algn="l" defTabSz="457200" rtl="0" eaLnBrk="1" fontAlgn="auto" latinLnBrk="0" hangingPunct="1">
              <a:lnSpc>
                <a:spcPct val="108000"/>
              </a:lnSpc>
              <a:spcBef>
                <a:spcPts val="0"/>
              </a:spcBef>
              <a:spcAft>
                <a:spcPts val="500"/>
              </a:spcAft>
              <a:buClrTx/>
              <a:buSzTx/>
              <a:buFontTx/>
              <a:buNone/>
              <a:tabLst/>
              <a:defRPr/>
            </a:pPr>
            <a:r>
              <a:rPr kumimoji="0" sz="1700" b="0" i="0" u="none" strike="noStrike" kern="1200" cap="none" spc="0" normalizeH="0" baseline="0" noProof="0">
                <a:ln>
                  <a:noFill/>
                </a:ln>
                <a:solidFill>
                  <a:srgbClr val="263D50"/>
                </a:solidFill>
                <a:effectLst/>
                <a:uLnTx/>
                <a:uFillTx/>
                <a:latin typeface="Calibri"/>
                <a:ea typeface="+mn-ea"/>
                <a:cs typeface="+mn-cs"/>
              </a:rPr>
              <a:t>Marlous de Groot (NL)</a:t>
            </a:r>
          </a:p>
          <a:p>
            <a:pPr marL="0" marR="0" lvl="0" indent="0" algn="l" defTabSz="457200" rtl="0" eaLnBrk="1" fontAlgn="auto" latinLnBrk="0" hangingPunct="1">
              <a:lnSpc>
                <a:spcPct val="108000"/>
              </a:lnSpc>
              <a:spcBef>
                <a:spcPts val="0"/>
              </a:spcBef>
              <a:spcAft>
                <a:spcPts val="500"/>
              </a:spcAft>
              <a:buClrTx/>
              <a:buSzTx/>
              <a:buFontTx/>
              <a:buNone/>
              <a:tabLst/>
              <a:defRPr/>
            </a:pPr>
            <a:r>
              <a:rPr kumimoji="0" sz="1700" b="0" i="0" u="none" strike="noStrike" kern="1200" cap="none" spc="0" normalizeH="0" baseline="0" noProof="0">
                <a:ln>
                  <a:noFill/>
                </a:ln>
                <a:solidFill>
                  <a:srgbClr val="263D50"/>
                </a:solidFill>
                <a:effectLst/>
                <a:uLnTx/>
                <a:uFillTx/>
                <a:latin typeface="Calibri"/>
                <a:ea typeface="+mn-ea"/>
                <a:cs typeface="+mn-cs"/>
              </a:rPr>
              <a:t>Javier Sánchez Campo (SP)</a:t>
            </a:r>
          </a:p>
        </p:txBody>
      </p:sp>
      <p:sp>
        <p:nvSpPr>
          <p:cNvPr id="7171" name="TextBox 7170"/>
          <p:cNvSpPr txBox="1"/>
          <p:nvPr/>
        </p:nvSpPr>
        <p:spPr>
          <a:xfrm>
            <a:off x="3794760" y="3310128"/>
            <a:ext cx="2697480" cy="932688"/>
          </a:xfrm>
          <a:prstGeom prst="rect">
            <a:avLst/>
          </a:prstGeom>
          <a:noFill/>
          <a:ln>
            <a:noFill/>
          </a:ln>
        </p:spPr>
        <p:txBody>
          <a:bodyPr wrap="square" lIns="0" tIns="0" rIns="0" bIns="0" anchor="t">
            <a:noAutofit/>
          </a:bodyPr>
          <a:lstStyle/>
          <a:p>
            <a:pPr marL="0" marR="0" lvl="0" indent="0" algn="l" defTabSz="457200" rtl="0" eaLnBrk="1" fontAlgn="auto" latinLnBrk="0" hangingPunct="1">
              <a:lnSpc>
                <a:spcPct val="108000"/>
              </a:lnSpc>
              <a:spcBef>
                <a:spcPts val="0"/>
              </a:spcBef>
              <a:spcAft>
                <a:spcPts val="500"/>
              </a:spcAft>
              <a:buClrTx/>
              <a:buSzTx/>
              <a:buFontTx/>
              <a:buNone/>
              <a:tabLst/>
              <a:defRPr/>
            </a:pPr>
            <a:r>
              <a:rPr kumimoji="0" sz="1700" b="0" i="0" u="none" strike="noStrike" kern="1200" cap="none" spc="0" normalizeH="0" baseline="0" noProof="0">
                <a:ln>
                  <a:noFill/>
                </a:ln>
                <a:solidFill>
                  <a:srgbClr val="263D50"/>
                </a:solidFill>
                <a:effectLst/>
                <a:uLnTx/>
                <a:uFillTx/>
                <a:latin typeface="Calibri"/>
                <a:ea typeface="+mn-ea"/>
                <a:cs typeface="+mn-cs"/>
              </a:rPr>
              <a:t>Duarte Schmidt Lino (PO)</a:t>
            </a:r>
          </a:p>
          <a:p>
            <a:pPr marL="0" marR="0" lvl="0" indent="0" algn="l" defTabSz="457200" rtl="0" eaLnBrk="1" fontAlgn="auto" latinLnBrk="0" hangingPunct="1">
              <a:lnSpc>
                <a:spcPct val="108000"/>
              </a:lnSpc>
              <a:spcBef>
                <a:spcPts val="0"/>
              </a:spcBef>
              <a:spcAft>
                <a:spcPts val="500"/>
              </a:spcAft>
              <a:buClrTx/>
              <a:buSzTx/>
              <a:buFontTx/>
              <a:buNone/>
              <a:tabLst/>
              <a:defRPr/>
            </a:pPr>
            <a:r>
              <a:rPr kumimoji="0" sz="1700" b="0" i="0" u="none" strike="noStrike" kern="1200" cap="none" spc="0" normalizeH="0" baseline="0" noProof="0">
                <a:ln>
                  <a:noFill/>
                </a:ln>
                <a:solidFill>
                  <a:srgbClr val="263D50"/>
                </a:solidFill>
                <a:effectLst/>
                <a:uLnTx/>
                <a:uFillTx/>
                <a:latin typeface="Calibri"/>
                <a:ea typeface="+mn-ea"/>
                <a:cs typeface="+mn-cs"/>
              </a:rPr>
              <a:t>Phillip Taylor (UK)</a:t>
            </a:r>
          </a:p>
        </p:txBody>
      </p:sp>
      <p:sp>
        <p:nvSpPr>
          <p:cNvPr id="7172" name="TextBox 7171"/>
          <p:cNvSpPr txBox="1"/>
          <p:nvPr/>
        </p:nvSpPr>
        <p:spPr>
          <a:xfrm>
            <a:off x="6583680" y="2816352"/>
            <a:ext cx="2011680" cy="1426464"/>
          </a:xfrm>
          <a:prstGeom prst="rect">
            <a:avLst/>
          </a:prstGeom>
          <a:solidFill>
            <a:srgbClr val="D4E6F3"/>
          </a:solidFill>
          <a:ln>
            <a:noFill/>
          </a:ln>
        </p:spPr>
        <p:txBody>
          <a:bodyPr wrap="square" lIns="164592" tIns="164592" rIns="164592" bIns="164592" anchor="t">
            <a:noAutofit/>
          </a:bodyPr>
          <a:lstStyle/>
          <a:p>
            <a:pPr marL="0" marR="0" lvl="0" indent="0" algn="l" defTabSz="457200" rtl="0" eaLnBrk="1" fontAlgn="auto" latinLnBrk="0" hangingPunct="1">
              <a:lnSpc>
                <a:spcPct val="108000"/>
              </a:lnSpc>
              <a:spcBef>
                <a:spcPts val="0"/>
              </a:spcBef>
              <a:spcAft>
                <a:spcPts val="500"/>
              </a:spcAft>
              <a:buClrTx/>
              <a:buSzTx/>
              <a:buFontTx/>
              <a:buNone/>
              <a:tabLst/>
              <a:defRPr/>
            </a:pPr>
            <a:r>
              <a:rPr kumimoji="0" sz="1700" b="1" i="0" u="none" strike="noStrike" kern="1200" cap="none" spc="0" normalizeH="0" baseline="0" noProof="0">
                <a:ln>
                  <a:noFill/>
                </a:ln>
                <a:solidFill>
                  <a:srgbClr val="1F497D"/>
                </a:solidFill>
                <a:effectLst/>
                <a:uLnTx/>
                <a:uFillTx/>
                <a:latin typeface="Calibri"/>
                <a:ea typeface="+mn-ea"/>
                <a:cs typeface="+mn-cs"/>
              </a:rPr>
              <a:t>Moderator:</a:t>
            </a:r>
          </a:p>
          <a:p>
            <a:pPr marL="0" marR="0" lvl="0" indent="0" algn="l" defTabSz="457200" rtl="0" eaLnBrk="1" fontAlgn="auto" latinLnBrk="0" hangingPunct="1">
              <a:lnSpc>
                <a:spcPct val="108000"/>
              </a:lnSpc>
              <a:spcBef>
                <a:spcPts val="0"/>
              </a:spcBef>
              <a:spcAft>
                <a:spcPts val="500"/>
              </a:spcAft>
              <a:buClrTx/>
              <a:buSzTx/>
              <a:buFontTx/>
              <a:buNone/>
              <a:tabLst/>
              <a:defRPr/>
            </a:pPr>
            <a:r>
              <a:rPr kumimoji="0" sz="1700" b="1" i="0" u="none" strike="noStrike" kern="1200" cap="none" spc="0" normalizeH="0" baseline="0" noProof="0">
                <a:ln>
                  <a:noFill/>
                </a:ln>
                <a:solidFill>
                  <a:srgbClr val="1F497D"/>
                </a:solidFill>
                <a:effectLst/>
                <a:uLnTx/>
                <a:uFillTx/>
                <a:latin typeface="Calibri"/>
                <a:ea typeface="+mn-ea"/>
                <a:cs typeface="+mn-cs"/>
              </a:rPr>
              <a:t>Louis Verstraeten (BE)</a:t>
            </a:r>
          </a:p>
        </p:txBody>
      </p:sp>
    </p:spTree>
    <p:extLst>
      <p:ext uri="{BB962C8B-B14F-4D97-AF65-F5344CB8AC3E}">
        <p14:creationId xmlns:p14="http://schemas.microsoft.com/office/powerpoint/2010/main" val="36474975"/>
      </p:ext>
    </p:extLst>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bg>
      <p:bgPr>
        <a:solidFill>
          <a:srgbClr val="D4E6F3"/>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502920" y="1965960"/>
            <a:ext cx="7178040" cy="356616"/>
          </a:xfrm>
          <a:solidFill>
            <a:srgbClr val="FFFFFF"/>
          </a:solidFill>
          <a:ln>
            <a:noFill/>
          </a:ln>
        </p:spPr>
        <p:txBody>
          <a:bodyPr wrap="square" lIns="50292" tIns="50292" rIns="50292" bIns="50292" anchor="t">
            <a:noAutofit/>
          </a:bodyPr>
          <a:lstStyle/>
          <a:p>
            <a:pPr marL="0" indent="0" algn="l">
              <a:lnSpc>
                <a:spcPct val="108000"/>
              </a:lnSpc>
              <a:spcBef>
                <a:spcPts val="0"/>
              </a:spcBef>
              <a:spcAft>
                <a:spcPts val="500"/>
              </a:spcAft>
              <a:buNone/>
            </a:pPr>
            <a:r>
              <a:rPr lang="en-US" sz="1700" b="0" i="0">
                <a:solidFill>
                  <a:srgbClr val="263D50"/>
                </a:solidFill>
                <a:latin typeface="Calibri"/>
              </a:rPr>
              <a:t>Background of the prepack landscape</a:t>
            </a:r>
          </a:p>
        </p:txBody>
      </p:sp>
      <p:sp>
        <p:nvSpPr>
          <p:cNvPr id="4" name="Tekstvak 3">
            <a:extLst>
              <a:ext uri="{FF2B5EF4-FFF2-40B4-BE49-F238E27FC236}">
                <a16:creationId xmlns:a16="http://schemas.microsoft.com/office/drawing/2014/main" id="{01A3B3EA-F363-01D5-595D-2C81EFB2F05F}"/>
              </a:ext>
            </a:extLst>
          </p:cNvPr>
          <p:cNvSpPr txBox="1"/>
          <p:nvPr/>
        </p:nvSpPr>
        <p:spPr>
          <a:xfrm>
            <a:off x="502920" y="1335024"/>
            <a:ext cx="8138160" cy="530352"/>
          </a:xfrm>
          <a:prstGeom prst="rect">
            <a:avLst/>
          </a:prstGeom>
          <a:noFill/>
          <a:ln>
            <a:noFill/>
          </a:ln>
        </p:spPr>
        <p:txBody>
          <a:bodyPr wrap="square" lIns="0" tIns="0" rIns="0" bIns="0" rtlCol="0" anchor="t">
            <a:noAutofit/>
          </a:bodyPr>
          <a:lstStyle/>
          <a:p>
            <a:pPr marL="0" marR="0" lvl="0" indent="0" algn="l" defTabSz="457200" rtl="0" eaLnBrk="1" fontAlgn="auto" latinLnBrk="0" hangingPunct="1">
              <a:lnSpc>
                <a:spcPct val="108000"/>
              </a:lnSpc>
              <a:spcBef>
                <a:spcPts val="0"/>
              </a:spcBef>
              <a:spcAft>
                <a:spcPts val="500"/>
              </a:spcAft>
              <a:buClrTx/>
              <a:buSzTx/>
              <a:buFontTx/>
              <a:buNone/>
              <a:tabLst/>
              <a:defRPr/>
            </a:pPr>
            <a:r>
              <a:rPr kumimoji="0" lang="nl-BE" sz="2500" b="1" i="0" u="none" strike="noStrike" kern="1200" cap="none" spc="0" normalizeH="0" baseline="0" noProof="0">
                <a:ln>
                  <a:noFill/>
                </a:ln>
                <a:solidFill>
                  <a:srgbClr val="1F497D"/>
                </a:solidFill>
                <a:effectLst/>
                <a:uLnTx/>
                <a:uFillTx/>
                <a:latin typeface="Calibri"/>
                <a:ea typeface="+mn-ea"/>
                <a:cs typeface="+mn-cs"/>
              </a:rPr>
              <a:t>Outline of the session</a:t>
            </a:r>
            <a:endParaRPr kumimoji="0" lang="nl-BE" sz="2000" b="1" i="0" u="none" strike="noStrike" kern="1200" cap="none" spc="0" normalizeH="0" baseline="0" noProof="0">
              <a:ln>
                <a:noFill/>
              </a:ln>
              <a:solidFill>
                <a:prstClr val="black"/>
              </a:solidFill>
              <a:effectLst/>
              <a:uLnTx/>
              <a:uFillTx/>
              <a:latin typeface="Calibri"/>
              <a:ea typeface="+mn-ea"/>
              <a:cs typeface="+mn-cs"/>
            </a:endParaRPr>
          </a:p>
        </p:txBody>
      </p:sp>
      <p:sp>
        <p:nvSpPr>
          <p:cNvPr id="5" name="TextBox 4"/>
          <p:cNvSpPr txBox="1"/>
          <p:nvPr/>
        </p:nvSpPr>
        <p:spPr>
          <a:xfrm>
            <a:off x="7680960" y="1965960"/>
            <a:ext cx="960120" cy="356616"/>
          </a:xfrm>
          <a:prstGeom prst="rect">
            <a:avLst/>
          </a:prstGeom>
          <a:solidFill>
            <a:srgbClr val="FFFFFF"/>
          </a:solidFill>
          <a:ln>
            <a:noFill/>
          </a:ln>
        </p:spPr>
        <p:txBody>
          <a:bodyPr wrap="square" lIns="50292" tIns="50292" rIns="50292" bIns="50292" anchor="t">
            <a:noAutofit/>
          </a:bodyPr>
          <a:lstStyle/>
          <a:p>
            <a:pPr marL="0" marR="0" lvl="0" indent="0" algn="r" defTabSz="457200" rtl="0" eaLnBrk="1" fontAlgn="auto" latinLnBrk="0" hangingPunct="1">
              <a:lnSpc>
                <a:spcPct val="108000"/>
              </a:lnSpc>
              <a:spcBef>
                <a:spcPts val="0"/>
              </a:spcBef>
              <a:spcAft>
                <a:spcPts val="500"/>
              </a:spcAft>
              <a:buClrTx/>
              <a:buSzTx/>
              <a:buFontTx/>
              <a:buNone/>
              <a:tabLst/>
              <a:defRPr/>
            </a:pPr>
            <a:r>
              <a:rPr kumimoji="0" sz="1700" b="1" i="0" u="none" strike="noStrike" kern="1200" cap="none" spc="0" normalizeH="0" baseline="0" noProof="0">
                <a:ln>
                  <a:noFill/>
                </a:ln>
                <a:solidFill>
                  <a:srgbClr val="1F497D"/>
                </a:solidFill>
                <a:effectLst/>
                <a:uLnTx/>
                <a:uFillTx/>
                <a:latin typeface="Calibri"/>
                <a:ea typeface="+mn-ea"/>
                <a:cs typeface="+mn-cs"/>
              </a:rPr>
              <a:t>5 min</a:t>
            </a:r>
          </a:p>
        </p:txBody>
      </p:sp>
      <p:sp>
        <p:nvSpPr>
          <p:cNvPr id="6" name="TextBox 5"/>
          <p:cNvSpPr txBox="1"/>
          <p:nvPr/>
        </p:nvSpPr>
        <p:spPr>
          <a:xfrm>
            <a:off x="502920" y="2359152"/>
            <a:ext cx="7178040" cy="356616"/>
          </a:xfrm>
          <a:prstGeom prst="rect">
            <a:avLst/>
          </a:prstGeom>
          <a:noFill/>
          <a:ln>
            <a:noFill/>
          </a:ln>
        </p:spPr>
        <p:txBody>
          <a:bodyPr wrap="square" lIns="50292" tIns="50292" rIns="50292" bIns="50292" anchor="t">
            <a:noAutofit/>
          </a:bodyPr>
          <a:lstStyle/>
          <a:p>
            <a:pPr marL="0" marR="0" lvl="0" indent="0" algn="l" defTabSz="457200" rtl="0" eaLnBrk="1" fontAlgn="auto" latinLnBrk="0" hangingPunct="1">
              <a:lnSpc>
                <a:spcPct val="108000"/>
              </a:lnSpc>
              <a:spcBef>
                <a:spcPts val="0"/>
              </a:spcBef>
              <a:spcAft>
                <a:spcPts val="500"/>
              </a:spcAft>
              <a:buClrTx/>
              <a:buSzTx/>
              <a:buFontTx/>
              <a:buNone/>
              <a:tabLst/>
              <a:defRPr/>
            </a:pPr>
            <a:r>
              <a:rPr kumimoji="0" sz="1700" b="0" i="0" u="none" strike="noStrike" kern="1200" cap="none" spc="0" normalizeH="0" baseline="0" noProof="0">
                <a:ln>
                  <a:noFill/>
                </a:ln>
                <a:solidFill>
                  <a:srgbClr val="263D50"/>
                </a:solidFill>
                <a:effectLst/>
                <a:uLnTx/>
                <a:uFillTx/>
                <a:latin typeface="Calibri"/>
                <a:ea typeface="+mn-ea"/>
                <a:cs typeface="+mn-cs"/>
              </a:rPr>
              <a:t>Phase 1: Preparing the prepack</a:t>
            </a:r>
          </a:p>
        </p:txBody>
      </p:sp>
      <p:sp>
        <p:nvSpPr>
          <p:cNvPr id="7" name="TextBox 6"/>
          <p:cNvSpPr txBox="1"/>
          <p:nvPr/>
        </p:nvSpPr>
        <p:spPr>
          <a:xfrm>
            <a:off x="7680960" y="2359152"/>
            <a:ext cx="960120" cy="356616"/>
          </a:xfrm>
          <a:prstGeom prst="rect">
            <a:avLst/>
          </a:prstGeom>
          <a:noFill/>
          <a:ln>
            <a:noFill/>
          </a:ln>
        </p:spPr>
        <p:txBody>
          <a:bodyPr wrap="square" lIns="50292" tIns="50292" rIns="50292" bIns="50292" anchor="t">
            <a:noAutofit/>
          </a:bodyPr>
          <a:lstStyle/>
          <a:p>
            <a:pPr marL="0" marR="0" lvl="0" indent="0" algn="r" defTabSz="457200" rtl="0" eaLnBrk="1" fontAlgn="auto" latinLnBrk="0" hangingPunct="1">
              <a:lnSpc>
                <a:spcPct val="108000"/>
              </a:lnSpc>
              <a:spcBef>
                <a:spcPts val="0"/>
              </a:spcBef>
              <a:spcAft>
                <a:spcPts val="500"/>
              </a:spcAft>
              <a:buClrTx/>
              <a:buSzTx/>
              <a:buFontTx/>
              <a:buNone/>
              <a:tabLst/>
              <a:defRPr/>
            </a:pPr>
            <a:r>
              <a:rPr kumimoji="0" sz="1700" b="1" i="0" u="none" strike="noStrike" kern="1200" cap="none" spc="0" normalizeH="0" baseline="0" noProof="0">
                <a:ln>
                  <a:noFill/>
                </a:ln>
                <a:solidFill>
                  <a:srgbClr val="1F497D"/>
                </a:solidFill>
                <a:effectLst/>
                <a:uLnTx/>
                <a:uFillTx/>
                <a:latin typeface="Calibri"/>
                <a:ea typeface="+mn-ea"/>
                <a:cs typeface="+mn-cs"/>
              </a:rPr>
              <a:t>10 min</a:t>
            </a:r>
          </a:p>
        </p:txBody>
      </p:sp>
      <p:sp>
        <p:nvSpPr>
          <p:cNvPr id="8" name="TextBox 7"/>
          <p:cNvSpPr txBox="1"/>
          <p:nvPr/>
        </p:nvSpPr>
        <p:spPr>
          <a:xfrm>
            <a:off x="502920" y="2752344"/>
            <a:ext cx="7178040" cy="356616"/>
          </a:xfrm>
          <a:prstGeom prst="rect">
            <a:avLst/>
          </a:prstGeom>
          <a:solidFill>
            <a:srgbClr val="FFFFFF"/>
          </a:solidFill>
          <a:ln>
            <a:noFill/>
          </a:ln>
        </p:spPr>
        <p:txBody>
          <a:bodyPr wrap="square" lIns="50292" tIns="50292" rIns="50292" bIns="50292" anchor="t">
            <a:noAutofit/>
          </a:bodyPr>
          <a:lstStyle/>
          <a:p>
            <a:pPr marL="0" marR="0" lvl="0" indent="0" algn="l" defTabSz="457200" rtl="0" eaLnBrk="1" fontAlgn="auto" latinLnBrk="0" hangingPunct="1">
              <a:lnSpc>
                <a:spcPct val="108000"/>
              </a:lnSpc>
              <a:spcBef>
                <a:spcPts val="0"/>
              </a:spcBef>
              <a:spcAft>
                <a:spcPts val="500"/>
              </a:spcAft>
              <a:buClrTx/>
              <a:buSzTx/>
              <a:buFontTx/>
              <a:buNone/>
              <a:tabLst/>
              <a:defRPr/>
            </a:pPr>
            <a:r>
              <a:rPr kumimoji="0" sz="1700" b="0" i="0" u="none" strike="noStrike" kern="1200" cap="none" spc="0" normalizeH="0" baseline="0" noProof="0">
                <a:ln>
                  <a:noFill/>
                </a:ln>
                <a:solidFill>
                  <a:srgbClr val="263D50"/>
                </a:solidFill>
                <a:effectLst/>
                <a:uLnTx/>
                <a:uFillTx/>
                <a:latin typeface="Calibri"/>
                <a:ea typeface="+mn-ea"/>
                <a:cs typeface="+mn-cs"/>
              </a:rPr>
              <a:t>Phase 2: Protecting continuity</a:t>
            </a:r>
          </a:p>
        </p:txBody>
      </p:sp>
      <p:sp>
        <p:nvSpPr>
          <p:cNvPr id="9" name="TextBox 8"/>
          <p:cNvSpPr txBox="1"/>
          <p:nvPr/>
        </p:nvSpPr>
        <p:spPr>
          <a:xfrm>
            <a:off x="7680960" y="2752344"/>
            <a:ext cx="960120" cy="356616"/>
          </a:xfrm>
          <a:prstGeom prst="rect">
            <a:avLst/>
          </a:prstGeom>
          <a:solidFill>
            <a:srgbClr val="FFFFFF"/>
          </a:solidFill>
          <a:ln>
            <a:noFill/>
          </a:ln>
        </p:spPr>
        <p:txBody>
          <a:bodyPr wrap="square" lIns="50292" tIns="50292" rIns="50292" bIns="50292" anchor="t">
            <a:noAutofit/>
          </a:bodyPr>
          <a:lstStyle/>
          <a:p>
            <a:pPr marL="0" marR="0" lvl="0" indent="0" algn="r" defTabSz="457200" rtl="0" eaLnBrk="1" fontAlgn="auto" latinLnBrk="0" hangingPunct="1">
              <a:lnSpc>
                <a:spcPct val="108000"/>
              </a:lnSpc>
              <a:spcBef>
                <a:spcPts val="0"/>
              </a:spcBef>
              <a:spcAft>
                <a:spcPts val="500"/>
              </a:spcAft>
              <a:buClrTx/>
              <a:buSzTx/>
              <a:buFontTx/>
              <a:buNone/>
              <a:tabLst/>
              <a:defRPr/>
            </a:pPr>
            <a:r>
              <a:rPr kumimoji="0" sz="1700" b="1" i="0" u="none" strike="noStrike" kern="1200" cap="none" spc="0" normalizeH="0" baseline="0" noProof="0">
                <a:ln>
                  <a:noFill/>
                </a:ln>
                <a:solidFill>
                  <a:srgbClr val="1F497D"/>
                </a:solidFill>
                <a:effectLst/>
                <a:uLnTx/>
                <a:uFillTx/>
                <a:latin typeface="Calibri"/>
                <a:ea typeface="+mn-ea"/>
                <a:cs typeface="+mn-cs"/>
              </a:rPr>
              <a:t>5 min</a:t>
            </a:r>
          </a:p>
        </p:txBody>
      </p:sp>
      <p:sp>
        <p:nvSpPr>
          <p:cNvPr id="10" name="TextBox 9"/>
          <p:cNvSpPr txBox="1"/>
          <p:nvPr/>
        </p:nvSpPr>
        <p:spPr>
          <a:xfrm>
            <a:off x="502920" y="3145536"/>
            <a:ext cx="7178040" cy="356616"/>
          </a:xfrm>
          <a:prstGeom prst="rect">
            <a:avLst/>
          </a:prstGeom>
          <a:noFill/>
          <a:ln>
            <a:noFill/>
          </a:ln>
        </p:spPr>
        <p:txBody>
          <a:bodyPr wrap="square" lIns="50292" tIns="50292" rIns="50292" bIns="50292" anchor="t">
            <a:noAutofit/>
          </a:bodyPr>
          <a:lstStyle/>
          <a:p>
            <a:pPr marL="0" marR="0" lvl="0" indent="0" algn="l" defTabSz="457200" rtl="0" eaLnBrk="1" fontAlgn="auto" latinLnBrk="0" hangingPunct="1">
              <a:lnSpc>
                <a:spcPct val="108000"/>
              </a:lnSpc>
              <a:spcBef>
                <a:spcPts val="0"/>
              </a:spcBef>
              <a:spcAft>
                <a:spcPts val="500"/>
              </a:spcAft>
              <a:buClrTx/>
              <a:buSzTx/>
              <a:buFontTx/>
              <a:buNone/>
              <a:tabLst/>
              <a:defRPr/>
            </a:pPr>
            <a:r>
              <a:rPr kumimoji="0" sz="1700" b="0" i="0" u="none" strike="noStrike" kern="1200" cap="none" spc="0" normalizeH="0" baseline="0" noProof="0" dirty="0">
                <a:ln>
                  <a:noFill/>
                </a:ln>
                <a:solidFill>
                  <a:srgbClr val="263D50"/>
                </a:solidFill>
                <a:effectLst/>
                <a:uLnTx/>
                <a:uFillTx/>
                <a:latin typeface="Calibri"/>
                <a:ea typeface="+mn-ea"/>
                <a:cs typeface="+mn-cs"/>
              </a:rPr>
              <a:t>Phase 3: Bidding war</a:t>
            </a:r>
            <a:r>
              <a:rPr kumimoji="0" lang="nl-BE" sz="1700" b="0" i="0" u="none" strike="noStrike" kern="1200" cap="none" spc="0" normalizeH="0" baseline="0" noProof="0" dirty="0">
                <a:ln>
                  <a:noFill/>
                </a:ln>
                <a:solidFill>
                  <a:srgbClr val="263D50"/>
                </a:solidFill>
                <a:effectLst/>
                <a:uLnTx/>
                <a:uFillTx/>
                <a:latin typeface="Calibri"/>
                <a:ea typeface="+mn-ea"/>
                <a:cs typeface="+mn-cs"/>
              </a:rPr>
              <a:t>, insiders </a:t>
            </a:r>
            <a:r>
              <a:rPr kumimoji="0" lang="nl-BE" sz="1700" b="0" i="0" u="none" strike="noStrike" kern="1200" cap="none" spc="0" normalizeH="0" baseline="0" noProof="0" dirty="0" err="1">
                <a:ln>
                  <a:noFill/>
                </a:ln>
                <a:solidFill>
                  <a:srgbClr val="263D50"/>
                </a:solidFill>
                <a:effectLst/>
                <a:uLnTx/>
                <a:uFillTx/>
                <a:latin typeface="Calibri"/>
                <a:ea typeface="+mn-ea"/>
                <a:cs typeface="+mn-cs"/>
              </a:rPr>
              <a:t>and</a:t>
            </a:r>
            <a:r>
              <a:rPr kumimoji="0" lang="nl-BE" sz="1700" b="0" i="0" u="none" strike="noStrike" kern="1200" cap="none" spc="0" normalizeH="0" baseline="0" noProof="0" dirty="0">
                <a:ln>
                  <a:noFill/>
                </a:ln>
                <a:solidFill>
                  <a:srgbClr val="263D50"/>
                </a:solidFill>
                <a:effectLst/>
                <a:uLnTx/>
                <a:uFillTx/>
                <a:latin typeface="Calibri"/>
                <a:ea typeface="+mn-ea"/>
                <a:cs typeface="+mn-cs"/>
              </a:rPr>
              <a:t> </a:t>
            </a:r>
            <a:r>
              <a:rPr kumimoji="0" lang="nl-BE" sz="1700" b="0" i="0" u="none" strike="noStrike" kern="1200" cap="none" spc="0" normalizeH="0" baseline="0" noProof="0" dirty="0" err="1">
                <a:ln>
                  <a:noFill/>
                </a:ln>
                <a:solidFill>
                  <a:srgbClr val="263D50"/>
                </a:solidFill>
                <a:effectLst/>
                <a:uLnTx/>
                <a:uFillTx/>
                <a:latin typeface="Calibri"/>
                <a:ea typeface="+mn-ea"/>
                <a:cs typeface="+mn-cs"/>
              </a:rPr>
              <a:t>competing</a:t>
            </a:r>
            <a:r>
              <a:rPr kumimoji="0" sz="1700" b="0" i="0" u="none" strike="noStrike" kern="1200" cap="none" spc="0" normalizeH="0" baseline="0" noProof="0" dirty="0">
                <a:ln>
                  <a:noFill/>
                </a:ln>
                <a:solidFill>
                  <a:srgbClr val="263D50"/>
                </a:solidFill>
                <a:effectLst/>
                <a:uLnTx/>
                <a:uFillTx/>
                <a:latin typeface="Calibri"/>
                <a:ea typeface="+mn-ea"/>
                <a:cs typeface="+mn-cs"/>
              </a:rPr>
              <a:t> creditor</a:t>
            </a:r>
            <a:r>
              <a:rPr kumimoji="0" lang="nl-BE" sz="1700" b="0" i="0" u="none" strike="noStrike" kern="1200" cap="none" spc="0" normalizeH="0" baseline="0" noProof="0" dirty="0">
                <a:ln>
                  <a:noFill/>
                </a:ln>
                <a:solidFill>
                  <a:srgbClr val="263D50"/>
                </a:solidFill>
                <a:effectLst/>
                <a:uLnTx/>
                <a:uFillTx/>
                <a:latin typeface="Calibri"/>
                <a:ea typeface="+mn-ea"/>
                <a:cs typeface="+mn-cs"/>
              </a:rPr>
              <a:t>s</a:t>
            </a:r>
            <a:endParaRPr kumimoji="0" sz="1700" b="0" i="0" u="none" strike="noStrike" kern="1200" cap="none" spc="0" normalizeH="0" baseline="0" noProof="0" dirty="0">
              <a:ln>
                <a:noFill/>
              </a:ln>
              <a:solidFill>
                <a:srgbClr val="263D50"/>
              </a:solidFill>
              <a:effectLst/>
              <a:uLnTx/>
              <a:uFillTx/>
              <a:latin typeface="Calibri"/>
              <a:ea typeface="+mn-ea"/>
              <a:cs typeface="+mn-cs"/>
            </a:endParaRPr>
          </a:p>
        </p:txBody>
      </p:sp>
      <p:sp>
        <p:nvSpPr>
          <p:cNvPr id="11" name="TextBox 10"/>
          <p:cNvSpPr txBox="1"/>
          <p:nvPr/>
        </p:nvSpPr>
        <p:spPr>
          <a:xfrm>
            <a:off x="7680960" y="3145536"/>
            <a:ext cx="960120" cy="356616"/>
          </a:xfrm>
          <a:prstGeom prst="rect">
            <a:avLst/>
          </a:prstGeom>
          <a:noFill/>
          <a:ln>
            <a:noFill/>
          </a:ln>
        </p:spPr>
        <p:txBody>
          <a:bodyPr wrap="square" lIns="50292" tIns="50292" rIns="50292" bIns="50292" anchor="t">
            <a:noAutofit/>
          </a:bodyPr>
          <a:lstStyle/>
          <a:p>
            <a:pPr marL="0" marR="0" lvl="0" indent="0" algn="r" defTabSz="457200" rtl="0" eaLnBrk="1" fontAlgn="auto" latinLnBrk="0" hangingPunct="1">
              <a:lnSpc>
                <a:spcPct val="108000"/>
              </a:lnSpc>
              <a:spcBef>
                <a:spcPts val="0"/>
              </a:spcBef>
              <a:spcAft>
                <a:spcPts val="500"/>
              </a:spcAft>
              <a:buClrTx/>
              <a:buSzTx/>
              <a:buFontTx/>
              <a:buNone/>
              <a:tabLst/>
              <a:defRPr/>
            </a:pPr>
            <a:r>
              <a:rPr kumimoji="0" sz="1700" b="1" i="0" u="none" strike="noStrike" kern="1200" cap="none" spc="0" normalizeH="0" baseline="0" noProof="0">
                <a:ln>
                  <a:noFill/>
                </a:ln>
                <a:solidFill>
                  <a:srgbClr val="1F497D"/>
                </a:solidFill>
                <a:effectLst/>
                <a:uLnTx/>
                <a:uFillTx/>
                <a:latin typeface="Calibri"/>
                <a:ea typeface="+mn-ea"/>
                <a:cs typeface="+mn-cs"/>
              </a:rPr>
              <a:t>5 min</a:t>
            </a:r>
          </a:p>
        </p:txBody>
      </p:sp>
      <p:sp>
        <p:nvSpPr>
          <p:cNvPr id="12" name="TextBox 11"/>
          <p:cNvSpPr txBox="1"/>
          <p:nvPr/>
        </p:nvSpPr>
        <p:spPr>
          <a:xfrm>
            <a:off x="502920" y="3538728"/>
            <a:ext cx="7178040" cy="356616"/>
          </a:xfrm>
          <a:prstGeom prst="rect">
            <a:avLst/>
          </a:prstGeom>
          <a:solidFill>
            <a:srgbClr val="FFFFFF"/>
          </a:solidFill>
          <a:ln>
            <a:noFill/>
          </a:ln>
        </p:spPr>
        <p:txBody>
          <a:bodyPr wrap="square" lIns="50292" tIns="50292" rIns="50292" bIns="50292" anchor="t">
            <a:noAutofit/>
          </a:bodyPr>
          <a:lstStyle/>
          <a:p>
            <a:pPr marL="0" marR="0" lvl="0" indent="0" algn="l" defTabSz="457200" rtl="0" eaLnBrk="1" fontAlgn="auto" latinLnBrk="0" hangingPunct="1">
              <a:lnSpc>
                <a:spcPct val="108000"/>
              </a:lnSpc>
              <a:spcBef>
                <a:spcPts val="0"/>
              </a:spcBef>
              <a:spcAft>
                <a:spcPts val="500"/>
              </a:spcAft>
              <a:buClrTx/>
              <a:buSzTx/>
              <a:buFontTx/>
              <a:buNone/>
              <a:tabLst/>
              <a:defRPr/>
            </a:pPr>
            <a:r>
              <a:rPr kumimoji="0" sz="1700" b="0" i="0" u="none" strike="noStrike" kern="1200" cap="none" spc="0" normalizeH="0" baseline="0" noProof="0">
                <a:ln>
                  <a:noFill/>
                </a:ln>
                <a:solidFill>
                  <a:srgbClr val="263D50"/>
                </a:solidFill>
                <a:effectLst/>
                <a:uLnTx/>
                <a:uFillTx/>
                <a:latin typeface="Calibri"/>
                <a:ea typeface="+mn-ea"/>
                <a:cs typeface="+mn-cs"/>
              </a:rPr>
              <a:t>Phase 4: Prepack closing and execution</a:t>
            </a:r>
          </a:p>
        </p:txBody>
      </p:sp>
      <p:sp>
        <p:nvSpPr>
          <p:cNvPr id="13" name="TextBox 12"/>
          <p:cNvSpPr txBox="1"/>
          <p:nvPr/>
        </p:nvSpPr>
        <p:spPr>
          <a:xfrm>
            <a:off x="7680960" y="3538728"/>
            <a:ext cx="960120" cy="356616"/>
          </a:xfrm>
          <a:prstGeom prst="rect">
            <a:avLst/>
          </a:prstGeom>
          <a:solidFill>
            <a:srgbClr val="FFFFFF"/>
          </a:solidFill>
          <a:ln>
            <a:noFill/>
          </a:ln>
        </p:spPr>
        <p:txBody>
          <a:bodyPr wrap="square" lIns="50292" tIns="50292" rIns="50292" bIns="50292" anchor="t">
            <a:noAutofit/>
          </a:bodyPr>
          <a:lstStyle/>
          <a:p>
            <a:pPr marL="0" marR="0" lvl="0" indent="0" algn="r" defTabSz="457200" rtl="0" eaLnBrk="1" fontAlgn="auto" latinLnBrk="0" hangingPunct="1">
              <a:lnSpc>
                <a:spcPct val="108000"/>
              </a:lnSpc>
              <a:spcBef>
                <a:spcPts val="0"/>
              </a:spcBef>
              <a:spcAft>
                <a:spcPts val="500"/>
              </a:spcAft>
              <a:buClrTx/>
              <a:buSzTx/>
              <a:buFontTx/>
              <a:buNone/>
              <a:tabLst/>
              <a:defRPr/>
            </a:pPr>
            <a:r>
              <a:rPr kumimoji="0" sz="1700" b="1" i="0" u="none" strike="noStrike" kern="1200" cap="none" spc="0" normalizeH="0" baseline="0" noProof="0">
                <a:ln>
                  <a:noFill/>
                </a:ln>
                <a:solidFill>
                  <a:srgbClr val="1F497D"/>
                </a:solidFill>
                <a:effectLst/>
                <a:uLnTx/>
                <a:uFillTx/>
                <a:latin typeface="Calibri"/>
                <a:ea typeface="+mn-ea"/>
                <a:cs typeface="+mn-cs"/>
              </a:rPr>
              <a:t>5 min</a:t>
            </a:r>
          </a:p>
        </p:txBody>
      </p:sp>
      <p:sp>
        <p:nvSpPr>
          <p:cNvPr id="14" name="TextBox 13"/>
          <p:cNvSpPr txBox="1"/>
          <p:nvPr/>
        </p:nvSpPr>
        <p:spPr>
          <a:xfrm>
            <a:off x="502920" y="3931920"/>
            <a:ext cx="7178040" cy="356616"/>
          </a:xfrm>
          <a:prstGeom prst="rect">
            <a:avLst/>
          </a:prstGeom>
          <a:noFill/>
          <a:ln>
            <a:noFill/>
          </a:ln>
        </p:spPr>
        <p:txBody>
          <a:bodyPr wrap="square" lIns="50292" tIns="50292" rIns="50292" bIns="50292" anchor="t">
            <a:noAutofit/>
          </a:bodyPr>
          <a:lstStyle/>
          <a:p>
            <a:pPr marL="0" marR="0" lvl="0" indent="0" algn="l" defTabSz="457200" rtl="0" eaLnBrk="1" fontAlgn="auto" latinLnBrk="0" hangingPunct="1">
              <a:lnSpc>
                <a:spcPct val="108000"/>
              </a:lnSpc>
              <a:spcBef>
                <a:spcPts val="0"/>
              </a:spcBef>
              <a:spcAft>
                <a:spcPts val="500"/>
              </a:spcAft>
              <a:buClrTx/>
              <a:buSzTx/>
              <a:buFontTx/>
              <a:buNone/>
              <a:tabLst/>
              <a:defRPr/>
            </a:pPr>
            <a:r>
              <a:rPr kumimoji="0" sz="1700" b="0" i="0" u="none" strike="noStrike" kern="1200" cap="none" spc="0" normalizeH="0" baseline="0" noProof="0">
                <a:ln>
                  <a:noFill/>
                </a:ln>
                <a:solidFill>
                  <a:srgbClr val="263D50"/>
                </a:solidFill>
                <a:effectLst/>
                <a:uLnTx/>
                <a:uFillTx/>
                <a:latin typeface="Calibri"/>
                <a:ea typeface="+mn-ea"/>
                <a:cs typeface="+mn-cs"/>
              </a:rPr>
              <a:t>Phase 5: Post-closing challenges and litigation</a:t>
            </a:r>
          </a:p>
        </p:txBody>
      </p:sp>
      <p:sp>
        <p:nvSpPr>
          <p:cNvPr id="15" name="TextBox 14"/>
          <p:cNvSpPr txBox="1"/>
          <p:nvPr/>
        </p:nvSpPr>
        <p:spPr>
          <a:xfrm>
            <a:off x="7680960" y="3931920"/>
            <a:ext cx="960120" cy="356616"/>
          </a:xfrm>
          <a:prstGeom prst="rect">
            <a:avLst/>
          </a:prstGeom>
          <a:noFill/>
          <a:ln>
            <a:noFill/>
          </a:ln>
        </p:spPr>
        <p:txBody>
          <a:bodyPr wrap="square" lIns="50292" tIns="50292" rIns="50292" bIns="50292" anchor="t">
            <a:noAutofit/>
          </a:bodyPr>
          <a:lstStyle/>
          <a:p>
            <a:pPr marL="0" marR="0" lvl="0" indent="0" algn="r" defTabSz="457200" rtl="0" eaLnBrk="1" fontAlgn="auto" latinLnBrk="0" hangingPunct="1">
              <a:lnSpc>
                <a:spcPct val="108000"/>
              </a:lnSpc>
              <a:spcBef>
                <a:spcPts val="0"/>
              </a:spcBef>
              <a:spcAft>
                <a:spcPts val="500"/>
              </a:spcAft>
              <a:buClrTx/>
              <a:buSzTx/>
              <a:buFontTx/>
              <a:buNone/>
              <a:tabLst/>
              <a:defRPr/>
            </a:pPr>
            <a:r>
              <a:rPr kumimoji="0" sz="1700" b="1" i="0" u="none" strike="noStrike" kern="1200" cap="none" spc="0" normalizeH="0" baseline="0" noProof="0">
                <a:ln>
                  <a:noFill/>
                </a:ln>
                <a:solidFill>
                  <a:srgbClr val="1F497D"/>
                </a:solidFill>
                <a:effectLst/>
                <a:uLnTx/>
                <a:uFillTx/>
                <a:latin typeface="Calibri"/>
                <a:ea typeface="+mn-ea"/>
                <a:cs typeface="+mn-cs"/>
              </a:rPr>
              <a:t>3 min</a:t>
            </a:r>
          </a:p>
        </p:txBody>
      </p:sp>
      <p:sp>
        <p:nvSpPr>
          <p:cNvPr id="16" name="TextBox 15"/>
          <p:cNvSpPr txBox="1"/>
          <p:nvPr/>
        </p:nvSpPr>
        <p:spPr>
          <a:xfrm>
            <a:off x="502920" y="4325112"/>
            <a:ext cx="7178040" cy="356616"/>
          </a:xfrm>
          <a:prstGeom prst="rect">
            <a:avLst/>
          </a:prstGeom>
          <a:solidFill>
            <a:srgbClr val="FFFFFF"/>
          </a:solidFill>
          <a:ln>
            <a:noFill/>
          </a:ln>
        </p:spPr>
        <p:txBody>
          <a:bodyPr wrap="square" lIns="50292" tIns="50292" rIns="50292" bIns="50292" anchor="t">
            <a:noAutofit/>
          </a:bodyPr>
          <a:lstStyle/>
          <a:p>
            <a:pPr marL="0" marR="0" lvl="0" indent="0" algn="l" defTabSz="457200" rtl="0" eaLnBrk="1" fontAlgn="auto" latinLnBrk="0" hangingPunct="1">
              <a:lnSpc>
                <a:spcPct val="108000"/>
              </a:lnSpc>
              <a:spcBef>
                <a:spcPts val="0"/>
              </a:spcBef>
              <a:spcAft>
                <a:spcPts val="500"/>
              </a:spcAft>
              <a:buClrTx/>
              <a:buSzTx/>
              <a:buFontTx/>
              <a:buNone/>
              <a:tabLst/>
              <a:defRPr/>
            </a:pPr>
            <a:r>
              <a:rPr kumimoji="0" sz="1700" b="0" i="0" u="none" strike="noStrike" kern="1200" cap="none" spc="0" normalizeH="0" baseline="0" noProof="0">
                <a:ln>
                  <a:noFill/>
                </a:ln>
                <a:solidFill>
                  <a:srgbClr val="263D50"/>
                </a:solidFill>
                <a:effectLst/>
                <a:uLnTx/>
                <a:uFillTx/>
                <a:latin typeface="Calibri"/>
                <a:ea typeface="+mn-ea"/>
                <a:cs typeface="+mn-cs"/>
              </a:rPr>
              <a:t>Closing remarks</a:t>
            </a:r>
          </a:p>
        </p:txBody>
      </p:sp>
      <p:sp>
        <p:nvSpPr>
          <p:cNvPr id="17" name="TextBox 16"/>
          <p:cNvSpPr txBox="1"/>
          <p:nvPr/>
        </p:nvSpPr>
        <p:spPr>
          <a:xfrm>
            <a:off x="7680960" y="4325112"/>
            <a:ext cx="960120" cy="356616"/>
          </a:xfrm>
          <a:prstGeom prst="rect">
            <a:avLst/>
          </a:prstGeom>
          <a:solidFill>
            <a:srgbClr val="FFFFFF"/>
          </a:solidFill>
          <a:ln>
            <a:noFill/>
          </a:ln>
        </p:spPr>
        <p:txBody>
          <a:bodyPr wrap="square" lIns="50292" tIns="50292" rIns="50292" bIns="50292" anchor="t">
            <a:noAutofit/>
          </a:bodyPr>
          <a:lstStyle/>
          <a:p>
            <a:pPr marL="0" marR="0" lvl="0" indent="0" algn="r" defTabSz="457200" rtl="0" eaLnBrk="1" fontAlgn="auto" latinLnBrk="0" hangingPunct="1">
              <a:lnSpc>
                <a:spcPct val="108000"/>
              </a:lnSpc>
              <a:spcBef>
                <a:spcPts val="0"/>
              </a:spcBef>
              <a:spcAft>
                <a:spcPts val="500"/>
              </a:spcAft>
              <a:buClrTx/>
              <a:buSzTx/>
              <a:buFontTx/>
              <a:buNone/>
              <a:tabLst/>
              <a:defRPr/>
            </a:pPr>
            <a:r>
              <a:rPr kumimoji="0" sz="1700" b="1" i="0" u="none" strike="noStrike" kern="1200" cap="none" spc="0" normalizeH="0" baseline="0" noProof="0">
                <a:ln>
                  <a:noFill/>
                </a:ln>
                <a:solidFill>
                  <a:srgbClr val="1F497D"/>
                </a:solidFill>
                <a:effectLst/>
                <a:uLnTx/>
                <a:uFillTx/>
                <a:latin typeface="Calibri"/>
                <a:ea typeface="+mn-ea"/>
                <a:cs typeface="+mn-cs"/>
              </a:rPr>
              <a:t>4 min</a:t>
            </a:r>
          </a:p>
        </p:txBody>
      </p:sp>
    </p:spTree>
    <p:extLst>
      <p:ext uri="{BB962C8B-B14F-4D97-AF65-F5344CB8AC3E}">
        <p14:creationId xmlns:p14="http://schemas.microsoft.com/office/powerpoint/2010/main" val="619818341"/>
      </p:ext>
    </p:extLst>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1615D0AB-764E-EEB1-B029-46F441F19348}"/>
            </a:ext>
          </a:extLst>
        </p:cNvPr>
        <p:cNvGrpSpPr/>
        <p:nvPr/>
      </p:nvGrpSpPr>
      <p:grpSpPr>
        <a:xfrm>
          <a:off x="0" y="0"/>
          <a:ext cx="0" cy="0"/>
          <a:chOff x="0" y="0"/>
          <a:chExt cx="0" cy="0"/>
        </a:xfrm>
      </p:grpSpPr>
      <p:sp>
        <p:nvSpPr>
          <p:cNvPr id="4" name="Tekstvak 3">
            <a:extLst>
              <a:ext uri="{FF2B5EF4-FFF2-40B4-BE49-F238E27FC236}">
                <a16:creationId xmlns:a16="http://schemas.microsoft.com/office/drawing/2014/main" id="{459400D1-2DBC-2D4C-E82A-392B6B55AA70}"/>
              </a:ext>
            </a:extLst>
          </p:cNvPr>
          <p:cNvSpPr txBox="1"/>
          <p:nvPr/>
        </p:nvSpPr>
        <p:spPr>
          <a:xfrm>
            <a:off x="502920" y="1335024"/>
            <a:ext cx="8138160" cy="530352"/>
          </a:xfrm>
          <a:prstGeom prst="rect">
            <a:avLst/>
          </a:prstGeom>
          <a:noFill/>
          <a:ln>
            <a:noFill/>
          </a:ln>
        </p:spPr>
        <p:txBody>
          <a:bodyPr vert="horz" wrap="square" lIns="0" tIns="0" rIns="0" bIns="0" rtlCol="0" anchor="t">
            <a:noAutofit/>
          </a:bodyPr>
          <a:lstStyle/>
          <a:p>
            <a:pPr marL="0" marR="0" lvl="0" indent="0" algn="l" defTabSz="342900" rtl="0" eaLnBrk="1" fontAlgn="auto" latinLnBrk="0" hangingPunct="1">
              <a:lnSpc>
                <a:spcPct val="108000"/>
              </a:lnSpc>
              <a:spcBef>
                <a:spcPts val="0"/>
              </a:spcBef>
              <a:spcAft>
                <a:spcPts val="500"/>
              </a:spcAft>
              <a:buClrTx/>
              <a:buSzTx/>
              <a:buFontTx/>
              <a:buNone/>
              <a:tabLst/>
              <a:defRPr/>
            </a:pPr>
            <a:r>
              <a:rPr kumimoji="0" lang="en-US" sz="2500" b="1" i="0" u="none" strike="noStrike" kern="1200" cap="none" spc="0" normalizeH="0" baseline="0" noProof="0">
                <a:ln>
                  <a:noFill/>
                </a:ln>
                <a:solidFill>
                  <a:srgbClr val="1F497D"/>
                </a:solidFill>
                <a:effectLst/>
                <a:uLnTx/>
                <a:uFillTx/>
                <a:latin typeface="Calibri"/>
                <a:ea typeface="+mn-ea"/>
                <a:cs typeface="+mn-cs"/>
              </a:rPr>
              <a:t>Background of the prepack landscape</a:t>
            </a:r>
          </a:p>
        </p:txBody>
      </p:sp>
      <p:sp>
        <p:nvSpPr>
          <p:cNvPr id="5" name="TextBox 4"/>
          <p:cNvSpPr txBox="1"/>
          <p:nvPr/>
        </p:nvSpPr>
        <p:spPr>
          <a:xfrm>
            <a:off x="502920" y="1947672"/>
            <a:ext cx="3749039" cy="457200"/>
          </a:xfrm>
          <a:prstGeom prst="rect">
            <a:avLst/>
          </a:prstGeom>
          <a:solidFill>
            <a:srgbClr val="D4E6F3"/>
          </a:solidFill>
          <a:ln>
            <a:noFill/>
          </a:ln>
        </p:spPr>
        <p:txBody>
          <a:bodyPr wrap="square" lIns="59436" tIns="32004" rIns="59436" bIns="32004" anchor="t">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sz="1500" b="1" i="0" u="none" strike="noStrike" kern="1200" cap="none" spc="0" normalizeH="0" baseline="0" noProof="0">
                <a:ln>
                  <a:noFill/>
                </a:ln>
                <a:solidFill>
                  <a:srgbClr val="1F497D"/>
                </a:solidFill>
                <a:effectLst/>
                <a:uLnTx/>
                <a:uFillTx/>
                <a:latin typeface="Calibri"/>
                <a:ea typeface="+mn-ea"/>
                <a:cs typeface="+mn-cs"/>
              </a:rPr>
              <a:t>United Kingdom: preserving value</a:t>
            </a:r>
            <a:endParaRPr kumimoji="0" lang="nl-BE" sz="1500" b="1" i="0" u="none" strike="noStrike" kern="1200" cap="none" spc="0" normalizeH="0" baseline="0" noProof="0">
              <a:ln>
                <a:noFill/>
              </a:ln>
              <a:solidFill>
                <a:srgbClr val="1F497D"/>
              </a:solidFill>
              <a:effectLst/>
              <a:uLnTx/>
              <a:uFillTx/>
              <a:latin typeface="Calibri"/>
              <a:ea typeface="+mn-ea"/>
              <a:cs typeface="+mn-cs"/>
            </a:endParaRPr>
          </a:p>
        </p:txBody>
      </p:sp>
      <p:sp>
        <p:nvSpPr>
          <p:cNvPr id="6" name="TextBox 5"/>
          <p:cNvSpPr txBox="1"/>
          <p:nvPr/>
        </p:nvSpPr>
        <p:spPr>
          <a:xfrm>
            <a:off x="3929865" y="1947672"/>
            <a:ext cx="4711215" cy="457200"/>
          </a:xfrm>
          <a:prstGeom prst="rect">
            <a:avLst/>
          </a:prstGeom>
          <a:solidFill>
            <a:srgbClr val="D4E6F3"/>
          </a:solidFill>
          <a:ln>
            <a:noFill/>
          </a:ln>
        </p:spPr>
        <p:txBody>
          <a:bodyPr wrap="square" lIns="59436" tIns="32004" rIns="59436" bIns="32004" anchor="t">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sz="1250" b="0" i="0" u="none" strike="noStrike" kern="1200" cap="none" spc="0" normalizeH="0" baseline="0" noProof="0" dirty="0">
                <a:ln>
                  <a:noFill/>
                </a:ln>
                <a:solidFill>
                  <a:srgbClr val="263D50"/>
                </a:solidFill>
                <a:effectLst/>
                <a:uLnTx/>
                <a:uFillTx/>
                <a:latin typeface="Calibri"/>
                <a:ea typeface="+mn-ea"/>
                <a:cs typeface="+mn-cs"/>
              </a:rPr>
              <a:t>From an enforcement mechanism towards anti-abuse provisions</a:t>
            </a:r>
            <a:endParaRPr kumimoji="0" lang="nl-BE" sz="1250" b="0" i="0" u="none" strike="noStrike" kern="1200" cap="none" spc="0" normalizeH="0" baseline="0" noProof="0" dirty="0">
              <a:ln>
                <a:noFill/>
              </a:ln>
              <a:solidFill>
                <a:srgbClr val="263D50"/>
              </a:solidFill>
              <a:effectLst/>
              <a:uLnTx/>
              <a:uFillTx/>
              <a:latin typeface="Calibri"/>
              <a:ea typeface="+mn-ea"/>
              <a:cs typeface="+mn-cs"/>
            </a:endParaRPr>
          </a:p>
        </p:txBody>
      </p:sp>
      <p:sp>
        <p:nvSpPr>
          <p:cNvPr id="7" name="TextBox 6"/>
          <p:cNvSpPr txBox="1"/>
          <p:nvPr/>
        </p:nvSpPr>
        <p:spPr>
          <a:xfrm>
            <a:off x="502920" y="2423160"/>
            <a:ext cx="3493727" cy="457200"/>
          </a:xfrm>
          <a:prstGeom prst="rect">
            <a:avLst/>
          </a:prstGeom>
          <a:noFill/>
          <a:ln>
            <a:noFill/>
          </a:ln>
        </p:spPr>
        <p:txBody>
          <a:bodyPr wrap="square" lIns="59436" tIns="32004" rIns="59436" bIns="32004" anchor="t">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sz="1500" b="1" i="0" u="none" strike="noStrike" kern="1200" cap="none" spc="0" normalizeH="0" baseline="0" noProof="0">
                <a:ln>
                  <a:noFill/>
                </a:ln>
                <a:solidFill>
                  <a:srgbClr val="1F497D"/>
                </a:solidFill>
                <a:effectLst/>
                <a:uLnTx/>
                <a:uFillTx/>
                <a:latin typeface="Calibri"/>
                <a:ea typeface="+mn-ea"/>
                <a:cs typeface="+mn-cs"/>
              </a:rPr>
              <a:t>The Netherlands: early adopter</a:t>
            </a:r>
            <a:endParaRPr kumimoji="0" lang="nl-BE" sz="1500" b="1" i="0" u="none" strike="noStrike" kern="1200" cap="none" spc="0" normalizeH="0" baseline="0" noProof="0">
              <a:ln>
                <a:noFill/>
              </a:ln>
              <a:solidFill>
                <a:srgbClr val="1F497D"/>
              </a:solidFill>
              <a:effectLst/>
              <a:uLnTx/>
              <a:uFillTx/>
              <a:latin typeface="Calibri"/>
              <a:ea typeface="+mn-ea"/>
              <a:cs typeface="+mn-cs"/>
            </a:endParaRPr>
          </a:p>
        </p:txBody>
      </p:sp>
      <p:sp>
        <p:nvSpPr>
          <p:cNvPr id="8" name="TextBox 7"/>
          <p:cNvSpPr txBox="1"/>
          <p:nvPr/>
        </p:nvSpPr>
        <p:spPr>
          <a:xfrm>
            <a:off x="3929865" y="2423160"/>
            <a:ext cx="4711215" cy="457200"/>
          </a:xfrm>
          <a:prstGeom prst="rect">
            <a:avLst/>
          </a:prstGeom>
          <a:noFill/>
          <a:ln>
            <a:noFill/>
          </a:ln>
        </p:spPr>
        <p:txBody>
          <a:bodyPr wrap="square" lIns="59436" tIns="32004" rIns="59436" bIns="32004" anchor="t">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sz="1250" b="0" i="0" u="none" strike="noStrike" kern="1200" cap="none" spc="0" normalizeH="0" baseline="0" noProof="0" dirty="0" err="1">
                <a:ln>
                  <a:noFill/>
                </a:ln>
                <a:solidFill>
                  <a:srgbClr val="263D50"/>
                </a:solidFill>
                <a:effectLst/>
                <a:uLnTx/>
                <a:uFillTx/>
                <a:latin typeface="Calibri"/>
                <a:ea typeface="+mn-ea"/>
                <a:cs typeface="+mn-cs"/>
              </a:rPr>
              <a:t>Succesfully</a:t>
            </a:r>
            <a:r>
              <a:rPr kumimoji="0" sz="1250" b="0" i="0" u="none" strike="noStrike" kern="1200" cap="none" spc="0" normalizeH="0" baseline="0" noProof="0" dirty="0">
                <a:ln>
                  <a:noFill/>
                </a:ln>
                <a:solidFill>
                  <a:srgbClr val="263D50"/>
                </a:solidFill>
                <a:effectLst/>
                <a:uLnTx/>
                <a:uFillTx/>
                <a:latin typeface="Calibri"/>
                <a:ea typeface="+mn-ea"/>
                <a:cs typeface="+mn-cs"/>
              </a:rPr>
              <a:t> experimenting, condoned by local courts, not by the ECJ</a:t>
            </a:r>
            <a:endParaRPr kumimoji="0" lang="nl-BE" sz="1250" b="0" i="0" u="none" strike="noStrike" kern="1200" cap="none" spc="0" normalizeH="0" baseline="0" noProof="0" dirty="0">
              <a:ln>
                <a:noFill/>
              </a:ln>
              <a:solidFill>
                <a:srgbClr val="263D50"/>
              </a:solidFill>
              <a:effectLst/>
              <a:uLnTx/>
              <a:uFillTx/>
              <a:latin typeface="Calibri"/>
              <a:ea typeface="+mn-ea"/>
              <a:cs typeface="+mn-cs"/>
            </a:endParaRPr>
          </a:p>
        </p:txBody>
      </p:sp>
      <p:sp>
        <p:nvSpPr>
          <p:cNvPr id="9" name="TextBox 8"/>
          <p:cNvSpPr txBox="1"/>
          <p:nvPr/>
        </p:nvSpPr>
        <p:spPr>
          <a:xfrm>
            <a:off x="502920" y="2898648"/>
            <a:ext cx="3749039" cy="457200"/>
          </a:xfrm>
          <a:prstGeom prst="rect">
            <a:avLst/>
          </a:prstGeom>
          <a:solidFill>
            <a:srgbClr val="D4E6F3"/>
          </a:solidFill>
          <a:ln>
            <a:noFill/>
          </a:ln>
        </p:spPr>
        <p:txBody>
          <a:bodyPr wrap="square" lIns="59436" tIns="32004" rIns="59436" bIns="32004" anchor="t">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sz="1500" b="1" i="0" u="none" strike="noStrike" kern="1200" cap="none" spc="0" normalizeH="0" baseline="0" noProof="0">
                <a:ln>
                  <a:noFill/>
                </a:ln>
                <a:solidFill>
                  <a:srgbClr val="1F497D"/>
                </a:solidFill>
                <a:effectLst/>
                <a:uLnTx/>
                <a:uFillTx/>
                <a:latin typeface="Calibri"/>
                <a:ea typeface="+mn-ea"/>
                <a:cs typeface="+mn-cs"/>
              </a:rPr>
              <a:t>Belgium: formal legislation since 2023</a:t>
            </a:r>
            <a:endParaRPr kumimoji="0" lang="nl-BE" sz="1500" b="1" i="0" u="none" strike="noStrike" kern="1200" cap="none" spc="0" normalizeH="0" baseline="0" noProof="0">
              <a:ln>
                <a:noFill/>
              </a:ln>
              <a:solidFill>
                <a:srgbClr val="1F497D"/>
              </a:solidFill>
              <a:effectLst/>
              <a:uLnTx/>
              <a:uFillTx/>
              <a:latin typeface="Calibri"/>
              <a:ea typeface="+mn-ea"/>
              <a:cs typeface="+mn-cs"/>
            </a:endParaRPr>
          </a:p>
        </p:txBody>
      </p:sp>
      <p:sp>
        <p:nvSpPr>
          <p:cNvPr id="10" name="TextBox 9"/>
          <p:cNvSpPr txBox="1"/>
          <p:nvPr/>
        </p:nvSpPr>
        <p:spPr>
          <a:xfrm>
            <a:off x="3929865" y="2898648"/>
            <a:ext cx="4711215" cy="457200"/>
          </a:xfrm>
          <a:prstGeom prst="rect">
            <a:avLst/>
          </a:prstGeom>
          <a:solidFill>
            <a:srgbClr val="D4E6F3"/>
          </a:solidFill>
          <a:ln>
            <a:noFill/>
          </a:ln>
        </p:spPr>
        <p:txBody>
          <a:bodyPr wrap="square" lIns="59436" tIns="32004" rIns="59436" bIns="32004" anchor="t">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sz="1250" b="0" i="0" u="none" strike="noStrike" kern="1200" cap="none" spc="0" normalizeH="0" baseline="0" noProof="0" dirty="0">
                <a:ln>
                  <a:noFill/>
                </a:ln>
                <a:solidFill>
                  <a:srgbClr val="263D50"/>
                </a:solidFill>
                <a:effectLst/>
                <a:uLnTx/>
                <a:uFillTx/>
                <a:latin typeface="Calibri"/>
                <a:ea typeface="+mn-ea"/>
                <a:cs typeface="+mn-cs"/>
              </a:rPr>
              <a:t>Introduced silent pre-pack legislation to complement public pre-pack</a:t>
            </a:r>
            <a:endParaRPr kumimoji="0" lang="nl-BE" sz="1250" b="0" i="0" u="none" strike="noStrike" kern="1200" cap="none" spc="0" normalizeH="0" baseline="0" noProof="0" dirty="0">
              <a:ln>
                <a:noFill/>
              </a:ln>
              <a:solidFill>
                <a:srgbClr val="263D50"/>
              </a:solidFill>
              <a:effectLst/>
              <a:uLnTx/>
              <a:uFillTx/>
              <a:latin typeface="Calibri"/>
              <a:ea typeface="+mn-ea"/>
              <a:cs typeface="+mn-cs"/>
            </a:endParaRPr>
          </a:p>
        </p:txBody>
      </p:sp>
      <p:sp>
        <p:nvSpPr>
          <p:cNvPr id="11" name="TextBox 10"/>
          <p:cNvSpPr txBox="1"/>
          <p:nvPr/>
        </p:nvSpPr>
        <p:spPr>
          <a:xfrm>
            <a:off x="502920" y="3374136"/>
            <a:ext cx="3749039" cy="457200"/>
          </a:xfrm>
          <a:prstGeom prst="rect">
            <a:avLst/>
          </a:prstGeom>
          <a:noFill/>
          <a:ln>
            <a:noFill/>
          </a:ln>
        </p:spPr>
        <p:txBody>
          <a:bodyPr wrap="square" lIns="59436" tIns="32004" rIns="59436" bIns="32004" anchor="t">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sz="1500" b="1" i="0" u="none" strike="noStrike" kern="1200" cap="none" spc="0" normalizeH="0" baseline="0" noProof="0">
                <a:ln>
                  <a:noFill/>
                </a:ln>
                <a:solidFill>
                  <a:srgbClr val="1F497D"/>
                </a:solidFill>
                <a:effectLst/>
                <a:uLnTx/>
                <a:uFillTx/>
                <a:latin typeface="Calibri"/>
                <a:ea typeface="+mn-ea"/>
                <a:cs typeface="+mn-cs"/>
              </a:rPr>
              <a:t>Spain: in a pre-prepack stadium</a:t>
            </a:r>
            <a:endParaRPr kumimoji="0" lang="nl-BE" sz="1500" b="1" i="0" u="none" strike="noStrike" kern="1200" cap="none" spc="0" normalizeH="0" baseline="0" noProof="0">
              <a:ln>
                <a:noFill/>
              </a:ln>
              <a:solidFill>
                <a:srgbClr val="1F497D"/>
              </a:solidFill>
              <a:effectLst/>
              <a:uLnTx/>
              <a:uFillTx/>
              <a:latin typeface="Calibri"/>
              <a:ea typeface="+mn-ea"/>
              <a:cs typeface="+mn-cs"/>
            </a:endParaRPr>
          </a:p>
        </p:txBody>
      </p:sp>
      <p:sp>
        <p:nvSpPr>
          <p:cNvPr id="12" name="TextBox 11"/>
          <p:cNvSpPr txBox="1"/>
          <p:nvPr/>
        </p:nvSpPr>
        <p:spPr>
          <a:xfrm>
            <a:off x="3929865" y="3374136"/>
            <a:ext cx="4711215" cy="457200"/>
          </a:xfrm>
          <a:prstGeom prst="rect">
            <a:avLst/>
          </a:prstGeom>
          <a:noFill/>
          <a:ln>
            <a:noFill/>
          </a:ln>
        </p:spPr>
        <p:txBody>
          <a:bodyPr wrap="square" lIns="59436" tIns="32004" rIns="59436" bIns="32004" anchor="t">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sz="1250" b="0" i="0" u="none" strike="noStrike" kern="1200" cap="none" spc="0" normalizeH="0" baseline="0" noProof="0">
                <a:ln>
                  <a:noFill/>
                </a:ln>
                <a:solidFill>
                  <a:srgbClr val="263D50"/>
                </a:solidFill>
                <a:effectLst/>
                <a:uLnTx/>
                <a:uFillTx/>
                <a:latin typeface="Calibri"/>
                <a:ea typeface="+mn-ea"/>
                <a:cs typeface="+mn-cs"/>
              </a:rPr>
              <a:t>Alternative procedures available to work around and pre-pack</a:t>
            </a:r>
            <a:endParaRPr kumimoji="0" lang="nl-BE" sz="1250" b="0" i="0" u="none" strike="noStrike" kern="1200" cap="none" spc="0" normalizeH="0" baseline="0" noProof="0">
              <a:ln>
                <a:noFill/>
              </a:ln>
              <a:solidFill>
                <a:srgbClr val="263D50"/>
              </a:solidFill>
              <a:effectLst/>
              <a:uLnTx/>
              <a:uFillTx/>
              <a:latin typeface="Calibri"/>
              <a:ea typeface="+mn-ea"/>
              <a:cs typeface="+mn-cs"/>
            </a:endParaRPr>
          </a:p>
        </p:txBody>
      </p:sp>
      <p:sp>
        <p:nvSpPr>
          <p:cNvPr id="13" name="TextBox 12"/>
          <p:cNvSpPr txBox="1"/>
          <p:nvPr/>
        </p:nvSpPr>
        <p:spPr>
          <a:xfrm>
            <a:off x="502920" y="3849624"/>
            <a:ext cx="3749039" cy="457200"/>
          </a:xfrm>
          <a:prstGeom prst="rect">
            <a:avLst/>
          </a:prstGeom>
          <a:solidFill>
            <a:srgbClr val="D4E6F3"/>
          </a:solidFill>
          <a:ln>
            <a:noFill/>
          </a:ln>
        </p:spPr>
        <p:txBody>
          <a:bodyPr wrap="square" lIns="59436" tIns="32004" rIns="59436" bIns="32004" anchor="t">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sz="1500" b="1" i="0" u="none" strike="noStrike" kern="1200" cap="none" spc="0" normalizeH="0" baseline="0" noProof="0">
                <a:ln>
                  <a:noFill/>
                </a:ln>
                <a:solidFill>
                  <a:srgbClr val="1F497D"/>
                </a:solidFill>
                <a:effectLst/>
                <a:uLnTx/>
                <a:uFillTx/>
                <a:latin typeface="Calibri"/>
                <a:ea typeface="+mn-ea"/>
                <a:cs typeface="+mn-cs"/>
              </a:rPr>
              <a:t>Portugal: preparing legislation</a:t>
            </a:r>
            <a:endParaRPr kumimoji="0" lang="nl-BE" sz="1500" b="1" i="0" u="none" strike="noStrike" kern="1200" cap="none" spc="0" normalizeH="0" baseline="0" noProof="0">
              <a:ln>
                <a:noFill/>
              </a:ln>
              <a:solidFill>
                <a:srgbClr val="1F497D"/>
              </a:solidFill>
              <a:effectLst/>
              <a:uLnTx/>
              <a:uFillTx/>
              <a:latin typeface="Calibri"/>
              <a:ea typeface="+mn-ea"/>
              <a:cs typeface="+mn-cs"/>
            </a:endParaRPr>
          </a:p>
        </p:txBody>
      </p:sp>
      <p:sp>
        <p:nvSpPr>
          <p:cNvPr id="14" name="TextBox 13"/>
          <p:cNvSpPr txBox="1"/>
          <p:nvPr/>
        </p:nvSpPr>
        <p:spPr>
          <a:xfrm>
            <a:off x="3929865" y="3849624"/>
            <a:ext cx="4711215" cy="457200"/>
          </a:xfrm>
          <a:prstGeom prst="rect">
            <a:avLst/>
          </a:prstGeom>
          <a:solidFill>
            <a:srgbClr val="D4E6F3"/>
          </a:solidFill>
          <a:ln>
            <a:noFill/>
          </a:ln>
        </p:spPr>
        <p:txBody>
          <a:bodyPr wrap="square" lIns="59436" tIns="32004" rIns="59436" bIns="32004" anchor="t">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sz="1250" b="0" i="0" u="none" strike="noStrike" kern="1200" cap="none" spc="0" normalizeH="0" baseline="0" noProof="0" dirty="0">
                <a:ln>
                  <a:noFill/>
                </a:ln>
                <a:solidFill>
                  <a:srgbClr val="263D50"/>
                </a:solidFill>
                <a:effectLst/>
                <a:uLnTx/>
                <a:uFillTx/>
                <a:latin typeface="Calibri"/>
                <a:ea typeface="+mn-ea"/>
                <a:cs typeface="+mn-cs"/>
              </a:rPr>
              <a:t>Awaiting transposition of </a:t>
            </a:r>
            <a:r>
              <a:rPr kumimoji="0" lang="nl-BE" sz="1250" b="0" i="0" u="none" strike="noStrike" kern="1200" cap="none" spc="0" normalizeH="0" baseline="0" noProof="0" dirty="0" err="1">
                <a:ln>
                  <a:noFill/>
                </a:ln>
                <a:solidFill>
                  <a:srgbClr val="263D50"/>
                </a:solidFill>
                <a:effectLst/>
                <a:uLnTx/>
                <a:uFillTx/>
                <a:latin typeface="Calibri"/>
                <a:ea typeface="+mn-ea"/>
                <a:cs typeface="+mn-cs"/>
              </a:rPr>
              <a:t>the</a:t>
            </a:r>
            <a:r>
              <a:rPr kumimoji="0" lang="nl-BE" sz="1250" b="0" i="0" u="none" strike="noStrike" kern="1200" cap="none" spc="0" normalizeH="0" baseline="0" noProof="0" dirty="0">
                <a:ln>
                  <a:noFill/>
                </a:ln>
                <a:solidFill>
                  <a:srgbClr val="263D50"/>
                </a:solidFill>
                <a:effectLst/>
                <a:uLnTx/>
                <a:uFillTx/>
                <a:latin typeface="Calibri"/>
                <a:ea typeface="+mn-ea"/>
                <a:cs typeface="+mn-cs"/>
              </a:rPr>
              <a:t> Directive</a:t>
            </a:r>
            <a:r>
              <a:rPr kumimoji="0" sz="1250" b="0" i="0" u="none" strike="noStrike" kern="1200" cap="none" spc="0" normalizeH="0" baseline="0" noProof="0" dirty="0">
                <a:ln>
                  <a:noFill/>
                </a:ln>
                <a:solidFill>
                  <a:srgbClr val="263D50"/>
                </a:solidFill>
                <a:effectLst/>
                <a:uLnTx/>
                <a:uFillTx/>
                <a:latin typeface="Calibri"/>
                <a:ea typeface="+mn-ea"/>
                <a:cs typeface="+mn-cs"/>
              </a:rPr>
              <a:t>, </a:t>
            </a:r>
            <a:r>
              <a:rPr kumimoji="0" lang="nl-BE" sz="1250" b="0" i="0" u="none" strike="noStrike" kern="1200" cap="none" spc="0" normalizeH="0" baseline="0" noProof="0" dirty="0">
                <a:ln>
                  <a:noFill/>
                </a:ln>
                <a:solidFill>
                  <a:srgbClr val="263D50"/>
                </a:solidFill>
                <a:effectLst/>
                <a:uLnTx/>
                <a:uFillTx/>
                <a:latin typeface="Calibri"/>
                <a:ea typeface="+mn-ea"/>
                <a:cs typeface="+mn-cs"/>
              </a:rPr>
              <a:t>e</a:t>
            </a:r>
            <a:r>
              <a:rPr kumimoji="0" sz="1250" b="0" i="0" u="none" strike="noStrike" kern="1200" cap="none" spc="0" normalizeH="0" baseline="0" noProof="0" dirty="0" err="1">
                <a:ln>
                  <a:noFill/>
                </a:ln>
                <a:solidFill>
                  <a:srgbClr val="263D50"/>
                </a:solidFill>
                <a:effectLst/>
                <a:uLnTx/>
                <a:uFillTx/>
                <a:latin typeface="Calibri"/>
                <a:ea typeface="+mn-ea"/>
                <a:cs typeface="+mn-cs"/>
              </a:rPr>
              <a:t>ntry</a:t>
            </a:r>
            <a:r>
              <a:rPr kumimoji="0" sz="1250" b="0" i="0" u="none" strike="noStrike" kern="1200" cap="none" spc="0" normalizeH="0" baseline="0" noProof="0" dirty="0">
                <a:ln>
                  <a:noFill/>
                </a:ln>
                <a:solidFill>
                  <a:srgbClr val="263D50"/>
                </a:solidFill>
                <a:effectLst/>
                <a:uLnTx/>
                <a:uFillTx/>
                <a:latin typeface="Calibri"/>
                <a:ea typeface="+mn-ea"/>
                <a:cs typeface="+mn-cs"/>
              </a:rPr>
              <a:t> into force by 2029</a:t>
            </a:r>
            <a:endParaRPr kumimoji="0" lang="nl-BE" sz="1250" b="0" i="0" u="none" strike="noStrike" kern="1200" cap="none" spc="0" normalizeH="0" baseline="0" noProof="0" dirty="0">
              <a:ln>
                <a:noFill/>
              </a:ln>
              <a:solidFill>
                <a:srgbClr val="263D50"/>
              </a:solidFill>
              <a:effectLst/>
              <a:uLnTx/>
              <a:uFillTx/>
              <a:latin typeface="Calibri"/>
              <a:ea typeface="+mn-ea"/>
              <a:cs typeface="+mn-cs"/>
            </a:endParaRPr>
          </a:p>
        </p:txBody>
      </p:sp>
      <p:sp>
        <p:nvSpPr>
          <p:cNvPr id="15" name="TextBox 14"/>
          <p:cNvSpPr txBox="1"/>
          <p:nvPr/>
        </p:nvSpPr>
        <p:spPr>
          <a:xfrm>
            <a:off x="502920" y="4453128"/>
            <a:ext cx="8138160" cy="411480"/>
          </a:xfrm>
          <a:prstGeom prst="rect">
            <a:avLst/>
          </a:prstGeom>
          <a:solidFill>
            <a:srgbClr val="D4E6F3"/>
          </a:solidFill>
          <a:ln>
            <a:noFill/>
          </a:ln>
        </p:spPr>
        <p:txBody>
          <a:bodyPr wrap="square" tIns="91440" bIns="91440" anchor="t">
            <a:noAutofit/>
          </a:bodyPr>
          <a:lstStyle/>
          <a:p>
            <a:pPr marL="0" marR="0" lvl="0" indent="0" algn="l" defTabSz="457200" rtl="0" eaLnBrk="1" fontAlgn="auto" latinLnBrk="0" hangingPunct="1">
              <a:lnSpc>
                <a:spcPct val="108000"/>
              </a:lnSpc>
              <a:spcBef>
                <a:spcPts val="0"/>
              </a:spcBef>
              <a:spcAft>
                <a:spcPts val="500"/>
              </a:spcAft>
              <a:buClrTx/>
              <a:buSzTx/>
              <a:buFontTx/>
              <a:buNone/>
              <a:tabLst/>
              <a:defRPr/>
            </a:pPr>
            <a:r>
              <a:rPr kumimoji="0" sz="1400" b="1" i="0" u="none" strike="noStrike" kern="1200" cap="none" spc="0" normalizeH="0" baseline="0" noProof="0">
                <a:ln>
                  <a:noFill/>
                </a:ln>
                <a:solidFill>
                  <a:srgbClr val="1F497D"/>
                </a:solidFill>
                <a:effectLst/>
                <a:uLnTx/>
                <a:uFillTx/>
                <a:latin typeface="Calibri"/>
                <a:ea typeface="+mn-ea"/>
                <a:cs typeface="+mn-cs"/>
              </a:rPr>
              <a:t>Directive (EU) 2026/799 of 30 March 2026 harmonising certain aspects of insolvency law</a:t>
            </a:r>
          </a:p>
        </p:txBody>
      </p:sp>
    </p:spTree>
    <p:extLst>
      <p:ext uri="{BB962C8B-B14F-4D97-AF65-F5344CB8AC3E}">
        <p14:creationId xmlns:p14="http://schemas.microsoft.com/office/powerpoint/2010/main" val="2906257165"/>
      </p:ext>
    </p:extLst>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bg>
      <p:bgPr>
        <a:solidFill>
          <a:srgbClr val="D4E6F3"/>
        </a:solidFill>
        <a:effectLst/>
      </p:bgPr>
    </p:bg>
    <p:spTree>
      <p:nvGrpSpPr>
        <p:cNvPr id="1" name="">
          <a:extLst>
            <a:ext uri="{FF2B5EF4-FFF2-40B4-BE49-F238E27FC236}">
              <a16:creationId xmlns:a16="http://schemas.microsoft.com/office/drawing/2014/main" id="{045CB45C-41FC-8C95-B879-DEE890A6A97D}"/>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9E563EE-EF76-4D31-4BDB-BE453F63DDCE}"/>
              </a:ext>
            </a:extLst>
          </p:cNvPr>
          <p:cNvSpPr>
            <a:spLocks noGrp="1"/>
          </p:cNvSpPr>
          <p:nvPr>
            <p:ph idx="1"/>
          </p:nvPr>
        </p:nvSpPr>
        <p:spPr>
          <a:xfrm>
            <a:off x="502920" y="2441448"/>
            <a:ext cx="3977639" cy="640080"/>
          </a:xfrm>
          <a:solidFill>
            <a:srgbClr val="FFFFFF"/>
          </a:solidFill>
          <a:ln>
            <a:noFill/>
          </a:ln>
        </p:spPr>
        <p:txBody>
          <a:bodyPr wrap="square" lIns="128016" tIns="128016" rIns="128016" bIns="128016" anchor="t">
            <a:noAutofit/>
          </a:bodyPr>
          <a:lstStyle/>
          <a:p>
            <a:pPr marL="0" indent="0" algn="l">
              <a:lnSpc>
                <a:spcPct val="108000"/>
              </a:lnSpc>
              <a:spcBef>
                <a:spcPts val="0"/>
              </a:spcBef>
              <a:spcAft>
                <a:spcPts val="500"/>
              </a:spcAft>
              <a:buNone/>
            </a:pPr>
            <a:r>
              <a:rPr lang="en-US" sz="1650" b="0" i="0">
                <a:solidFill>
                  <a:srgbClr val="263D50"/>
                </a:solidFill>
                <a:latin typeface="Calibri"/>
              </a:rPr>
              <a:t>Any court intervention at this stage?</a:t>
            </a:r>
          </a:p>
        </p:txBody>
      </p:sp>
      <p:sp>
        <p:nvSpPr>
          <p:cNvPr id="4" name="Tekstvak 3">
            <a:extLst>
              <a:ext uri="{FF2B5EF4-FFF2-40B4-BE49-F238E27FC236}">
                <a16:creationId xmlns:a16="http://schemas.microsoft.com/office/drawing/2014/main" id="{0A40E5C0-5B83-80A2-0943-4B244441E270}"/>
              </a:ext>
            </a:extLst>
          </p:cNvPr>
          <p:cNvSpPr txBox="1"/>
          <p:nvPr/>
        </p:nvSpPr>
        <p:spPr>
          <a:xfrm>
            <a:off x="502920" y="1554480"/>
            <a:ext cx="8138160" cy="493776"/>
          </a:xfrm>
          <a:prstGeom prst="rect">
            <a:avLst/>
          </a:prstGeom>
          <a:noFill/>
          <a:ln>
            <a:noFill/>
          </a:ln>
        </p:spPr>
        <p:txBody>
          <a:bodyPr wrap="square" lIns="0" tIns="0" rIns="0" bIns="0" rtlCol="0" anchor="t">
            <a:noAutofit/>
          </a:bodyPr>
          <a:lstStyle/>
          <a:p>
            <a:pPr marL="0" marR="0" lvl="0" indent="0" algn="l" defTabSz="457200" rtl="0" eaLnBrk="1" fontAlgn="auto" latinLnBrk="0" hangingPunct="1">
              <a:lnSpc>
                <a:spcPct val="108000"/>
              </a:lnSpc>
              <a:spcBef>
                <a:spcPts val="0"/>
              </a:spcBef>
              <a:spcAft>
                <a:spcPts val="500"/>
              </a:spcAft>
              <a:buClrTx/>
              <a:buSzTx/>
              <a:buFontTx/>
              <a:buNone/>
              <a:tabLst/>
              <a:defRPr/>
            </a:pPr>
            <a:r>
              <a:rPr kumimoji="0" lang="nl-BE" sz="2300" b="1" i="0" u="none" strike="noStrike" kern="1200" cap="none" spc="0" normalizeH="0" baseline="0" noProof="0">
                <a:ln>
                  <a:noFill/>
                </a:ln>
                <a:solidFill>
                  <a:srgbClr val="1F497D"/>
                </a:solidFill>
                <a:effectLst/>
                <a:uLnTx/>
                <a:uFillTx/>
                <a:latin typeface="Calibri"/>
                <a:ea typeface="+mn-ea"/>
                <a:cs typeface="+mn-cs"/>
              </a:rPr>
              <a:t>Preparing the prepack</a:t>
            </a:r>
            <a:endParaRPr kumimoji="0" lang="nl-BE" sz="2000" b="1" i="0" u="none" strike="noStrike" kern="1200" cap="none" spc="0" normalizeH="0" baseline="0" noProof="0">
              <a:ln>
                <a:noFill/>
              </a:ln>
              <a:solidFill>
                <a:prstClr val="black"/>
              </a:solidFill>
              <a:effectLst/>
              <a:uLnTx/>
              <a:uFillTx/>
              <a:latin typeface="Calibri"/>
              <a:ea typeface="+mn-ea"/>
              <a:cs typeface="+mn-cs"/>
            </a:endParaRPr>
          </a:p>
        </p:txBody>
      </p:sp>
      <p:sp>
        <p:nvSpPr>
          <p:cNvPr id="5" name="TextBox 4"/>
          <p:cNvSpPr txBox="1"/>
          <p:nvPr/>
        </p:nvSpPr>
        <p:spPr>
          <a:xfrm>
            <a:off x="502920" y="1261872"/>
            <a:ext cx="8138160" cy="256032"/>
          </a:xfrm>
          <a:prstGeom prst="rect">
            <a:avLst/>
          </a:prstGeom>
          <a:noFill/>
          <a:ln>
            <a:noFill/>
          </a:ln>
        </p:spPr>
        <p:txBody>
          <a:bodyPr wrap="square" lIns="0" tIns="0" rIns="0" bIns="0" anchor="t">
            <a:noAutofit/>
          </a:bodyPr>
          <a:lstStyle/>
          <a:p>
            <a:pPr marL="0" marR="0" lvl="0" indent="0" algn="l" defTabSz="457200" rtl="0" eaLnBrk="1" fontAlgn="auto" latinLnBrk="0" hangingPunct="1">
              <a:lnSpc>
                <a:spcPct val="108000"/>
              </a:lnSpc>
              <a:spcBef>
                <a:spcPts val="0"/>
              </a:spcBef>
              <a:spcAft>
                <a:spcPts val="500"/>
              </a:spcAft>
              <a:buClrTx/>
              <a:buSzTx/>
              <a:buFontTx/>
              <a:buNone/>
              <a:tabLst/>
              <a:defRPr/>
            </a:pPr>
            <a:r>
              <a:rPr kumimoji="0" sz="1200" b="1" i="0" u="none" strike="noStrike" kern="1200" cap="none" spc="0" normalizeH="0" baseline="0" noProof="0">
                <a:ln>
                  <a:noFill/>
                </a:ln>
                <a:solidFill>
                  <a:srgbClr val="4F81BD"/>
                </a:solidFill>
                <a:effectLst/>
                <a:uLnTx/>
                <a:uFillTx/>
                <a:latin typeface="Calibri"/>
                <a:ea typeface="+mn-ea"/>
                <a:cs typeface="+mn-cs"/>
              </a:rPr>
              <a:t>Phase 1</a:t>
            </a:r>
          </a:p>
        </p:txBody>
      </p:sp>
      <p:sp>
        <p:nvSpPr>
          <p:cNvPr id="6" name="TextBox 5"/>
          <p:cNvSpPr txBox="1"/>
          <p:nvPr/>
        </p:nvSpPr>
        <p:spPr>
          <a:xfrm>
            <a:off x="502920" y="2048256"/>
            <a:ext cx="8138160" cy="274320"/>
          </a:xfrm>
          <a:prstGeom prst="rect">
            <a:avLst/>
          </a:prstGeom>
          <a:noFill/>
          <a:ln>
            <a:noFill/>
          </a:ln>
        </p:spPr>
        <p:txBody>
          <a:bodyPr wrap="square" lIns="0" tIns="0" rIns="0" bIns="0" anchor="t">
            <a:noAutofit/>
          </a:bodyPr>
          <a:lstStyle/>
          <a:p>
            <a:pPr marL="0" marR="0" lvl="0" indent="0" algn="l" defTabSz="457200" rtl="0" eaLnBrk="1" fontAlgn="auto" latinLnBrk="0" hangingPunct="1">
              <a:lnSpc>
                <a:spcPct val="108000"/>
              </a:lnSpc>
              <a:spcBef>
                <a:spcPts val="0"/>
              </a:spcBef>
              <a:spcAft>
                <a:spcPts val="500"/>
              </a:spcAft>
              <a:buClrTx/>
              <a:buSzTx/>
              <a:buFontTx/>
              <a:buNone/>
              <a:tabLst/>
              <a:defRPr/>
            </a:pPr>
            <a:r>
              <a:rPr kumimoji="0" sz="2000" b="1" i="0" u="none" strike="noStrike" kern="1200" cap="none" spc="0" normalizeH="0" baseline="0" noProof="0" dirty="0">
                <a:ln>
                  <a:noFill/>
                </a:ln>
                <a:solidFill>
                  <a:srgbClr val="4F81BD"/>
                </a:solidFill>
                <a:effectLst/>
                <a:uLnTx/>
                <a:uFillTx/>
                <a:latin typeface="Calibri"/>
                <a:ea typeface="+mn-ea"/>
                <a:cs typeface="+mn-cs"/>
              </a:rPr>
              <a:t>Quick survey questions:</a:t>
            </a:r>
          </a:p>
        </p:txBody>
      </p:sp>
      <p:sp>
        <p:nvSpPr>
          <p:cNvPr id="7" name="TextBox 6"/>
          <p:cNvSpPr txBox="1"/>
          <p:nvPr/>
        </p:nvSpPr>
        <p:spPr>
          <a:xfrm>
            <a:off x="4663440" y="2441448"/>
            <a:ext cx="3977639" cy="640080"/>
          </a:xfrm>
          <a:prstGeom prst="rect">
            <a:avLst/>
          </a:prstGeom>
          <a:solidFill>
            <a:srgbClr val="FFFFFF"/>
          </a:solidFill>
          <a:ln>
            <a:noFill/>
          </a:ln>
        </p:spPr>
        <p:txBody>
          <a:bodyPr wrap="square" lIns="128016" tIns="128016" rIns="128016" bIns="128016" anchor="t">
            <a:noAutofit/>
          </a:bodyPr>
          <a:lstStyle/>
          <a:p>
            <a:pPr marL="0" marR="0" lvl="0" indent="0" algn="l" defTabSz="457200" rtl="0" eaLnBrk="1" fontAlgn="auto" latinLnBrk="0" hangingPunct="1">
              <a:lnSpc>
                <a:spcPct val="108000"/>
              </a:lnSpc>
              <a:spcBef>
                <a:spcPts val="0"/>
              </a:spcBef>
              <a:spcAft>
                <a:spcPts val="500"/>
              </a:spcAft>
              <a:buClrTx/>
              <a:buSzTx/>
              <a:buFontTx/>
              <a:buNone/>
              <a:tabLst/>
              <a:defRPr/>
            </a:pPr>
            <a:r>
              <a:rPr kumimoji="0" sz="1650" b="0" i="0" u="none" strike="noStrike" kern="1200" cap="none" spc="0" normalizeH="0" baseline="0" noProof="0" dirty="0">
                <a:ln>
                  <a:noFill/>
                </a:ln>
                <a:solidFill>
                  <a:srgbClr val="263D50"/>
                </a:solidFill>
                <a:effectLst/>
                <a:uLnTx/>
                <a:uFillTx/>
                <a:latin typeface="Calibri"/>
                <a:ea typeface="+mn-ea"/>
                <a:cs typeface="+mn-cs"/>
              </a:rPr>
              <a:t>Administrators/supervisors/monitors, selected or appointed from a list?</a:t>
            </a:r>
          </a:p>
        </p:txBody>
      </p:sp>
      <p:sp>
        <p:nvSpPr>
          <p:cNvPr id="8" name="TextBox 7"/>
          <p:cNvSpPr txBox="1"/>
          <p:nvPr/>
        </p:nvSpPr>
        <p:spPr>
          <a:xfrm>
            <a:off x="502920" y="3218688"/>
            <a:ext cx="3977639" cy="640080"/>
          </a:xfrm>
          <a:prstGeom prst="rect">
            <a:avLst/>
          </a:prstGeom>
          <a:solidFill>
            <a:srgbClr val="FFFFFF"/>
          </a:solidFill>
          <a:ln>
            <a:noFill/>
          </a:ln>
        </p:spPr>
        <p:txBody>
          <a:bodyPr wrap="square" lIns="128016" tIns="128016" rIns="128016" bIns="128016" anchor="t">
            <a:noAutofit/>
          </a:bodyPr>
          <a:lstStyle/>
          <a:p>
            <a:pPr marL="0" marR="0" lvl="0" indent="0" algn="l" defTabSz="457200" rtl="0" eaLnBrk="1" fontAlgn="auto" latinLnBrk="0" hangingPunct="1">
              <a:lnSpc>
                <a:spcPct val="108000"/>
              </a:lnSpc>
              <a:spcBef>
                <a:spcPts val="0"/>
              </a:spcBef>
              <a:spcAft>
                <a:spcPts val="500"/>
              </a:spcAft>
              <a:buClrTx/>
              <a:buSzTx/>
              <a:buFontTx/>
              <a:buNone/>
              <a:tabLst/>
              <a:defRPr/>
            </a:pPr>
            <a:r>
              <a:rPr kumimoji="0" sz="1650" b="0" i="0" u="none" strike="noStrike" kern="1200" cap="none" spc="0" normalizeH="0" baseline="0" noProof="0">
                <a:ln>
                  <a:noFill/>
                </a:ln>
                <a:solidFill>
                  <a:srgbClr val="263D50"/>
                </a:solidFill>
                <a:effectLst/>
                <a:uLnTx/>
                <a:uFillTx/>
                <a:latin typeface="Calibri"/>
                <a:ea typeface="+mn-ea"/>
                <a:cs typeface="+mn-cs"/>
              </a:rPr>
              <a:t>Timelines: how long can you prepare?</a:t>
            </a:r>
          </a:p>
        </p:txBody>
      </p:sp>
      <p:sp>
        <p:nvSpPr>
          <p:cNvPr id="9" name="TextBox 8"/>
          <p:cNvSpPr txBox="1"/>
          <p:nvPr/>
        </p:nvSpPr>
        <p:spPr>
          <a:xfrm>
            <a:off x="4663440" y="3218688"/>
            <a:ext cx="3977639" cy="640080"/>
          </a:xfrm>
          <a:prstGeom prst="rect">
            <a:avLst/>
          </a:prstGeom>
          <a:solidFill>
            <a:srgbClr val="FFFFFF"/>
          </a:solidFill>
          <a:ln>
            <a:noFill/>
          </a:ln>
        </p:spPr>
        <p:txBody>
          <a:bodyPr wrap="square" lIns="128016" tIns="128016" rIns="128016" bIns="128016" anchor="t">
            <a:noAutofit/>
          </a:bodyPr>
          <a:lstStyle/>
          <a:p>
            <a:pPr marL="0" marR="0" lvl="0" indent="0" algn="l" defTabSz="457200" rtl="0" eaLnBrk="1" fontAlgn="auto" latinLnBrk="0" hangingPunct="1">
              <a:lnSpc>
                <a:spcPct val="108000"/>
              </a:lnSpc>
              <a:spcBef>
                <a:spcPts val="0"/>
              </a:spcBef>
              <a:spcAft>
                <a:spcPts val="500"/>
              </a:spcAft>
              <a:buClrTx/>
              <a:buSzTx/>
              <a:buFontTx/>
              <a:buNone/>
              <a:tabLst/>
              <a:defRPr/>
            </a:pPr>
            <a:r>
              <a:rPr kumimoji="0" sz="1650" b="0" i="0" u="none" strike="noStrike" kern="1200" cap="none" spc="0" normalizeH="0" baseline="0" noProof="0" dirty="0">
                <a:ln>
                  <a:noFill/>
                </a:ln>
                <a:solidFill>
                  <a:srgbClr val="263D50"/>
                </a:solidFill>
                <a:effectLst/>
                <a:uLnTx/>
                <a:uFillTx/>
                <a:latin typeface="Calibri"/>
                <a:ea typeface="+mn-ea"/>
                <a:cs typeface="+mn-cs"/>
              </a:rPr>
              <a:t>Valuations: useful or obligatory ?</a:t>
            </a:r>
          </a:p>
        </p:txBody>
      </p:sp>
      <p:sp>
        <p:nvSpPr>
          <p:cNvPr id="10" name="TextBox 9"/>
          <p:cNvSpPr txBox="1"/>
          <p:nvPr/>
        </p:nvSpPr>
        <p:spPr>
          <a:xfrm>
            <a:off x="502920" y="3995928"/>
            <a:ext cx="3977639" cy="640080"/>
          </a:xfrm>
          <a:prstGeom prst="rect">
            <a:avLst/>
          </a:prstGeom>
          <a:solidFill>
            <a:srgbClr val="FFFFFF"/>
          </a:solidFill>
          <a:ln>
            <a:noFill/>
          </a:ln>
        </p:spPr>
        <p:txBody>
          <a:bodyPr wrap="square" lIns="128016" tIns="128016" rIns="128016" bIns="128016" anchor="t">
            <a:noAutofit/>
          </a:bodyPr>
          <a:lstStyle/>
          <a:p>
            <a:pPr marL="0" marR="0" lvl="0" indent="0" algn="l" defTabSz="457200" rtl="0" eaLnBrk="1" fontAlgn="auto" latinLnBrk="0" hangingPunct="1">
              <a:lnSpc>
                <a:spcPct val="108000"/>
              </a:lnSpc>
              <a:spcBef>
                <a:spcPts val="0"/>
              </a:spcBef>
              <a:spcAft>
                <a:spcPts val="500"/>
              </a:spcAft>
              <a:buClrTx/>
              <a:buSzTx/>
              <a:buFontTx/>
              <a:buNone/>
              <a:tabLst/>
              <a:defRPr/>
            </a:pPr>
            <a:r>
              <a:rPr kumimoji="0" sz="1650" b="0" i="0" u="none" strike="noStrike" kern="1200" cap="none" spc="0" normalizeH="0" baseline="0" noProof="0">
                <a:ln>
                  <a:noFill/>
                </a:ln>
                <a:solidFill>
                  <a:srgbClr val="263D50"/>
                </a:solidFill>
                <a:effectLst/>
                <a:uLnTx/>
                <a:uFillTx/>
                <a:latin typeface="Calibri"/>
                <a:ea typeface="+mn-ea"/>
                <a:cs typeface="+mn-cs"/>
              </a:rPr>
              <a:t>Permits transfer automatically?</a:t>
            </a:r>
          </a:p>
        </p:txBody>
      </p:sp>
      <p:sp>
        <p:nvSpPr>
          <p:cNvPr id="2" name="Tekstvak 1">
            <a:extLst>
              <a:ext uri="{FF2B5EF4-FFF2-40B4-BE49-F238E27FC236}">
                <a16:creationId xmlns:a16="http://schemas.microsoft.com/office/drawing/2014/main" id="{C00B01AB-7C3C-BA22-6CE7-EF251336AF5D}"/>
              </a:ext>
            </a:extLst>
          </p:cNvPr>
          <p:cNvSpPr txBox="1"/>
          <p:nvPr/>
        </p:nvSpPr>
        <p:spPr>
          <a:xfrm>
            <a:off x="4663440" y="3995928"/>
            <a:ext cx="3977639" cy="741742"/>
          </a:xfrm>
          <a:prstGeom prst="rect">
            <a:avLst/>
          </a:prstGeom>
          <a:noFill/>
        </p:spPr>
        <p:txBody>
          <a:bodyPr wrap="square" rtlCol="0">
            <a:spAutoFit/>
          </a:bodyPr>
          <a:lstStyle/>
          <a:p>
            <a:pPr marL="0" marR="0" lvl="0" indent="0" algn="l" defTabSz="457200" rtl="0" eaLnBrk="1" fontAlgn="auto" latinLnBrk="0" hangingPunct="1">
              <a:lnSpc>
                <a:spcPct val="108000"/>
              </a:lnSpc>
              <a:spcBef>
                <a:spcPts val="0"/>
              </a:spcBef>
              <a:spcAft>
                <a:spcPts val="500"/>
              </a:spcAft>
              <a:buClrTx/>
              <a:buSzTx/>
              <a:buFontTx/>
              <a:buNone/>
              <a:tabLst/>
              <a:defRPr/>
            </a:pPr>
            <a:r>
              <a:rPr kumimoji="0" lang="en-US" sz="2000" b="1" i="0" u="none" strike="noStrike" kern="1200" cap="none" spc="0" normalizeH="0" baseline="0" noProof="0" dirty="0">
                <a:ln>
                  <a:noFill/>
                </a:ln>
                <a:solidFill>
                  <a:srgbClr val="4F81BD"/>
                </a:solidFill>
                <a:effectLst/>
                <a:uLnTx/>
                <a:uFillTx/>
                <a:latin typeface="Calibri"/>
                <a:ea typeface="+mn-ea"/>
                <a:cs typeface="+mn-cs"/>
              </a:rPr>
              <a:t>Define your legal pathway in a </a:t>
            </a:r>
            <a:r>
              <a:rPr kumimoji="0" lang="en-US" sz="2000" b="1" i="0" u="none" strike="noStrike" kern="1200" cap="none" spc="0" normalizeH="0" baseline="0" noProof="0" dirty="0" err="1">
                <a:ln>
                  <a:noFill/>
                </a:ln>
                <a:solidFill>
                  <a:srgbClr val="4F81BD"/>
                </a:solidFill>
                <a:effectLst/>
                <a:uLnTx/>
                <a:uFillTx/>
                <a:latin typeface="Calibri"/>
                <a:ea typeface="+mn-ea"/>
                <a:cs typeface="+mn-cs"/>
              </a:rPr>
              <a:t>crossborder</a:t>
            </a:r>
            <a:r>
              <a:rPr kumimoji="0" lang="en-US" sz="2000" b="1" i="0" u="none" strike="noStrike" kern="1200" cap="none" spc="0" normalizeH="0" baseline="0" noProof="0" dirty="0">
                <a:ln>
                  <a:noFill/>
                </a:ln>
                <a:solidFill>
                  <a:srgbClr val="4F81BD"/>
                </a:solidFill>
                <a:effectLst/>
                <a:uLnTx/>
                <a:uFillTx/>
                <a:latin typeface="Calibri"/>
                <a:ea typeface="+mn-ea"/>
                <a:cs typeface="+mn-cs"/>
              </a:rPr>
              <a:t> case</a:t>
            </a:r>
          </a:p>
        </p:txBody>
      </p:sp>
    </p:spTree>
    <p:extLst>
      <p:ext uri="{BB962C8B-B14F-4D97-AF65-F5344CB8AC3E}">
        <p14:creationId xmlns:p14="http://schemas.microsoft.com/office/powerpoint/2010/main" val="2515605379"/>
      </p:ext>
    </p:extLst>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0907E2A0-1C77-2501-F796-6E180B25B08A}"/>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A24ECA-3D53-9D0B-7D28-080A8CBF3618}"/>
              </a:ext>
            </a:extLst>
          </p:cNvPr>
          <p:cNvSpPr>
            <a:spLocks noGrp="1"/>
          </p:cNvSpPr>
          <p:nvPr>
            <p:ph idx="1"/>
          </p:nvPr>
        </p:nvSpPr>
        <p:spPr>
          <a:xfrm>
            <a:off x="502920" y="2523744"/>
            <a:ext cx="2578608" cy="2386584"/>
          </a:xfrm>
          <a:solidFill>
            <a:srgbClr val="D4E6F3"/>
          </a:solidFill>
          <a:ln>
            <a:noFill/>
          </a:ln>
        </p:spPr>
        <p:txBody>
          <a:bodyPr wrap="square" tIns="91440" bIns="91440" anchor="t">
            <a:noAutofit/>
          </a:bodyPr>
          <a:lstStyle/>
          <a:p>
            <a:pPr marL="0" indent="0" algn="l">
              <a:lnSpc>
                <a:spcPct val="103000"/>
              </a:lnSpc>
              <a:spcBef>
                <a:spcPts val="0"/>
              </a:spcBef>
              <a:spcAft>
                <a:spcPts val="1000"/>
              </a:spcAft>
              <a:buNone/>
            </a:pPr>
            <a:r>
              <a:rPr lang="en-US" sz="1550" b="0" i="0">
                <a:solidFill>
                  <a:srgbClr val="263D50"/>
                </a:solidFill>
                <a:latin typeface="Calibri"/>
              </a:rPr>
              <a:t>Ensuring the private character: NDA’s – non-solicit clauses – bidding protocol - penalties?</a:t>
            </a:r>
          </a:p>
          <a:p>
            <a:pPr marL="0" indent="0" algn="l">
              <a:lnSpc>
                <a:spcPct val="103000"/>
              </a:lnSpc>
              <a:spcBef>
                <a:spcPts val="0"/>
              </a:spcBef>
              <a:spcAft>
                <a:spcPts val="1000"/>
              </a:spcAft>
              <a:buNone/>
            </a:pPr>
            <a:r>
              <a:rPr lang="en-US" sz="1550" b="0" i="0">
                <a:solidFill>
                  <a:srgbClr val="263D50"/>
                </a:solidFill>
                <a:latin typeface="Calibri"/>
              </a:rPr>
              <a:t>About a stay/moratorium and protection from ipso facto clauses</a:t>
            </a:r>
          </a:p>
        </p:txBody>
      </p:sp>
      <p:sp>
        <p:nvSpPr>
          <p:cNvPr id="4" name="Tekstvak 3">
            <a:extLst>
              <a:ext uri="{FF2B5EF4-FFF2-40B4-BE49-F238E27FC236}">
                <a16:creationId xmlns:a16="http://schemas.microsoft.com/office/drawing/2014/main" id="{A781DCFA-FD26-F3B3-6E5B-C5DCF821E3AB}"/>
              </a:ext>
            </a:extLst>
          </p:cNvPr>
          <p:cNvSpPr txBox="1"/>
          <p:nvPr/>
        </p:nvSpPr>
        <p:spPr>
          <a:xfrm>
            <a:off x="502920" y="1554480"/>
            <a:ext cx="8138160" cy="493776"/>
          </a:xfrm>
          <a:prstGeom prst="rect">
            <a:avLst/>
          </a:prstGeom>
          <a:noFill/>
          <a:ln>
            <a:noFill/>
          </a:ln>
        </p:spPr>
        <p:txBody>
          <a:bodyPr wrap="square" lIns="0" tIns="0" rIns="0" bIns="0" rtlCol="0" anchor="t">
            <a:noAutofit/>
          </a:bodyPr>
          <a:lstStyle/>
          <a:p>
            <a:pPr marL="0" marR="0" lvl="0" indent="0" algn="l" defTabSz="457200" rtl="0" eaLnBrk="1" fontAlgn="auto" latinLnBrk="0" hangingPunct="1">
              <a:lnSpc>
                <a:spcPct val="108000"/>
              </a:lnSpc>
              <a:spcBef>
                <a:spcPts val="0"/>
              </a:spcBef>
              <a:spcAft>
                <a:spcPts val="500"/>
              </a:spcAft>
              <a:buClrTx/>
              <a:buSzTx/>
              <a:buFontTx/>
              <a:buNone/>
              <a:tabLst/>
              <a:defRPr/>
            </a:pPr>
            <a:r>
              <a:rPr kumimoji="0" lang="nl-BE" sz="2300" b="1" i="0" u="none" strike="noStrike" kern="1200" cap="none" spc="0" normalizeH="0" baseline="0" noProof="0">
                <a:ln>
                  <a:noFill/>
                </a:ln>
                <a:solidFill>
                  <a:srgbClr val="1F497D"/>
                </a:solidFill>
                <a:effectLst/>
                <a:uLnTx/>
                <a:uFillTx/>
                <a:latin typeface="Calibri"/>
                <a:ea typeface="+mn-ea"/>
                <a:cs typeface="+mn-cs"/>
              </a:rPr>
              <a:t>Protecting continuity</a:t>
            </a:r>
            <a:endParaRPr kumimoji="0" lang="nl-BE" sz="2000" b="1" i="0" u="none" strike="noStrike" kern="1200" cap="none" spc="0" normalizeH="0" baseline="0" noProof="0">
              <a:ln>
                <a:noFill/>
              </a:ln>
              <a:solidFill>
                <a:prstClr val="black"/>
              </a:solidFill>
              <a:effectLst/>
              <a:uLnTx/>
              <a:uFillTx/>
              <a:latin typeface="Calibri"/>
              <a:ea typeface="+mn-ea"/>
              <a:cs typeface="+mn-cs"/>
            </a:endParaRPr>
          </a:p>
        </p:txBody>
      </p:sp>
      <p:sp>
        <p:nvSpPr>
          <p:cNvPr id="5" name="TextBox 4"/>
          <p:cNvSpPr txBox="1"/>
          <p:nvPr/>
        </p:nvSpPr>
        <p:spPr>
          <a:xfrm>
            <a:off x="502920" y="1261872"/>
            <a:ext cx="8138160" cy="256032"/>
          </a:xfrm>
          <a:prstGeom prst="rect">
            <a:avLst/>
          </a:prstGeom>
          <a:noFill/>
          <a:ln>
            <a:noFill/>
          </a:ln>
        </p:spPr>
        <p:txBody>
          <a:bodyPr wrap="square" lIns="0" tIns="0" rIns="0" bIns="0" anchor="t">
            <a:noAutofit/>
          </a:bodyPr>
          <a:lstStyle/>
          <a:p>
            <a:pPr marL="0" marR="0" lvl="0" indent="0" algn="l" defTabSz="457200" rtl="0" eaLnBrk="1" fontAlgn="auto" latinLnBrk="0" hangingPunct="1">
              <a:lnSpc>
                <a:spcPct val="108000"/>
              </a:lnSpc>
              <a:spcBef>
                <a:spcPts val="0"/>
              </a:spcBef>
              <a:spcAft>
                <a:spcPts val="500"/>
              </a:spcAft>
              <a:buClrTx/>
              <a:buSzTx/>
              <a:buFontTx/>
              <a:buNone/>
              <a:tabLst/>
              <a:defRPr/>
            </a:pPr>
            <a:r>
              <a:rPr kumimoji="0" sz="1200" b="1" i="0" u="none" strike="noStrike" kern="1200" cap="none" spc="0" normalizeH="0" baseline="0" noProof="0">
                <a:ln>
                  <a:noFill/>
                </a:ln>
                <a:solidFill>
                  <a:srgbClr val="4F81BD"/>
                </a:solidFill>
                <a:effectLst/>
                <a:uLnTx/>
                <a:uFillTx/>
                <a:latin typeface="Calibri"/>
                <a:ea typeface="+mn-ea"/>
                <a:cs typeface="+mn-cs"/>
              </a:rPr>
              <a:t>Phase 2</a:t>
            </a:r>
          </a:p>
        </p:txBody>
      </p:sp>
      <p:sp>
        <p:nvSpPr>
          <p:cNvPr id="6" name="TextBox 5"/>
          <p:cNvSpPr txBox="1"/>
          <p:nvPr/>
        </p:nvSpPr>
        <p:spPr>
          <a:xfrm>
            <a:off x="502920" y="2121408"/>
            <a:ext cx="2578608" cy="347472"/>
          </a:xfrm>
          <a:prstGeom prst="rect">
            <a:avLst/>
          </a:prstGeom>
          <a:noFill/>
          <a:ln>
            <a:noFill/>
          </a:ln>
        </p:spPr>
        <p:txBody>
          <a:bodyPr wrap="square" lIns="0" tIns="0" rIns="0" bIns="0" anchor="t">
            <a:noAutofit/>
          </a:bodyPr>
          <a:lstStyle/>
          <a:p>
            <a:pPr marL="0" marR="0" lvl="0" indent="0" algn="l" defTabSz="457200" rtl="0" eaLnBrk="1" fontAlgn="auto" latinLnBrk="0" hangingPunct="1">
              <a:lnSpc>
                <a:spcPct val="108000"/>
              </a:lnSpc>
              <a:spcBef>
                <a:spcPts val="0"/>
              </a:spcBef>
              <a:spcAft>
                <a:spcPts val="500"/>
              </a:spcAft>
              <a:buClrTx/>
              <a:buSzTx/>
              <a:buFontTx/>
              <a:buNone/>
              <a:tabLst/>
              <a:defRPr/>
            </a:pPr>
            <a:r>
              <a:rPr kumimoji="0" sz="1600" b="1" i="0" u="none" strike="noStrike" kern="1200" cap="none" spc="0" normalizeH="0" baseline="0" noProof="0">
                <a:ln>
                  <a:noFill/>
                </a:ln>
                <a:solidFill>
                  <a:srgbClr val="1F497D"/>
                </a:solidFill>
                <a:effectLst/>
                <a:uLnTx/>
                <a:uFillTx/>
                <a:latin typeface="Calibri"/>
                <a:ea typeface="+mn-ea"/>
                <a:cs typeface="+mn-cs"/>
              </a:rPr>
              <a:t>Privacy &amp; protection</a:t>
            </a:r>
          </a:p>
        </p:txBody>
      </p:sp>
      <p:sp>
        <p:nvSpPr>
          <p:cNvPr id="7" name="TextBox 6"/>
          <p:cNvSpPr txBox="1"/>
          <p:nvPr/>
        </p:nvSpPr>
        <p:spPr>
          <a:xfrm>
            <a:off x="3282696" y="2121408"/>
            <a:ext cx="2578608" cy="347472"/>
          </a:xfrm>
          <a:prstGeom prst="rect">
            <a:avLst/>
          </a:prstGeom>
          <a:noFill/>
          <a:ln>
            <a:noFill/>
          </a:ln>
        </p:spPr>
        <p:txBody>
          <a:bodyPr wrap="square" lIns="0" tIns="0" rIns="0" bIns="0" anchor="t">
            <a:noAutofit/>
          </a:bodyPr>
          <a:lstStyle/>
          <a:p>
            <a:pPr marL="0" marR="0" lvl="0" indent="0" algn="l" defTabSz="457200" rtl="0" eaLnBrk="1" fontAlgn="auto" latinLnBrk="0" hangingPunct="1">
              <a:lnSpc>
                <a:spcPct val="108000"/>
              </a:lnSpc>
              <a:spcBef>
                <a:spcPts val="0"/>
              </a:spcBef>
              <a:spcAft>
                <a:spcPts val="500"/>
              </a:spcAft>
              <a:buClrTx/>
              <a:buSzTx/>
              <a:buFontTx/>
              <a:buNone/>
              <a:tabLst/>
              <a:defRPr/>
            </a:pPr>
            <a:r>
              <a:rPr kumimoji="0" sz="1600" b="1" i="0" u="none" strike="noStrike" kern="1200" cap="none" spc="0" normalizeH="0" baseline="0" noProof="0">
                <a:ln>
                  <a:noFill/>
                </a:ln>
                <a:solidFill>
                  <a:srgbClr val="1F497D"/>
                </a:solidFill>
                <a:effectLst/>
                <a:uLnTx/>
                <a:uFillTx/>
                <a:latin typeface="Calibri"/>
                <a:ea typeface="+mn-ea"/>
                <a:cs typeface="+mn-cs"/>
              </a:rPr>
              <a:t>Financing &amp; services</a:t>
            </a:r>
          </a:p>
        </p:txBody>
      </p:sp>
      <p:sp>
        <p:nvSpPr>
          <p:cNvPr id="8" name="TextBox 7"/>
          <p:cNvSpPr txBox="1"/>
          <p:nvPr/>
        </p:nvSpPr>
        <p:spPr>
          <a:xfrm>
            <a:off x="3282696" y="2523744"/>
            <a:ext cx="2578608" cy="2386584"/>
          </a:xfrm>
          <a:prstGeom prst="rect">
            <a:avLst/>
          </a:prstGeom>
          <a:noFill/>
          <a:ln>
            <a:noFill/>
          </a:ln>
        </p:spPr>
        <p:txBody>
          <a:bodyPr wrap="square" tIns="91440" bIns="91440" anchor="t">
            <a:noAutofit/>
          </a:bodyPr>
          <a:lstStyle/>
          <a:p>
            <a:pPr marL="0" marR="0" lvl="0" indent="0" algn="l" defTabSz="457200" rtl="0" eaLnBrk="1" fontAlgn="auto" latinLnBrk="0" hangingPunct="1">
              <a:lnSpc>
                <a:spcPct val="103000"/>
              </a:lnSpc>
              <a:spcBef>
                <a:spcPts val="0"/>
              </a:spcBef>
              <a:spcAft>
                <a:spcPts val="1000"/>
              </a:spcAft>
              <a:buClrTx/>
              <a:buSzTx/>
              <a:buFontTx/>
              <a:buNone/>
              <a:tabLst/>
              <a:defRPr/>
            </a:pPr>
            <a:r>
              <a:rPr kumimoji="0" sz="1550" b="0" i="0" u="none" strike="noStrike" kern="1200" cap="none" spc="0" normalizeH="0" baseline="0" noProof="0">
                <a:ln>
                  <a:noFill/>
                </a:ln>
                <a:solidFill>
                  <a:srgbClr val="263D50"/>
                </a:solidFill>
                <a:effectLst/>
                <a:uLnTx/>
                <a:uFillTx/>
                <a:latin typeface="Calibri"/>
                <a:ea typeface="+mn-ea"/>
                <a:cs typeface="+mn-cs"/>
              </a:rPr>
              <a:t>Interim financing: between the risk of claw back and a superpriority?</a:t>
            </a:r>
            <a:endParaRPr kumimoji="0" lang="nl-BE" sz="1550" b="0" i="0" u="none" strike="noStrike" kern="1200" cap="none" spc="0" normalizeH="0" baseline="0" noProof="0">
              <a:ln>
                <a:noFill/>
              </a:ln>
              <a:solidFill>
                <a:srgbClr val="263D50"/>
              </a:solidFill>
              <a:effectLst/>
              <a:uLnTx/>
              <a:uFillTx/>
              <a:latin typeface="Calibri"/>
              <a:ea typeface="+mn-ea"/>
              <a:cs typeface="+mn-cs"/>
            </a:endParaRPr>
          </a:p>
          <a:p>
            <a:pPr marL="0" marR="0" lvl="0" indent="0" algn="l" defTabSz="457200" rtl="0" eaLnBrk="1" fontAlgn="auto" latinLnBrk="0" hangingPunct="1">
              <a:lnSpc>
                <a:spcPct val="103000"/>
              </a:lnSpc>
              <a:spcBef>
                <a:spcPts val="0"/>
              </a:spcBef>
              <a:spcAft>
                <a:spcPts val="1000"/>
              </a:spcAft>
              <a:buClrTx/>
              <a:buSzTx/>
              <a:buFontTx/>
              <a:buNone/>
              <a:tabLst/>
              <a:defRPr/>
            </a:pPr>
            <a:r>
              <a:rPr kumimoji="0" sz="1550" b="0" i="0" u="none" strike="noStrike" kern="1200" cap="none" spc="0" normalizeH="0" baseline="0" noProof="0">
                <a:ln>
                  <a:noFill/>
                </a:ln>
                <a:solidFill>
                  <a:srgbClr val="263D50"/>
                </a:solidFill>
                <a:effectLst/>
                <a:uLnTx/>
                <a:uFillTx/>
                <a:latin typeface="Calibri"/>
                <a:ea typeface="+mn-ea"/>
                <a:cs typeface="+mn-cs"/>
              </a:rPr>
              <a:t>Funding by creditors, suppliers? Or others?</a:t>
            </a:r>
            <a:endParaRPr kumimoji="0" lang="nl-BE" sz="1550" b="0" i="0" u="none" strike="noStrike" kern="1200" cap="none" spc="0" normalizeH="0" baseline="0" noProof="0">
              <a:ln>
                <a:noFill/>
              </a:ln>
              <a:solidFill>
                <a:srgbClr val="263D50"/>
              </a:solidFill>
              <a:effectLst/>
              <a:uLnTx/>
              <a:uFillTx/>
              <a:latin typeface="Calibri"/>
              <a:ea typeface="+mn-ea"/>
              <a:cs typeface="+mn-cs"/>
            </a:endParaRPr>
          </a:p>
          <a:p>
            <a:pPr marL="0" marR="0" lvl="0" indent="0" algn="l" defTabSz="457200" rtl="0" eaLnBrk="1" fontAlgn="auto" latinLnBrk="0" hangingPunct="1">
              <a:lnSpc>
                <a:spcPct val="103000"/>
              </a:lnSpc>
              <a:spcBef>
                <a:spcPts val="0"/>
              </a:spcBef>
              <a:spcAft>
                <a:spcPts val="1000"/>
              </a:spcAft>
              <a:buClrTx/>
              <a:buSzTx/>
              <a:buFontTx/>
              <a:buNone/>
              <a:tabLst/>
              <a:defRPr/>
            </a:pPr>
            <a:r>
              <a:rPr kumimoji="0" sz="1550" b="0" i="0" u="none" strike="noStrike" kern="1200" cap="none" spc="0" normalizeH="0" baseline="0" noProof="0">
                <a:ln>
                  <a:noFill/>
                </a:ln>
                <a:solidFill>
                  <a:srgbClr val="263D50"/>
                </a:solidFill>
                <a:effectLst/>
                <a:uLnTx/>
                <a:uFillTx/>
                <a:latin typeface="Calibri"/>
                <a:ea typeface="+mn-ea"/>
                <a:cs typeface="+mn-cs"/>
              </a:rPr>
              <a:t>Transitional services agreement: the target services the buyer</a:t>
            </a:r>
            <a:endParaRPr kumimoji="0" lang="nl-BE" sz="1550" b="0" i="0" u="none" strike="noStrike" kern="1200" cap="none" spc="0" normalizeH="0" baseline="0" noProof="0">
              <a:ln>
                <a:noFill/>
              </a:ln>
              <a:solidFill>
                <a:srgbClr val="263D50"/>
              </a:solidFill>
              <a:effectLst/>
              <a:uLnTx/>
              <a:uFillTx/>
              <a:latin typeface="Calibri"/>
              <a:ea typeface="+mn-ea"/>
              <a:cs typeface="+mn-cs"/>
            </a:endParaRPr>
          </a:p>
        </p:txBody>
      </p:sp>
      <p:sp>
        <p:nvSpPr>
          <p:cNvPr id="9" name="TextBox 8"/>
          <p:cNvSpPr txBox="1"/>
          <p:nvPr/>
        </p:nvSpPr>
        <p:spPr>
          <a:xfrm>
            <a:off x="6062472" y="2121408"/>
            <a:ext cx="2578608" cy="347472"/>
          </a:xfrm>
          <a:prstGeom prst="rect">
            <a:avLst/>
          </a:prstGeom>
          <a:noFill/>
          <a:ln>
            <a:noFill/>
          </a:ln>
        </p:spPr>
        <p:txBody>
          <a:bodyPr wrap="square" lIns="0" tIns="0" rIns="0" bIns="0" anchor="t">
            <a:noAutofit/>
          </a:bodyPr>
          <a:lstStyle/>
          <a:p>
            <a:pPr marL="0" marR="0" lvl="0" indent="0" algn="l" defTabSz="457200" rtl="0" eaLnBrk="1" fontAlgn="auto" latinLnBrk="0" hangingPunct="1">
              <a:lnSpc>
                <a:spcPct val="108000"/>
              </a:lnSpc>
              <a:spcBef>
                <a:spcPts val="0"/>
              </a:spcBef>
              <a:spcAft>
                <a:spcPts val="500"/>
              </a:spcAft>
              <a:buClrTx/>
              <a:buSzTx/>
              <a:buFontTx/>
              <a:buNone/>
              <a:tabLst/>
              <a:defRPr/>
            </a:pPr>
            <a:r>
              <a:rPr kumimoji="0" sz="1600" b="1" i="0" u="none" strike="noStrike" kern="1200" cap="none" spc="0" normalizeH="0" baseline="0" noProof="0">
                <a:ln>
                  <a:noFill/>
                </a:ln>
                <a:solidFill>
                  <a:srgbClr val="1F497D"/>
                </a:solidFill>
                <a:effectLst/>
                <a:uLnTx/>
                <a:uFillTx/>
                <a:latin typeface="Calibri"/>
                <a:ea typeface="+mn-ea"/>
                <a:cs typeface="+mn-cs"/>
              </a:rPr>
              <a:t>Transferring contracts:</a:t>
            </a:r>
          </a:p>
        </p:txBody>
      </p:sp>
      <p:sp>
        <p:nvSpPr>
          <p:cNvPr id="10" name="TextBox 9"/>
          <p:cNvSpPr txBox="1"/>
          <p:nvPr/>
        </p:nvSpPr>
        <p:spPr>
          <a:xfrm>
            <a:off x="6062472" y="2523744"/>
            <a:ext cx="2578608" cy="2386584"/>
          </a:xfrm>
          <a:prstGeom prst="rect">
            <a:avLst/>
          </a:prstGeom>
          <a:solidFill>
            <a:srgbClr val="D4E6F3"/>
          </a:solidFill>
          <a:ln>
            <a:noFill/>
          </a:ln>
        </p:spPr>
        <p:txBody>
          <a:bodyPr wrap="square" tIns="91440" bIns="91440" anchor="t">
            <a:noAutofit/>
          </a:bodyPr>
          <a:lstStyle/>
          <a:p>
            <a:pPr marL="0" marR="0" lvl="0" indent="0" algn="l" defTabSz="457200" rtl="0" eaLnBrk="1" fontAlgn="auto" latinLnBrk="0" hangingPunct="1">
              <a:lnSpc>
                <a:spcPct val="103000"/>
              </a:lnSpc>
              <a:spcBef>
                <a:spcPts val="0"/>
              </a:spcBef>
              <a:spcAft>
                <a:spcPts val="1000"/>
              </a:spcAft>
              <a:buClrTx/>
              <a:buSzTx/>
              <a:buFontTx/>
              <a:buNone/>
              <a:tabLst/>
              <a:defRPr/>
            </a:pPr>
            <a:r>
              <a:rPr kumimoji="0" sz="1550" b="0" i="0" u="none" strike="noStrike" kern="1200" cap="none" spc="0" normalizeH="0" baseline="0" noProof="0">
                <a:ln>
                  <a:noFill/>
                </a:ln>
                <a:solidFill>
                  <a:srgbClr val="263D50"/>
                </a:solidFill>
                <a:effectLst/>
                <a:uLnTx/>
                <a:uFillTx/>
                <a:latin typeface="Calibri"/>
                <a:ea typeface="+mn-ea"/>
                <a:cs typeface="+mn-cs"/>
              </a:rPr>
              <a:t>Creditor’s approval needed?</a:t>
            </a:r>
            <a:endParaRPr kumimoji="0" lang="nl-BE" sz="1550" b="0" i="0" u="none" strike="noStrike" kern="1200" cap="none" spc="0" normalizeH="0" baseline="0" noProof="0">
              <a:ln>
                <a:noFill/>
              </a:ln>
              <a:solidFill>
                <a:srgbClr val="263D50"/>
              </a:solidFill>
              <a:effectLst/>
              <a:uLnTx/>
              <a:uFillTx/>
              <a:latin typeface="Calibri"/>
              <a:ea typeface="+mn-ea"/>
              <a:cs typeface="+mn-cs"/>
            </a:endParaRPr>
          </a:p>
          <a:p>
            <a:pPr marL="0" marR="0" lvl="0" indent="0" algn="l" defTabSz="457200" rtl="0" eaLnBrk="1" fontAlgn="auto" latinLnBrk="0" hangingPunct="1">
              <a:lnSpc>
                <a:spcPct val="103000"/>
              </a:lnSpc>
              <a:spcBef>
                <a:spcPts val="0"/>
              </a:spcBef>
              <a:spcAft>
                <a:spcPts val="1000"/>
              </a:spcAft>
              <a:buClrTx/>
              <a:buSzTx/>
              <a:buFontTx/>
              <a:buNone/>
              <a:tabLst/>
              <a:defRPr/>
            </a:pPr>
            <a:r>
              <a:rPr kumimoji="0" sz="1550" b="0" i="0" u="none" strike="noStrike" kern="1200" cap="none" spc="0" normalizeH="0" baseline="0" noProof="0">
                <a:ln>
                  <a:noFill/>
                </a:ln>
                <a:solidFill>
                  <a:srgbClr val="263D50"/>
                </a:solidFill>
                <a:effectLst/>
                <a:uLnTx/>
                <a:uFillTx/>
                <a:latin typeface="Calibri"/>
                <a:ea typeface="+mn-ea"/>
                <a:cs typeface="+mn-cs"/>
              </a:rPr>
              <a:t>Quid related securities (do they survive, what if prepack fails?)</a:t>
            </a:r>
            <a:endParaRPr kumimoji="0" lang="nl-BE" sz="1550" b="0" i="0" u="none" strike="noStrike" kern="1200" cap="none" spc="0" normalizeH="0" baseline="0" noProof="0">
              <a:ln>
                <a:noFill/>
              </a:ln>
              <a:solidFill>
                <a:srgbClr val="263D50"/>
              </a:solidFill>
              <a:effectLst/>
              <a:uLnTx/>
              <a:uFillTx/>
              <a:latin typeface="Calibri"/>
              <a:ea typeface="+mn-ea"/>
              <a:cs typeface="+mn-cs"/>
            </a:endParaRPr>
          </a:p>
          <a:p>
            <a:pPr marL="0" marR="0" lvl="0" indent="0" algn="l" defTabSz="457200" rtl="0" eaLnBrk="1" fontAlgn="auto" latinLnBrk="0" hangingPunct="1">
              <a:lnSpc>
                <a:spcPct val="103000"/>
              </a:lnSpc>
              <a:spcBef>
                <a:spcPts val="0"/>
              </a:spcBef>
              <a:spcAft>
                <a:spcPts val="1000"/>
              </a:spcAft>
              <a:buClrTx/>
              <a:buSzTx/>
              <a:buFontTx/>
              <a:buNone/>
              <a:tabLst/>
              <a:defRPr/>
            </a:pPr>
            <a:r>
              <a:rPr kumimoji="0" sz="1550" b="0" i="0" u="none" strike="noStrike" kern="1200" cap="none" spc="0" normalizeH="0" baseline="0" noProof="0">
                <a:ln>
                  <a:noFill/>
                </a:ln>
                <a:solidFill>
                  <a:srgbClr val="263D50"/>
                </a:solidFill>
                <a:effectLst/>
                <a:uLnTx/>
                <a:uFillTx/>
                <a:latin typeface="Calibri"/>
                <a:ea typeface="+mn-ea"/>
                <a:cs typeface="+mn-cs"/>
              </a:rPr>
              <a:t>Recognition and enforceability</a:t>
            </a:r>
            <a:endParaRPr kumimoji="0" lang="nl-BE" sz="1550" b="0" i="0" u="none" strike="noStrike" kern="1200" cap="none" spc="0" normalizeH="0" baseline="0" noProof="0">
              <a:ln>
                <a:noFill/>
              </a:ln>
              <a:solidFill>
                <a:srgbClr val="263D50"/>
              </a:solidFill>
              <a:effectLst/>
              <a:uLnTx/>
              <a:uFillTx/>
              <a:latin typeface="Calibri"/>
              <a:ea typeface="+mn-ea"/>
              <a:cs typeface="+mn-cs"/>
            </a:endParaRPr>
          </a:p>
        </p:txBody>
      </p:sp>
    </p:spTree>
    <p:extLst>
      <p:ext uri="{BB962C8B-B14F-4D97-AF65-F5344CB8AC3E}">
        <p14:creationId xmlns:p14="http://schemas.microsoft.com/office/powerpoint/2010/main" val="2277165880"/>
      </p:ext>
    </p:extLst>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bg>
      <p:bgPr>
        <a:solidFill>
          <a:srgbClr val="D4E6F3"/>
        </a:solidFill>
        <a:effectLst/>
      </p:bgPr>
    </p:bg>
    <p:spTree>
      <p:nvGrpSpPr>
        <p:cNvPr id="1" name="">
          <a:extLst>
            <a:ext uri="{FF2B5EF4-FFF2-40B4-BE49-F238E27FC236}">
              <a16:creationId xmlns:a16="http://schemas.microsoft.com/office/drawing/2014/main" id="{E608B580-60A2-DCD1-8161-D812E335ECF2}"/>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E519989-E2B7-4093-0C35-E7A8D7A15F0D}"/>
              </a:ext>
            </a:extLst>
          </p:cNvPr>
          <p:cNvSpPr>
            <a:spLocks noGrp="1"/>
          </p:cNvSpPr>
          <p:nvPr>
            <p:ph idx="1"/>
          </p:nvPr>
        </p:nvSpPr>
        <p:spPr>
          <a:xfrm>
            <a:off x="502920" y="2221992"/>
            <a:ext cx="3657600" cy="1033271"/>
          </a:xfrm>
          <a:solidFill>
            <a:srgbClr val="FFFFFF"/>
          </a:solidFill>
          <a:ln>
            <a:noFill/>
          </a:ln>
        </p:spPr>
        <p:txBody>
          <a:bodyPr wrap="square" lIns="146304" tIns="146304" rIns="146304" bIns="146304" anchor="t">
            <a:noAutofit/>
          </a:bodyPr>
          <a:lstStyle/>
          <a:p>
            <a:pPr marL="0" indent="0" algn="l">
              <a:lnSpc>
                <a:spcPct val="108000"/>
              </a:lnSpc>
              <a:spcBef>
                <a:spcPts val="0"/>
              </a:spcBef>
              <a:spcAft>
                <a:spcPts val="500"/>
              </a:spcAft>
              <a:buNone/>
            </a:pPr>
            <a:r>
              <a:rPr lang="en-US" sz="2100" b="1" i="0" dirty="0">
                <a:solidFill>
                  <a:srgbClr val="1F497D"/>
                </a:solidFill>
                <a:latin typeface="Calibri"/>
              </a:rPr>
              <a:t>What is the bottom value? Valuation or stalking horse?</a:t>
            </a:r>
          </a:p>
        </p:txBody>
      </p:sp>
      <p:sp>
        <p:nvSpPr>
          <p:cNvPr id="4" name="Tekstvak 3">
            <a:extLst>
              <a:ext uri="{FF2B5EF4-FFF2-40B4-BE49-F238E27FC236}">
                <a16:creationId xmlns:a16="http://schemas.microsoft.com/office/drawing/2014/main" id="{CF300255-0B5B-55C8-7BDB-9497BA369EFE}"/>
              </a:ext>
            </a:extLst>
          </p:cNvPr>
          <p:cNvSpPr txBox="1"/>
          <p:nvPr/>
        </p:nvSpPr>
        <p:spPr>
          <a:xfrm>
            <a:off x="502920" y="1554480"/>
            <a:ext cx="8138160" cy="493776"/>
          </a:xfrm>
          <a:prstGeom prst="rect">
            <a:avLst/>
          </a:prstGeom>
          <a:noFill/>
          <a:ln>
            <a:noFill/>
          </a:ln>
        </p:spPr>
        <p:txBody>
          <a:bodyPr wrap="square" lIns="0" tIns="0" rIns="0" bIns="0" rtlCol="0" anchor="t">
            <a:noAutofit/>
          </a:bodyPr>
          <a:lstStyle/>
          <a:p>
            <a:pPr marL="0" marR="0" lvl="0" indent="0" algn="l" defTabSz="457200" rtl="0" eaLnBrk="1" fontAlgn="auto" latinLnBrk="0" hangingPunct="1">
              <a:lnSpc>
                <a:spcPct val="108000"/>
              </a:lnSpc>
              <a:spcBef>
                <a:spcPts val="0"/>
              </a:spcBef>
              <a:spcAft>
                <a:spcPts val="500"/>
              </a:spcAft>
              <a:buClrTx/>
              <a:buSzTx/>
              <a:buFontTx/>
              <a:buNone/>
              <a:tabLst/>
              <a:defRPr/>
            </a:pPr>
            <a:r>
              <a:rPr kumimoji="0" lang="en-US" sz="2300" b="1" i="0" u="none" strike="noStrike" kern="1200" cap="none" spc="0" normalizeH="0" baseline="0" noProof="0" dirty="0">
                <a:ln>
                  <a:noFill/>
                </a:ln>
                <a:solidFill>
                  <a:srgbClr val="1F497D"/>
                </a:solidFill>
                <a:effectLst/>
                <a:uLnTx/>
                <a:uFillTx/>
                <a:latin typeface="Calibri"/>
                <a:ea typeface="+mn-ea"/>
                <a:cs typeface="+mn-cs"/>
              </a:rPr>
              <a:t>Bidding war, insiders and competing creditors</a:t>
            </a:r>
            <a:endParaRPr kumimoji="0" lang="en-US" sz="2000" b="1" i="0" u="none" strike="noStrike" kern="1200" cap="none" spc="0" normalizeH="0" baseline="0" noProof="0" dirty="0">
              <a:ln>
                <a:noFill/>
              </a:ln>
              <a:solidFill>
                <a:prstClr val="black"/>
              </a:solidFill>
              <a:effectLst/>
              <a:uLnTx/>
              <a:uFillTx/>
              <a:latin typeface="Calibri"/>
              <a:ea typeface="+mn-ea"/>
              <a:cs typeface="+mn-cs"/>
            </a:endParaRPr>
          </a:p>
        </p:txBody>
      </p:sp>
      <p:sp>
        <p:nvSpPr>
          <p:cNvPr id="5" name="TextBox 4"/>
          <p:cNvSpPr txBox="1"/>
          <p:nvPr/>
        </p:nvSpPr>
        <p:spPr>
          <a:xfrm>
            <a:off x="502920" y="1261872"/>
            <a:ext cx="8138160" cy="256032"/>
          </a:xfrm>
          <a:prstGeom prst="rect">
            <a:avLst/>
          </a:prstGeom>
          <a:noFill/>
          <a:ln>
            <a:noFill/>
          </a:ln>
        </p:spPr>
        <p:txBody>
          <a:bodyPr wrap="square" lIns="0" tIns="0" rIns="0" bIns="0" anchor="t">
            <a:noAutofit/>
          </a:bodyPr>
          <a:lstStyle/>
          <a:p>
            <a:pPr marL="0" marR="0" lvl="0" indent="0" algn="l" defTabSz="457200" rtl="0" eaLnBrk="1" fontAlgn="auto" latinLnBrk="0" hangingPunct="1">
              <a:lnSpc>
                <a:spcPct val="108000"/>
              </a:lnSpc>
              <a:spcBef>
                <a:spcPts val="0"/>
              </a:spcBef>
              <a:spcAft>
                <a:spcPts val="500"/>
              </a:spcAft>
              <a:buClrTx/>
              <a:buSzTx/>
              <a:buFontTx/>
              <a:buNone/>
              <a:tabLst/>
              <a:defRPr/>
            </a:pPr>
            <a:r>
              <a:rPr kumimoji="0" sz="1200" b="1" i="0" u="none" strike="noStrike" kern="1200" cap="none" spc="0" normalizeH="0" baseline="0" noProof="0">
                <a:ln>
                  <a:noFill/>
                </a:ln>
                <a:solidFill>
                  <a:srgbClr val="4F81BD"/>
                </a:solidFill>
                <a:effectLst/>
                <a:uLnTx/>
                <a:uFillTx/>
                <a:latin typeface="Calibri"/>
                <a:ea typeface="+mn-ea"/>
                <a:cs typeface="+mn-cs"/>
              </a:rPr>
              <a:t>Phase 3</a:t>
            </a:r>
          </a:p>
        </p:txBody>
      </p:sp>
      <p:sp>
        <p:nvSpPr>
          <p:cNvPr id="6" name="TextBox 5"/>
          <p:cNvSpPr txBox="1"/>
          <p:nvPr/>
        </p:nvSpPr>
        <p:spPr>
          <a:xfrm>
            <a:off x="502920" y="3465576"/>
            <a:ext cx="3657600" cy="1234440"/>
          </a:xfrm>
          <a:prstGeom prst="rect">
            <a:avLst/>
          </a:prstGeom>
          <a:noFill/>
          <a:ln>
            <a:noFill/>
          </a:ln>
        </p:spPr>
        <p:txBody>
          <a:bodyPr wrap="square" lIns="146304" tIns="146304" rIns="146304" bIns="146304" anchor="t">
            <a:noAutofit/>
          </a:bodyPr>
          <a:lstStyle/>
          <a:p>
            <a:pPr marL="0" marR="0" lvl="0" indent="0" algn="l" defTabSz="457200" rtl="0" eaLnBrk="1" fontAlgn="auto" latinLnBrk="0" hangingPunct="1">
              <a:lnSpc>
                <a:spcPct val="108000"/>
              </a:lnSpc>
              <a:spcBef>
                <a:spcPts val="0"/>
              </a:spcBef>
              <a:spcAft>
                <a:spcPts val="500"/>
              </a:spcAft>
              <a:buClrTx/>
              <a:buSzTx/>
              <a:buFontTx/>
              <a:buNone/>
              <a:tabLst/>
              <a:defRPr/>
            </a:pPr>
            <a:r>
              <a:rPr kumimoji="0" sz="2000" b="0" i="0" u="none" strike="noStrike" kern="1200" cap="none" spc="0" normalizeH="0" baseline="0" noProof="0" dirty="0">
                <a:ln>
                  <a:noFill/>
                </a:ln>
                <a:solidFill>
                  <a:srgbClr val="263D50"/>
                </a:solidFill>
                <a:effectLst/>
                <a:uLnTx/>
                <a:uFillTx/>
                <a:latin typeface="Calibri"/>
                <a:ea typeface="+mn-ea"/>
                <a:cs typeface="+mn-cs"/>
              </a:rPr>
              <a:t>Can auction be prevented? </a:t>
            </a:r>
            <a:endParaRPr kumimoji="0" lang="nl-BE" sz="2000" b="0" i="0" u="none" strike="noStrike" kern="1200" cap="none" spc="0" normalizeH="0" baseline="0" noProof="0" dirty="0">
              <a:ln>
                <a:noFill/>
              </a:ln>
              <a:solidFill>
                <a:srgbClr val="263D50"/>
              </a:solidFill>
              <a:effectLst/>
              <a:uLnTx/>
              <a:uFillTx/>
              <a:latin typeface="Calibri"/>
              <a:ea typeface="+mn-ea"/>
              <a:cs typeface="+mn-cs"/>
            </a:endParaRPr>
          </a:p>
          <a:p>
            <a:pPr marL="0" marR="0" lvl="0" indent="0" algn="l" defTabSz="457200" rtl="0" eaLnBrk="1" fontAlgn="auto" latinLnBrk="0" hangingPunct="1">
              <a:lnSpc>
                <a:spcPct val="108000"/>
              </a:lnSpc>
              <a:spcBef>
                <a:spcPts val="0"/>
              </a:spcBef>
              <a:spcAft>
                <a:spcPts val="500"/>
              </a:spcAft>
              <a:buClrTx/>
              <a:buSzTx/>
              <a:buFontTx/>
              <a:buNone/>
              <a:tabLst/>
              <a:defRPr/>
            </a:pPr>
            <a:r>
              <a:rPr kumimoji="0" lang="nl-BE" sz="2000" b="0" i="0" u="none" strike="noStrike" kern="1200" cap="none" spc="0" normalizeH="0" baseline="0" noProof="0" dirty="0">
                <a:ln>
                  <a:noFill/>
                </a:ln>
                <a:solidFill>
                  <a:srgbClr val="263D50"/>
                </a:solidFill>
                <a:effectLst/>
                <a:uLnTx/>
                <a:uFillTx/>
                <a:latin typeface="Calibri"/>
                <a:ea typeface="+mn-ea"/>
                <a:cs typeface="+mn-cs"/>
              </a:rPr>
              <a:t>How </a:t>
            </a:r>
            <a:r>
              <a:rPr kumimoji="0" lang="nl-BE" sz="2000" b="0" i="0" u="none" strike="noStrike" kern="1200" cap="none" spc="0" normalizeH="0" baseline="0" noProof="0" dirty="0" err="1">
                <a:ln>
                  <a:noFill/>
                </a:ln>
                <a:solidFill>
                  <a:srgbClr val="263D50"/>
                </a:solidFill>
                <a:effectLst/>
                <a:uLnTx/>
                <a:uFillTx/>
                <a:latin typeface="Calibri"/>
                <a:ea typeface="+mn-ea"/>
                <a:cs typeface="+mn-cs"/>
              </a:rPr>
              <a:t>to</a:t>
            </a:r>
            <a:r>
              <a:rPr kumimoji="0" lang="nl-BE" sz="2000" b="0" i="0" u="none" strike="noStrike" kern="1200" cap="none" spc="0" normalizeH="0" baseline="0" noProof="0" dirty="0">
                <a:ln>
                  <a:noFill/>
                </a:ln>
                <a:solidFill>
                  <a:srgbClr val="263D50"/>
                </a:solidFill>
                <a:effectLst/>
                <a:uLnTx/>
                <a:uFillTx/>
                <a:latin typeface="Calibri"/>
                <a:ea typeface="+mn-ea"/>
                <a:cs typeface="+mn-cs"/>
              </a:rPr>
              <a:t> </a:t>
            </a:r>
            <a:r>
              <a:rPr kumimoji="0" lang="nl-BE" sz="2000" b="0" i="0" u="none" strike="noStrike" kern="1200" cap="none" spc="0" normalizeH="0" baseline="0" noProof="0" dirty="0" err="1">
                <a:ln>
                  <a:noFill/>
                </a:ln>
                <a:solidFill>
                  <a:srgbClr val="263D50"/>
                </a:solidFill>
                <a:effectLst/>
                <a:uLnTx/>
                <a:uFillTx/>
                <a:latin typeface="Calibri"/>
                <a:ea typeface="+mn-ea"/>
                <a:cs typeface="+mn-cs"/>
              </a:rPr>
              <a:t>ensure</a:t>
            </a:r>
            <a:r>
              <a:rPr kumimoji="0" lang="nl-BE" sz="2000" b="0" i="0" u="none" strike="noStrike" kern="1200" cap="none" spc="0" normalizeH="0" baseline="0" noProof="0" dirty="0">
                <a:ln>
                  <a:noFill/>
                </a:ln>
                <a:solidFill>
                  <a:srgbClr val="263D50"/>
                </a:solidFill>
                <a:effectLst/>
                <a:uLnTx/>
                <a:uFillTx/>
                <a:latin typeface="Calibri"/>
                <a:ea typeface="+mn-ea"/>
                <a:cs typeface="+mn-cs"/>
              </a:rPr>
              <a:t> t</a:t>
            </a:r>
            <a:r>
              <a:rPr kumimoji="0" sz="2000" b="0" i="0" u="none" strike="noStrike" kern="1200" cap="none" spc="0" normalizeH="0" baseline="0" noProof="0" dirty="0" err="1">
                <a:ln>
                  <a:noFill/>
                </a:ln>
                <a:solidFill>
                  <a:srgbClr val="263D50"/>
                </a:solidFill>
                <a:effectLst/>
                <a:uLnTx/>
                <a:uFillTx/>
                <a:latin typeface="Calibri"/>
                <a:ea typeface="+mn-ea"/>
                <a:cs typeface="+mn-cs"/>
              </a:rPr>
              <a:t>ransparency</a:t>
            </a:r>
            <a:r>
              <a:rPr kumimoji="0" lang="nl-BE" sz="2000" b="0" i="0" u="none" strike="noStrike" kern="1200" cap="none" spc="0" normalizeH="0" baseline="0" noProof="0" dirty="0">
                <a:ln>
                  <a:noFill/>
                </a:ln>
                <a:solidFill>
                  <a:srgbClr val="263D50"/>
                </a:solidFill>
                <a:effectLst/>
                <a:uLnTx/>
                <a:uFillTx/>
                <a:latin typeface="Calibri"/>
                <a:ea typeface="+mn-ea"/>
                <a:cs typeface="+mn-cs"/>
              </a:rPr>
              <a:t> </a:t>
            </a:r>
            <a:r>
              <a:rPr kumimoji="0" lang="nl-BE" sz="2000" b="0" i="0" u="none" strike="noStrike" kern="1200" cap="none" spc="0" normalizeH="0" baseline="0" noProof="0" dirty="0" err="1">
                <a:ln>
                  <a:noFill/>
                </a:ln>
                <a:solidFill>
                  <a:srgbClr val="263D50"/>
                </a:solidFill>
                <a:effectLst/>
                <a:uLnTx/>
                <a:uFillTx/>
                <a:latin typeface="Calibri"/>
                <a:ea typeface="+mn-ea"/>
                <a:cs typeface="+mn-cs"/>
              </a:rPr>
              <a:t>and</a:t>
            </a:r>
            <a:r>
              <a:rPr kumimoji="0" sz="2000" b="0" i="0" u="none" strike="noStrike" kern="1200" cap="none" spc="0" normalizeH="0" baseline="0" noProof="0" dirty="0">
                <a:ln>
                  <a:noFill/>
                </a:ln>
                <a:solidFill>
                  <a:srgbClr val="263D50"/>
                </a:solidFill>
                <a:effectLst/>
                <a:uLnTx/>
                <a:uFillTx/>
                <a:latin typeface="Calibri"/>
                <a:ea typeface="+mn-ea"/>
                <a:cs typeface="+mn-cs"/>
              </a:rPr>
              <a:t> </a:t>
            </a:r>
            <a:r>
              <a:rPr kumimoji="0" lang="nl-BE" sz="2000" b="0" i="0" u="none" strike="noStrike" kern="1200" cap="none" spc="0" normalizeH="0" baseline="0" noProof="0" dirty="0">
                <a:ln>
                  <a:noFill/>
                </a:ln>
                <a:solidFill>
                  <a:srgbClr val="263D50"/>
                </a:solidFill>
                <a:effectLst/>
                <a:uLnTx/>
                <a:uFillTx/>
                <a:latin typeface="Calibri"/>
                <a:ea typeface="+mn-ea"/>
                <a:cs typeface="+mn-cs"/>
              </a:rPr>
              <a:t>c</a:t>
            </a:r>
            <a:r>
              <a:rPr kumimoji="0" sz="2000" b="0" i="0" u="none" strike="noStrike" kern="1200" cap="none" spc="0" normalizeH="0" baseline="0" noProof="0" dirty="0" err="1">
                <a:ln>
                  <a:noFill/>
                </a:ln>
                <a:solidFill>
                  <a:srgbClr val="263D50"/>
                </a:solidFill>
                <a:effectLst/>
                <a:uLnTx/>
                <a:uFillTx/>
                <a:latin typeface="Calibri"/>
                <a:ea typeface="+mn-ea"/>
                <a:cs typeface="+mn-cs"/>
              </a:rPr>
              <a:t>omparable</a:t>
            </a:r>
            <a:r>
              <a:rPr kumimoji="0" sz="2000" b="0" i="0" u="none" strike="noStrike" kern="1200" cap="none" spc="0" normalizeH="0" baseline="0" noProof="0" dirty="0">
                <a:ln>
                  <a:noFill/>
                </a:ln>
                <a:solidFill>
                  <a:srgbClr val="263D50"/>
                </a:solidFill>
                <a:effectLst/>
                <a:uLnTx/>
                <a:uFillTx/>
                <a:latin typeface="Calibri"/>
                <a:ea typeface="+mn-ea"/>
                <a:cs typeface="+mn-cs"/>
              </a:rPr>
              <a:t> bids?</a:t>
            </a:r>
          </a:p>
        </p:txBody>
      </p:sp>
      <p:sp>
        <p:nvSpPr>
          <p:cNvPr id="7" name="TextBox 6"/>
          <p:cNvSpPr txBox="1"/>
          <p:nvPr/>
        </p:nvSpPr>
        <p:spPr>
          <a:xfrm>
            <a:off x="4480560" y="2221992"/>
            <a:ext cx="4160520" cy="731520"/>
          </a:xfrm>
          <a:prstGeom prst="rect">
            <a:avLst/>
          </a:prstGeom>
          <a:solidFill>
            <a:srgbClr val="FFFFFF"/>
          </a:solidFill>
          <a:ln>
            <a:noFill/>
          </a:ln>
        </p:spPr>
        <p:txBody>
          <a:bodyPr wrap="square" lIns="109728" tIns="109728" rIns="109728" bIns="109728" anchor="t">
            <a:noAutofit/>
          </a:bodyPr>
          <a:lstStyle/>
          <a:p>
            <a:pPr marL="0" marR="0" lvl="0" indent="0" algn="l" defTabSz="457200" rtl="0" eaLnBrk="1" fontAlgn="auto" latinLnBrk="0" hangingPunct="1">
              <a:lnSpc>
                <a:spcPct val="108000"/>
              </a:lnSpc>
              <a:spcBef>
                <a:spcPts val="0"/>
              </a:spcBef>
              <a:spcAft>
                <a:spcPts val="500"/>
              </a:spcAft>
              <a:buClrTx/>
              <a:buSzTx/>
              <a:buFontTx/>
              <a:buNone/>
              <a:tabLst/>
              <a:defRPr/>
            </a:pPr>
            <a:r>
              <a:rPr kumimoji="0" sz="1700" b="0" i="0" u="none" strike="noStrike" kern="1200" cap="none" spc="0" normalizeH="0" baseline="0" noProof="0">
                <a:ln>
                  <a:noFill/>
                </a:ln>
                <a:solidFill>
                  <a:srgbClr val="263D50"/>
                </a:solidFill>
                <a:effectLst/>
                <a:uLnTx/>
                <a:uFillTx/>
                <a:latin typeface="Calibri"/>
                <a:ea typeface="+mn-ea"/>
                <a:cs typeface="+mn-cs"/>
              </a:rPr>
              <a:t>Bids by insiders and related parties?</a:t>
            </a:r>
          </a:p>
          <a:p>
            <a:pPr marL="0" marR="0" lvl="0" indent="0" algn="l" defTabSz="457200" rtl="0" eaLnBrk="1" fontAlgn="auto" latinLnBrk="0" hangingPunct="1">
              <a:lnSpc>
                <a:spcPct val="108000"/>
              </a:lnSpc>
              <a:spcBef>
                <a:spcPts val="0"/>
              </a:spcBef>
              <a:spcAft>
                <a:spcPts val="500"/>
              </a:spcAft>
              <a:buClrTx/>
              <a:buSzTx/>
              <a:buFontTx/>
              <a:buNone/>
              <a:tabLst/>
              <a:defRPr/>
            </a:pPr>
            <a:r>
              <a:rPr kumimoji="0" sz="1700" b="0" i="0" u="none" strike="noStrike" kern="1200" cap="none" spc="0" normalizeH="0" baseline="0" noProof="0">
                <a:ln>
                  <a:noFill/>
                </a:ln>
                <a:solidFill>
                  <a:srgbClr val="263D50"/>
                </a:solidFill>
                <a:effectLst/>
                <a:uLnTx/>
                <a:uFillTx/>
                <a:latin typeface="Calibri"/>
                <a:ea typeface="+mn-ea"/>
                <a:cs typeface="+mn-cs"/>
              </a:rPr>
              <a:t>How to handle them?</a:t>
            </a:r>
          </a:p>
        </p:txBody>
      </p:sp>
      <p:sp>
        <p:nvSpPr>
          <p:cNvPr id="8" name="TextBox 7"/>
          <p:cNvSpPr txBox="1"/>
          <p:nvPr/>
        </p:nvSpPr>
        <p:spPr>
          <a:xfrm>
            <a:off x="4480560" y="3145535"/>
            <a:ext cx="4160520" cy="1033271"/>
          </a:xfrm>
          <a:prstGeom prst="rect">
            <a:avLst/>
          </a:prstGeom>
          <a:solidFill>
            <a:srgbClr val="FFFFFF"/>
          </a:solidFill>
          <a:ln>
            <a:noFill/>
          </a:ln>
        </p:spPr>
        <p:txBody>
          <a:bodyPr wrap="square" lIns="109728" tIns="109728" rIns="109728" bIns="109728" anchor="t">
            <a:noAutofit/>
          </a:bodyPr>
          <a:lstStyle/>
          <a:p>
            <a:pPr marL="0" marR="0" lvl="0" indent="0" algn="l" defTabSz="457200" rtl="0" eaLnBrk="1" fontAlgn="auto" latinLnBrk="0" hangingPunct="1">
              <a:lnSpc>
                <a:spcPct val="108000"/>
              </a:lnSpc>
              <a:spcBef>
                <a:spcPts val="0"/>
              </a:spcBef>
              <a:spcAft>
                <a:spcPts val="500"/>
              </a:spcAft>
              <a:buClrTx/>
              <a:buSzTx/>
              <a:buFontTx/>
              <a:buNone/>
              <a:tabLst/>
              <a:defRPr/>
            </a:pPr>
            <a:r>
              <a:rPr kumimoji="0" sz="1700" b="0" i="0" u="none" strike="noStrike" kern="1200" cap="none" spc="0" normalizeH="0" baseline="0" noProof="0" dirty="0">
                <a:ln>
                  <a:noFill/>
                </a:ln>
                <a:solidFill>
                  <a:srgbClr val="263D50"/>
                </a:solidFill>
                <a:effectLst/>
                <a:uLnTx/>
                <a:uFillTx/>
                <a:latin typeface="Calibri"/>
                <a:ea typeface="+mn-ea"/>
                <a:cs typeface="+mn-cs"/>
              </a:rPr>
              <a:t>Credit bidding?</a:t>
            </a:r>
          </a:p>
          <a:p>
            <a:pPr marL="0" marR="0" lvl="0" indent="0" algn="l" defTabSz="457200" rtl="0" eaLnBrk="1" fontAlgn="auto" latinLnBrk="0" hangingPunct="1">
              <a:lnSpc>
                <a:spcPct val="108000"/>
              </a:lnSpc>
              <a:spcBef>
                <a:spcPts val="0"/>
              </a:spcBef>
              <a:spcAft>
                <a:spcPts val="500"/>
              </a:spcAft>
              <a:buClrTx/>
              <a:buSzTx/>
              <a:buFontTx/>
              <a:buNone/>
              <a:tabLst/>
              <a:defRPr/>
            </a:pPr>
            <a:r>
              <a:rPr kumimoji="0" sz="1700" b="0" i="0" u="none" strike="noStrike" kern="1200" cap="none" spc="0" normalizeH="0" baseline="0" noProof="0" dirty="0">
                <a:ln>
                  <a:noFill/>
                </a:ln>
                <a:solidFill>
                  <a:srgbClr val="263D50"/>
                </a:solidFill>
                <a:effectLst/>
                <a:uLnTx/>
                <a:uFillTx/>
                <a:latin typeface="Calibri"/>
                <a:ea typeface="+mn-ea"/>
                <a:cs typeface="+mn-cs"/>
              </a:rPr>
              <a:t>Is it allowed, is it regulated, what about secured creditors?</a:t>
            </a:r>
          </a:p>
        </p:txBody>
      </p:sp>
      <p:sp>
        <p:nvSpPr>
          <p:cNvPr id="9" name="TextBox 8"/>
          <p:cNvSpPr txBox="1"/>
          <p:nvPr/>
        </p:nvSpPr>
        <p:spPr>
          <a:xfrm>
            <a:off x="4480560" y="4270248"/>
            <a:ext cx="4160520" cy="502920"/>
          </a:xfrm>
          <a:prstGeom prst="rect">
            <a:avLst/>
          </a:prstGeom>
          <a:solidFill>
            <a:srgbClr val="FFFFFF"/>
          </a:solidFill>
          <a:ln>
            <a:noFill/>
          </a:ln>
        </p:spPr>
        <p:txBody>
          <a:bodyPr wrap="square" lIns="109728" tIns="109728" rIns="109728" bIns="109728" anchor="t">
            <a:noAutofit/>
          </a:bodyPr>
          <a:lstStyle/>
          <a:p>
            <a:pPr marL="0" marR="0" lvl="0" indent="0" algn="l" defTabSz="457200" rtl="0" eaLnBrk="1" fontAlgn="auto" latinLnBrk="0" hangingPunct="1">
              <a:lnSpc>
                <a:spcPct val="108000"/>
              </a:lnSpc>
              <a:spcBef>
                <a:spcPts val="0"/>
              </a:spcBef>
              <a:spcAft>
                <a:spcPts val="500"/>
              </a:spcAft>
              <a:buClrTx/>
              <a:buSzTx/>
              <a:buFontTx/>
              <a:buNone/>
              <a:tabLst/>
              <a:defRPr/>
            </a:pPr>
            <a:r>
              <a:rPr kumimoji="0" sz="1700" b="0" i="0" u="none" strike="noStrike" kern="1200" cap="none" spc="0" normalizeH="0" baseline="0" noProof="0">
                <a:ln>
                  <a:noFill/>
                </a:ln>
                <a:solidFill>
                  <a:srgbClr val="263D50"/>
                </a:solidFill>
                <a:effectLst/>
                <a:uLnTx/>
                <a:uFillTx/>
                <a:latin typeface="Calibri"/>
                <a:ea typeface="+mn-ea"/>
                <a:cs typeface="+mn-cs"/>
              </a:rPr>
              <a:t>Preservation of employment as a criterion?</a:t>
            </a:r>
          </a:p>
        </p:txBody>
      </p:sp>
    </p:spTree>
    <p:extLst>
      <p:ext uri="{BB962C8B-B14F-4D97-AF65-F5344CB8AC3E}">
        <p14:creationId xmlns:p14="http://schemas.microsoft.com/office/powerpoint/2010/main" val="3219261304"/>
      </p:ext>
    </p:extLst>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BDAD2459-7A18-62D0-D4CC-0BF71F441B83}"/>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45823F6-A7CD-8C26-1886-B84AE7DC0CAB}"/>
              </a:ext>
            </a:extLst>
          </p:cNvPr>
          <p:cNvSpPr>
            <a:spLocks noGrp="1"/>
          </p:cNvSpPr>
          <p:nvPr>
            <p:ph idx="1"/>
          </p:nvPr>
        </p:nvSpPr>
        <p:spPr>
          <a:xfrm>
            <a:off x="502920" y="2221992"/>
            <a:ext cx="2999232" cy="1143000"/>
          </a:xfrm>
          <a:solidFill>
            <a:srgbClr val="D4E6F3"/>
          </a:solidFill>
          <a:ln>
            <a:noFill/>
          </a:ln>
        </p:spPr>
        <p:txBody>
          <a:bodyPr wrap="square" lIns="146304" tIns="146304" rIns="146304" bIns="146304" anchor="t">
            <a:noAutofit/>
          </a:bodyPr>
          <a:lstStyle/>
          <a:p>
            <a:pPr marL="0" indent="0" algn="l">
              <a:lnSpc>
                <a:spcPct val="108000"/>
              </a:lnSpc>
              <a:spcBef>
                <a:spcPts val="0"/>
              </a:spcBef>
              <a:spcAft>
                <a:spcPts val="500"/>
              </a:spcAft>
              <a:buNone/>
            </a:pPr>
            <a:r>
              <a:rPr lang="en-US" sz="2200" b="1" i="0" dirty="0">
                <a:solidFill>
                  <a:srgbClr val="1F497D"/>
                </a:solidFill>
                <a:latin typeface="Calibri"/>
              </a:rPr>
              <a:t>Speed of execution is key, how to </a:t>
            </a:r>
            <a:r>
              <a:rPr lang="en-US" sz="2200" b="1" dirty="0">
                <a:solidFill>
                  <a:srgbClr val="1F497D"/>
                </a:solidFill>
                <a:latin typeface="Calibri"/>
              </a:rPr>
              <a:t>achieve</a:t>
            </a:r>
            <a:r>
              <a:rPr lang="en-US" sz="2200" b="1" i="0" dirty="0">
                <a:solidFill>
                  <a:srgbClr val="1F497D"/>
                </a:solidFill>
                <a:latin typeface="Calibri"/>
              </a:rPr>
              <a:t> it?</a:t>
            </a:r>
          </a:p>
        </p:txBody>
      </p:sp>
      <p:sp>
        <p:nvSpPr>
          <p:cNvPr id="4" name="Tekstvak 3">
            <a:extLst>
              <a:ext uri="{FF2B5EF4-FFF2-40B4-BE49-F238E27FC236}">
                <a16:creationId xmlns:a16="http://schemas.microsoft.com/office/drawing/2014/main" id="{915B7014-3C15-1749-781B-BCC45A2B0047}"/>
              </a:ext>
            </a:extLst>
          </p:cNvPr>
          <p:cNvSpPr txBox="1"/>
          <p:nvPr/>
        </p:nvSpPr>
        <p:spPr>
          <a:xfrm>
            <a:off x="502920" y="1554480"/>
            <a:ext cx="8138160" cy="493776"/>
          </a:xfrm>
          <a:prstGeom prst="rect">
            <a:avLst/>
          </a:prstGeom>
          <a:noFill/>
          <a:ln>
            <a:noFill/>
          </a:ln>
        </p:spPr>
        <p:txBody>
          <a:bodyPr wrap="square" lIns="0" tIns="0" rIns="0" bIns="0" rtlCol="0" anchor="t">
            <a:noAutofit/>
          </a:bodyPr>
          <a:lstStyle/>
          <a:p>
            <a:pPr marL="0" marR="0" lvl="0" indent="0" algn="l" defTabSz="457200" rtl="0" eaLnBrk="1" fontAlgn="auto" latinLnBrk="0" hangingPunct="1">
              <a:lnSpc>
                <a:spcPct val="108000"/>
              </a:lnSpc>
              <a:spcBef>
                <a:spcPts val="0"/>
              </a:spcBef>
              <a:spcAft>
                <a:spcPts val="500"/>
              </a:spcAft>
              <a:buClrTx/>
              <a:buSzTx/>
              <a:buFontTx/>
              <a:buNone/>
              <a:tabLst/>
              <a:defRPr/>
            </a:pPr>
            <a:r>
              <a:rPr kumimoji="0" lang="nl-BE" sz="2300" b="1" i="0" u="none" strike="noStrike" kern="1200" cap="none" spc="0" normalizeH="0" baseline="0" noProof="0">
                <a:ln>
                  <a:noFill/>
                </a:ln>
                <a:solidFill>
                  <a:srgbClr val="1F497D"/>
                </a:solidFill>
                <a:effectLst/>
                <a:uLnTx/>
                <a:uFillTx/>
                <a:latin typeface="Calibri"/>
                <a:ea typeface="+mn-ea"/>
                <a:cs typeface="+mn-cs"/>
              </a:rPr>
              <a:t>Prepack closing and execution</a:t>
            </a:r>
            <a:endParaRPr kumimoji="0" lang="nl-BE" sz="2000" b="1" i="0" u="none" strike="noStrike" kern="1200" cap="none" spc="0" normalizeH="0" baseline="0" noProof="0">
              <a:ln>
                <a:noFill/>
              </a:ln>
              <a:solidFill>
                <a:prstClr val="black"/>
              </a:solidFill>
              <a:effectLst/>
              <a:uLnTx/>
              <a:uFillTx/>
              <a:latin typeface="Calibri"/>
              <a:ea typeface="+mn-ea"/>
              <a:cs typeface="+mn-cs"/>
            </a:endParaRPr>
          </a:p>
        </p:txBody>
      </p:sp>
      <p:sp>
        <p:nvSpPr>
          <p:cNvPr id="5" name="TextBox 4"/>
          <p:cNvSpPr txBox="1"/>
          <p:nvPr/>
        </p:nvSpPr>
        <p:spPr>
          <a:xfrm>
            <a:off x="502920" y="1261872"/>
            <a:ext cx="8138160" cy="256032"/>
          </a:xfrm>
          <a:prstGeom prst="rect">
            <a:avLst/>
          </a:prstGeom>
          <a:noFill/>
          <a:ln>
            <a:noFill/>
          </a:ln>
        </p:spPr>
        <p:txBody>
          <a:bodyPr wrap="square" lIns="0" tIns="0" rIns="0" bIns="0" anchor="t">
            <a:noAutofit/>
          </a:bodyPr>
          <a:lstStyle/>
          <a:p>
            <a:pPr marL="0" marR="0" lvl="0" indent="0" algn="l" defTabSz="457200" rtl="0" eaLnBrk="1" fontAlgn="auto" latinLnBrk="0" hangingPunct="1">
              <a:lnSpc>
                <a:spcPct val="108000"/>
              </a:lnSpc>
              <a:spcBef>
                <a:spcPts val="0"/>
              </a:spcBef>
              <a:spcAft>
                <a:spcPts val="500"/>
              </a:spcAft>
              <a:buClrTx/>
              <a:buSzTx/>
              <a:buFontTx/>
              <a:buNone/>
              <a:tabLst/>
              <a:defRPr/>
            </a:pPr>
            <a:r>
              <a:rPr kumimoji="0" sz="1200" b="1" i="0" u="none" strike="noStrike" kern="1200" cap="none" spc="0" normalizeH="0" baseline="0" noProof="0">
                <a:ln>
                  <a:noFill/>
                </a:ln>
                <a:solidFill>
                  <a:srgbClr val="4F81BD"/>
                </a:solidFill>
                <a:effectLst/>
                <a:uLnTx/>
                <a:uFillTx/>
                <a:latin typeface="Calibri"/>
                <a:ea typeface="+mn-ea"/>
                <a:cs typeface="+mn-cs"/>
              </a:rPr>
              <a:t>Phase 4</a:t>
            </a:r>
          </a:p>
        </p:txBody>
      </p:sp>
      <p:sp>
        <p:nvSpPr>
          <p:cNvPr id="6" name="TextBox 5"/>
          <p:cNvSpPr txBox="1"/>
          <p:nvPr/>
        </p:nvSpPr>
        <p:spPr>
          <a:xfrm>
            <a:off x="502920" y="3593592"/>
            <a:ext cx="2999232" cy="1188720"/>
          </a:xfrm>
          <a:prstGeom prst="rect">
            <a:avLst/>
          </a:prstGeom>
          <a:noFill/>
          <a:ln>
            <a:noFill/>
          </a:ln>
        </p:spPr>
        <p:txBody>
          <a:bodyPr wrap="square" lIns="73152" tIns="73152" rIns="73152" bIns="73152" anchor="t">
            <a:noAutofit/>
          </a:bodyPr>
          <a:lstStyle/>
          <a:p>
            <a:pPr marL="0" marR="0" lvl="0" indent="0" algn="l" defTabSz="457200" rtl="0" eaLnBrk="1" fontAlgn="auto" latinLnBrk="0" hangingPunct="1">
              <a:lnSpc>
                <a:spcPct val="108000"/>
              </a:lnSpc>
              <a:spcBef>
                <a:spcPts val="0"/>
              </a:spcBef>
              <a:spcAft>
                <a:spcPts val="500"/>
              </a:spcAft>
              <a:buClrTx/>
              <a:buSzTx/>
              <a:buFontTx/>
              <a:buNone/>
              <a:tabLst/>
              <a:defRPr/>
            </a:pPr>
            <a:r>
              <a:rPr kumimoji="0" lang="nl-BE" sz="1700" b="0" i="0" u="none" strike="noStrike" kern="1200" cap="none" spc="0" normalizeH="0" baseline="0" noProof="0" dirty="0" err="1">
                <a:ln>
                  <a:noFill/>
                </a:ln>
                <a:solidFill>
                  <a:srgbClr val="263D50"/>
                </a:solidFill>
                <a:effectLst/>
                <a:uLnTx/>
                <a:uFillTx/>
                <a:latin typeface="Calibri"/>
                <a:ea typeface="+mn-ea"/>
                <a:cs typeface="+mn-cs"/>
              </a:rPr>
              <a:t>Who</a:t>
            </a:r>
            <a:r>
              <a:rPr kumimoji="0" lang="nl-BE" sz="1700" b="0" i="0" u="none" strike="noStrike" kern="1200" cap="none" spc="0" normalizeH="0" baseline="0" noProof="0" dirty="0">
                <a:ln>
                  <a:noFill/>
                </a:ln>
                <a:solidFill>
                  <a:srgbClr val="263D50"/>
                </a:solidFill>
                <a:effectLst/>
                <a:uLnTx/>
                <a:uFillTx/>
                <a:latin typeface="Calibri"/>
                <a:ea typeface="+mn-ea"/>
                <a:cs typeface="+mn-cs"/>
              </a:rPr>
              <a:t> </a:t>
            </a:r>
            <a:r>
              <a:rPr kumimoji="0" lang="nl-BE" sz="1700" b="0" i="0" u="none" strike="noStrike" kern="1200" cap="none" spc="0" normalizeH="0" baseline="0" noProof="0" dirty="0" err="1">
                <a:ln>
                  <a:noFill/>
                </a:ln>
                <a:solidFill>
                  <a:srgbClr val="263D50"/>
                </a:solidFill>
                <a:effectLst/>
                <a:uLnTx/>
                <a:uFillTx/>
                <a:latin typeface="Calibri"/>
                <a:ea typeface="+mn-ea"/>
                <a:cs typeface="+mn-cs"/>
              </a:rPr>
              <a:t>approves</a:t>
            </a:r>
            <a:r>
              <a:rPr kumimoji="0" lang="nl-BE" sz="1700" b="0" i="0" u="none" strike="noStrike" kern="1200" cap="none" spc="0" normalizeH="0" baseline="0" noProof="0" dirty="0">
                <a:ln>
                  <a:noFill/>
                </a:ln>
                <a:solidFill>
                  <a:srgbClr val="263D50"/>
                </a:solidFill>
                <a:effectLst/>
                <a:uLnTx/>
                <a:uFillTx/>
                <a:latin typeface="Calibri"/>
                <a:ea typeface="+mn-ea"/>
                <a:cs typeface="+mn-cs"/>
              </a:rPr>
              <a:t>: court or </a:t>
            </a:r>
            <a:r>
              <a:rPr kumimoji="0" lang="nl-BE" sz="1700" b="0" i="0" u="none" strike="noStrike" kern="1200" cap="none" spc="0" normalizeH="0" baseline="0" noProof="0" dirty="0" err="1">
                <a:ln>
                  <a:noFill/>
                </a:ln>
                <a:solidFill>
                  <a:srgbClr val="263D50"/>
                </a:solidFill>
                <a:effectLst/>
                <a:uLnTx/>
                <a:uFillTx/>
                <a:latin typeface="Calibri"/>
                <a:ea typeface="+mn-ea"/>
                <a:cs typeface="+mn-cs"/>
              </a:rPr>
              <a:t>creditors</a:t>
            </a:r>
            <a:r>
              <a:rPr kumimoji="0" lang="nl-BE" sz="1700" b="0" i="0" u="none" strike="noStrike" kern="1200" cap="none" spc="0" normalizeH="0" baseline="0" noProof="0" dirty="0">
                <a:ln>
                  <a:noFill/>
                </a:ln>
                <a:solidFill>
                  <a:srgbClr val="263D50"/>
                </a:solidFill>
                <a:effectLst/>
                <a:uLnTx/>
                <a:uFillTx/>
                <a:latin typeface="Calibri"/>
                <a:ea typeface="+mn-ea"/>
                <a:cs typeface="+mn-cs"/>
              </a:rPr>
              <a:t>?</a:t>
            </a:r>
          </a:p>
          <a:p>
            <a:pPr marL="0" marR="0" lvl="0" indent="0" algn="l" defTabSz="457200" rtl="0" eaLnBrk="1" fontAlgn="auto" latinLnBrk="0" hangingPunct="1">
              <a:lnSpc>
                <a:spcPct val="108000"/>
              </a:lnSpc>
              <a:spcBef>
                <a:spcPts val="0"/>
              </a:spcBef>
              <a:spcAft>
                <a:spcPts val="500"/>
              </a:spcAft>
              <a:buClrTx/>
              <a:buSzTx/>
              <a:buFontTx/>
              <a:buNone/>
              <a:tabLst/>
              <a:defRPr/>
            </a:pPr>
            <a:r>
              <a:rPr kumimoji="0" sz="1700" b="0" i="0" u="none" strike="noStrike" kern="1200" cap="none" spc="0" normalizeH="0" baseline="0" noProof="0" dirty="0">
                <a:ln>
                  <a:noFill/>
                </a:ln>
                <a:solidFill>
                  <a:srgbClr val="263D50"/>
                </a:solidFill>
                <a:effectLst/>
                <a:uLnTx/>
                <a:uFillTx/>
                <a:latin typeface="Calibri"/>
                <a:ea typeface="+mn-ea"/>
                <a:cs typeface="+mn-cs"/>
              </a:rPr>
              <a:t>Does the monitor, once appointed any leeway?</a:t>
            </a:r>
          </a:p>
        </p:txBody>
      </p:sp>
      <p:sp>
        <p:nvSpPr>
          <p:cNvPr id="7" name="TextBox 6"/>
          <p:cNvSpPr txBox="1"/>
          <p:nvPr/>
        </p:nvSpPr>
        <p:spPr>
          <a:xfrm>
            <a:off x="3794760" y="2221992"/>
            <a:ext cx="4846320" cy="704088"/>
          </a:xfrm>
          <a:prstGeom prst="rect">
            <a:avLst/>
          </a:prstGeom>
          <a:noFill/>
          <a:ln>
            <a:noFill/>
          </a:ln>
        </p:spPr>
        <p:txBody>
          <a:bodyPr wrap="square" lIns="118872" tIns="118872" rIns="118872" bIns="118872" anchor="t">
            <a:noAutofit/>
          </a:bodyPr>
          <a:lstStyle/>
          <a:p>
            <a:pPr marL="0" marR="0" lvl="0" indent="0" algn="l" defTabSz="457200" rtl="0" eaLnBrk="1" fontAlgn="auto" latinLnBrk="0" hangingPunct="1">
              <a:lnSpc>
                <a:spcPct val="108000"/>
              </a:lnSpc>
              <a:spcBef>
                <a:spcPts val="0"/>
              </a:spcBef>
              <a:spcAft>
                <a:spcPts val="500"/>
              </a:spcAft>
              <a:buClrTx/>
              <a:buSzTx/>
              <a:buFontTx/>
              <a:buNone/>
              <a:tabLst/>
              <a:defRPr/>
            </a:pPr>
            <a:r>
              <a:rPr kumimoji="0" sz="2000" b="1" i="0" u="none" strike="noStrike" kern="1200" cap="none" spc="0" normalizeH="0" baseline="0" noProof="0" dirty="0">
                <a:ln>
                  <a:noFill/>
                </a:ln>
                <a:solidFill>
                  <a:srgbClr val="1F497D"/>
                </a:solidFill>
                <a:effectLst/>
                <a:uLnTx/>
                <a:uFillTx/>
                <a:latin typeface="Calibri"/>
                <a:ea typeface="+mn-ea"/>
                <a:cs typeface="+mn-cs"/>
              </a:rPr>
              <a:t>What formalities could hinder the execution, what if</a:t>
            </a:r>
            <a:r>
              <a:rPr kumimoji="0" lang="nl-BE" sz="2000" b="1" i="0" u="none" strike="noStrike" kern="1200" cap="none" spc="0" normalizeH="0" baseline="0" noProof="0" dirty="0">
                <a:ln>
                  <a:noFill/>
                </a:ln>
                <a:solidFill>
                  <a:srgbClr val="1F497D"/>
                </a:solidFill>
                <a:effectLst/>
                <a:uLnTx/>
                <a:uFillTx/>
                <a:latin typeface="Calibri"/>
                <a:ea typeface="+mn-ea"/>
                <a:cs typeface="+mn-cs"/>
              </a:rPr>
              <a:t>:</a:t>
            </a:r>
            <a:endParaRPr kumimoji="0" sz="2000" b="1" i="0" u="none" strike="noStrike" kern="1200" cap="none" spc="0" normalizeH="0" baseline="0" noProof="0" dirty="0">
              <a:ln>
                <a:noFill/>
              </a:ln>
              <a:solidFill>
                <a:srgbClr val="1F497D"/>
              </a:solidFill>
              <a:effectLst/>
              <a:uLnTx/>
              <a:uFillTx/>
              <a:latin typeface="Calibri"/>
              <a:ea typeface="+mn-ea"/>
              <a:cs typeface="+mn-cs"/>
            </a:endParaRPr>
          </a:p>
        </p:txBody>
      </p:sp>
      <p:sp>
        <p:nvSpPr>
          <p:cNvPr id="8" name="TextBox 7"/>
          <p:cNvSpPr txBox="1"/>
          <p:nvPr/>
        </p:nvSpPr>
        <p:spPr>
          <a:xfrm>
            <a:off x="3794760" y="3099816"/>
            <a:ext cx="4846320" cy="420624"/>
          </a:xfrm>
          <a:prstGeom prst="rect">
            <a:avLst/>
          </a:prstGeom>
          <a:solidFill>
            <a:srgbClr val="D4E6F3"/>
          </a:solidFill>
          <a:ln>
            <a:noFill/>
          </a:ln>
        </p:spPr>
        <p:txBody>
          <a:bodyPr wrap="square" lIns="68580" tIns="68580" rIns="68580" bIns="68580" anchor="t">
            <a:noAutofit/>
          </a:bodyPr>
          <a:lstStyle/>
          <a:p>
            <a:pPr marL="0" marR="0" lvl="0" indent="0" algn="l" defTabSz="457200" rtl="0" eaLnBrk="1" fontAlgn="auto" latinLnBrk="0" hangingPunct="1">
              <a:lnSpc>
                <a:spcPct val="108000"/>
              </a:lnSpc>
              <a:spcBef>
                <a:spcPts val="0"/>
              </a:spcBef>
              <a:spcAft>
                <a:spcPts val="500"/>
              </a:spcAft>
              <a:buClrTx/>
              <a:buSzTx/>
              <a:buFontTx/>
              <a:buNone/>
              <a:tabLst/>
              <a:defRPr/>
            </a:pPr>
            <a:r>
              <a:rPr kumimoji="0" lang="nl-BE" sz="1800" b="0" i="0" u="none" strike="noStrike" kern="1200" cap="none" spc="0" normalizeH="0" baseline="0" noProof="0" dirty="0">
                <a:ln>
                  <a:noFill/>
                </a:ln>
                <a:solidFill>
                  <a:srgbClr val="263D50"/>
                </a:solidFill>
                <a:effectLst/>
                <a:uLnTx/>
                <a:uFillTx/>
                <a:latin typeface="Calibri"/>
                <a:ea typeface="+mn-ea"/>
                <a:cs typeface="+mn-cs"/>
              </a:rPr>
              <a:t> </a:t>
            </a:r>
            <a:r>
              <a:rPr kumimoji="0" sz="1800" b="0" i="0" u="none" strike="noStrike" kern="1200" cap="none" spc="0" normalizeH="0" baseline="0" noProof="0" dirty="0">
                <a:ln>
                  <a:noFill/>
                </a:ln>
                <a:solidFill>
                  <a:srgbClr val="263D50"/>
                </a:solidFill>
                <a:effectLst/>
                <a:uLnTx/>
                <a:uFillTx/>
                <a:latin typeface="Calibri"/>
                <a:ea typeface="+mn-ea"/>
                <a:cs typeface="+mn-cs"/>
              </a:rPr>
              <a:t>Real estate must be transferred?</a:t>
            </a:r>
          </a:p>
        </p:txBody>
      </p:sp>
      <p:sp>
        <p:nvSpPr>
          <p:cNvPr id="9" name="TextBox 8"/>
          <p:cNvSpPr txBox="1"/>
          <p:nvPr/>
        </p:nvSpPr>
        <p:spPr>
          <a:xfrm>
            <a:off x="3794760" y="3657600"/>
            <a:ext cx="4846320" cy="420624"/>
          </a:xfrm>
          <a:prstGeom prst="rect">
            <a:avLst/>
          </a:prstGeom>
          <a:solidFill>
            <a:srgbClr val="D4E6F3"/>
          </a:solidFill>
          <a:ln>
            <a:noFill/>
          </a:ln>
        </p:spPr>
        <p:txBody>
          <a:bodyPr wrap="square" lIns="68580" tIns="68580" rIns="68580" bIns="68580" anchor="t">
            <a:noAutofit/>
          </a:bodyPr>
          <a:lstStyle/>
          <a:p>
            <a:pPr marL="0" marR="0" lvl="0" indent="0" algn="l" defTabSz="457200" rtl="0" eaLnBrk="1" fontAlgn="auto" latinLnBrk="0" hangingPunct="1">
              <a:lnSpc>
                <a:spcPct val="108000"/>
              </a:lnSpc>
              <a:spcBef>
                <a:spcPts val="0"/>
              </a:spcBef>
              <a:spcAft>
                <a:spcPts val="500"/>
              </a:spcAft>
              <a:buClrTx/>
              <a:buSzTx/>
              <a:buFontTx/>
              <a:buNone/>
              <a:tabLst/>
              <a:defRPr/>
            </a:pPr>
            <a:r>
              <a:rPr kumimoji="0" lang="nl-BE" sz="1800" b="0" i="0" u="none" strike="noStrike" kern="1200" cap="none" spc="0" normalizeH="0" baseline="0" noProof="0" dirty="0">
                <a:ln>
                  <a:noFill/>
                </a:ln>
                <a:solidFill>
                  <a:srgbClr val="263D50"/>
                </a:solidFill>
                <a:effectLst/>
                <a:uLnTx/>
                <a:uFillTx/>
                <a:latin typeface="Calibri"/>
                <a:ea typeface="+mn-ea"/>
                <a:cs typeface="+mn-cs"/>
              </a:rPr>
              <a:t> </a:t>
            </a:r>
            <a:r>
              <a:rPr kumimoji="0" sz="1800" b="0" i="0" u="none" strike="noStrike" kern="1200" cap="none" spc="0" normalizeH="0" baseline="0" noProof="0" dirty="0">
                <a:ln>
                  <a:noFill/>
                </a:ln>
                <a:solidFill>
                  <a:srgbClr val="263D50"/>
                </a:solidFill>
                <a:effectLst/>
                <a:uLnTx/>
                <a:uFillTx/>
                <a:latin typeface="Calibri"/>
                <a:ea typeface="+mn-ea"/>
                <a:cs typeface="+mn-cs"/>
              </a:rPr>
              <a:t>Social security and tax debts?</a:t>
            </a:r>
          </a:p>
        </p:txBody>
      </p:sp>
      <p:sp>
        <p:nvSpPr>
          <p:cNvPr id="10" name="TextBox 9"/>
          <p:cNvSpPr txBox="1"/>
          <p:nvPr/>
        </p:nvSpPr>
        <p:spPr>
          <a:xfrm>
            <a:off x="3794760" y="4215384"/>
            <a:ext cx="4846320" cy="420624"/>
          </a:xfrm>
          <a:prstGeom prst="rect">
            <a:avLst/>
          </a:prstGeom>
          <a:solidFill>
            <a:srgbClr val="D4E6F3"/>
          </a:solidFill>
          <a:ln>
            <a:noFill/>
          </a:ln>
        </p:spPr>
        <p:txBody>
          <a:bodyPr wrap="square" lIns="68580" tIns="68580" rIns="68580" bIns="68580" anchor="t">
            <a:noAutofit/>
          </a:bodyPr>
          <a:lstStyle/>
          <a:p>
            <a:pPr marL="0" marR="0" lvl="0" indent="0" algn="l" defTabSz="457200" rtl="0" eaLnBrk="1" fontAlgn="auto" latinLnBrk="0" hangingPunct="1">
              <a:lnSpc>
                <a:spcPct val="108000"/>
              </a:lnSpc>
              <a:spcBef>
                <a:spcPts val="0"/>
              </a:spcBef>
              <a:spcAft>
                <a:spcPts val="500"/>
              </a:spcAft>
              <a:buClrTx/>
              <a:buSzTx/>
              <a:buFontTx/>
              <a:buNone/>
              <a:tabLst/>
              <a:defRPr/>
            </a:pPr>
            <a:r>
              <a:rPr kumimoji="0" lang="nl-BE" sz="1800" b="0" i="0" u="none" strike="noStrike" kern="1200" cap="none" spc="0" normalizeH="0" baseline="0" noProof="0" dirty="0">
                <a:ln>
                  <a:noFill/>
                </a:ln>
                <a:solidFill>
                  <a:srgbClr val="263D50"/>
                </a:solidFill>
                <a:effectLst/>
                <a:uLnTx/>
                <a:uFillTx/>
                <a:latin typeface="Calibri"/>
                <a:ea typeface="+mn-ea"/>
                <a:cs typeface="+mn-cs"/>
              </a:rPr>
              <a:t> </a:t>
            </a:r>
            <a:r>
              <a:rPr kumimoji="0" sz="1800" b="0" i="0" u="none" strike="noStrike" kern="1200" cap="none" spc="0" normalizeH="0" baseline="0" noProof="0" dirty="0">
                <a:ln>
                  <a:noFill/>
                </a:ln>
                <a:solidFill>
                  <a:srgbClr val="263D50"/>
                </a:solidFill>
                <a:effectLst/>
                <a:uLnTx/>
                <a:uFillTx/>
                <a:latin typeface="Calibri"/>
                <a:ea typeface="+mn-ea"/>
                <a:cs typeface="+mn-cs"/>
              </a:rPr>
              <a:t>Employees, consultation?</a:t>
            </a:r>
          </a:p>
        </p:txBody>
      </p:sp>
    </p:spTree>
    <p:extLst>
      <p:ext uri="{BB962C8B-B14F-4D97-AF65-F5344CB8AC3E}">
        <p14:creationId xmlns:p14="http://schemas.microsoft.com/office/powerpoint/2010/main" val="2063723504"/>
      </p:ext>
    </p:extLst>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bg>
      <p:bgPr>
        <a:solidFill>
          <a:srgbClr val="D4E6F3"/>
        </a:solidFill>
        <a:effectLst/>
      </p:bgPr>
    </p:bg>
    <p:spTree>
      <p:nvGrpSpPr>
        <p:cNvPr id="1" name="">
          <a:extLst>
            <a:ext uri="{FF2B5EF4-FFF2-40B4-BE49-F238E27FC236}">
              <a16:creationId xmlns:a16="http://schemas.microsoft.com/office/drawing/2014/main" id="{A19CF938-1AEF-CC57-6551-E4AA7AB266B5}"/>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E140880-827B-019E-321A-5C0DB524F73A}"/>
              </a:ext>
            </a:extLst>
          </p:cNvPr>
          <p:cNvSpPr>
            <a:spLocks noGrp="1"/>
          </p:cNvSpPr>
          <p:nvPr>
            <p:ph idx="1"/>
          </p:nvPr>
        </p:nvSpPr>
        <p:spPr>
          <a:xfrm>
            <a:off x="502920" y="2404872"/>
            <a:ext cx="2578608" cy="2157984"/>
          </a:xfrm>
          <a:solidFill>
            <a:srgbClr val="FFFFFF"/>
          </a:solidFill>
          <a:ln>
            <a:noFill/>
          </a:ln>
        </p:spPr>
        <p:txBody>
          <a:bodyPr wrap="square" lIns="201168" tIns="201168" rIns="201168" bIns="201168" anchor="t">
            <a:noAutofit/>
          </a:bodyPr>
          <a:lstStyle/>
          <a:p>
            <a:pPr marL="0" indent="0" algn="l">
              <a:lnSpc>
                <a:spcPct val="108000"/>
              </a:lnSpc>
              <a:spcBef>
                <a:spcPts val="0"/>
              </a:spcBef>
              <a:spcAft>
                <a:spcPts val="500"/>
              </a:spcAft>
              <a:buNone/>
            </a:pPr>
            <a:r>
              <a:rPr lang="en-US" sz="2000" b="0" i="0" dirty="0">
                <a:solidFill>
                  <a:srgbClr val="263D50"/>
                </a:solidFill>
                <a:latin typeface="Calibri"/>
              </a:rPr>
              <a:t>Can the defeated bidder or trade unions challenge the adjudication?</a:t>
            </a:r>
          </a:p>
        </p:txBody>
      </p:sp>
      <p:sp>
        <p:nvSpPr>
          <p:cNvPr id="4" name="Tekstvak 3">
            <a:extLst>
              <a:ext uri="{FF2B5EF4-FFF2-40B4-BE49-F238E27FC236}">
                <a16:creationId xmlns:a16="http://schemas.microsoft.com/office/drawing/2014/main" id="{9970F661-BE5C-61C1-B662-50DE020FABED}"/>
              </a:ext>
            </a:extLst>
          </p:cNvPr>
          <p:cNvSpPr txBox="1"/>
          <p:nvPr/>
        </p:nvSpPr>
        <p:spPr>
          <a:xfrm>
            <a:off x="502920" y="1554480"/>
            <a:ext cx="8138160" cy="493776"/>
          </a:xfrm>
          <a:prstGeom prst="rect">
            <a:avLst/>
          </a:prstGeom>
          <a:noFill/>
          <a:ln>
            <a:noFill/>
          </a:ln>
        </p:spPr>
        <p:txBody>
          <a:bodyPr wrap="square" lIns="0" tIns="0" rIns="0" bIns="0" rtlCol="0" anchor="t">
            <a:noAutofit/>
          </a:bodyPr>
          <a:lstStyle/>
          <a:p>
            <a:pPr marL="0" marR="0" lvl="0" indent="0" algn="l" defTabSz="457200" rtl="0" eaLnBrk="1" fontAlgn="auto" latinLnBrk="0" hangingPunct="1">
              <a:lnSpc>
                <a:spcPct val="108000"/>
              </a:lnSpc>
              <a:spcBef>
                <a:spcPts val="0"/>
              </a:spcBef>
              <a:spcAft>
                <a:spcPts val="500"/>
              </a:spcAft>
              <a:buClrTx/>
              <a:buSzTx/>
              <a:buFontTx/>
              <a:buNone/>
              <a:tabLst/>
              <a:defRPr/>
            </a:pPr>
            <a:r>
              <a:rPr kumimoji="0" lang="nl-BE" sz="2300" b="1" i="0" u="none" strike="noStrike" kern="1200" cap="none" spc="0" normalizeH="0" baseline="0" noProof="0">
                <a:ln>
                  <a:noFill/>
                </a:ln>
                <a:solidFill>
                  <a:srgbClr val="1F497D"/>
                </a:solidFill>
                <a:effectLst/>
                <a:uLnTx/>
                <a:uFillTx/>
                <a:latin typeface="Calibri"/>
                <a:ea typeface="+mn-ea"/>
                <a:cs typeface="+mn-cs"/>
              </a:rPr>
              <a:t>Post-closing challenges and litigation</a:t>
            </a:r>
            <a:endParaRPr kumimoji="0" lang="nl-BE" sz="2000" b="1" i="0" u="none" strike="noStrike" kern="1200" cap="none" spc="0" normalizeH="0" baseline="0" noProof="0">
              <a:ln>
                <a:noFill/>
              </a:ln>
              <a:solidFill>
                <a:prstClr val="black"/>
              </a:solidFill>
              <a:effectLst/>
              <a:uLnTx/>
              <a:uFillTx/>
              <a:latin typeface="Calibri"/>
              <a:ea typeface="+mn-ea"/>
              <a:cs typeface="+mn-cs"/>
            </a:endParaRPr>
          </a:p>
        </p:txBody>
      </p:sp>
      <p:sp>
        <p:nvSpPr>
          <p:cNvPr id="5" name="TextBox 4"/>
          <p:cNvSpPr txBox="1"/>
          <p:nvPr/>
        </p:nvSpPr>
        <p:spPr>
          <a:xfrm>
            <a:off x="502920" y="1261872"/>
            <a:ext cx="8138160" cy="256032"/>
          </a:xfrm>
          <a:prstGeom prst="rect">
            <a:avLst/>
          </a:prstGeom>
          <a:noFill/>
          <a:ln>
            <a:noFill/>
          </a:ln>
        </p:spPr>
        <p:txBody>
          <a:bodyPr wrap="square" lIns="0" tIns="0" rIns="0" bIns="0" anchor="t">
            <a:noAutofit/>
          </a:bodyPr>
          <a:lstStyle/>
          <a:p>
            <a:pPr marL="0" marR="0" lvl="0" indent="0" algn="l" defTabSz="457200" rtl="0" eaLnBrk="1" fontAlgn="auto" latinLnBrk="0" hangingPunct="1">
              <a:lnSpc>
                <a:spcPct val="108000"/>
              </a:lnSpc>
              <a:spcBef>
                <a:spcPts val="0"/>
              </a:spcBef>
              <a:spcAft>
                <a:spcPts val="500"/>
              </a:spcAft>
              <a:buClrTx/>
              <a:buSzTx/>
              <a:buFontTx/>
              <a:buNone/>
              <a:tabLst/>
              <a:defRPr/>
            </a:pPr>
            <a:r>
              <a:rPr kumimoji="0" sz="1200" b="1" i="0" u="none" strike="noStrike" kern="1200" cap="none" spc="0" normalizeH="0" baseline="0" noProof="0">
                <a:ln>
                  <a:noFill/>
                </a:ln>
                <a:solidFill>
                  <a:srgbClr val="4F81BD"/>
                </a:solidFill>
                <a:effectLst/>
                <a:uLnTx/>
                <a:uFillTx/>
                <a:latin typeface="Calibri"/>
                <a:ea typeface="+mn-ea"/>
                <a:cs typeface="+mn-cs"/>
              </a:rPr>
              <a:t>Phase 5</a:t>
            </a:r>
          </a:p>
        </p:txBody>
      </p:sp>
      <p:sp>
        <p:nvSpPr>
          <p:cNvPr id="6" name="TextBox 5"/>
          <p:cNvSpPr txBox="1"/>
          <p:nvPr/>
        </p:nvSpPr>
        <p:spPr>
          <a:xfrm>
            <a:off x="3282696" y="2404872"/>
            <a:ext cx="2578608" cy="2157984"/>
          </a:xfrm>
          <a:prstGeom prst="rect">
            <a:avLst/>
          </a:prstGeom>
          <a:solidFill>
            <a:srgbClr val="FFFFFF"/>
          </a:solidFill>
          <a:ln>
            <a:noFill/>
          </a:ln>
        </p:spPr>
        <p:txBody>
          <a:bodyPr wrap="square" lIns="201168" tIns="201168" rIns="201168" bIns="201168" anchor="t">
            <a:noAutofit/>
          </a:bodyPr>
          <a:lstStyle/>
          <a:p>
            <a:pPr marL="0" marR="0" lvl="0" indent="0" algn="l" defTabSz="457200" rtl="0" eaLnBrk="1" fontAlgn="auto" latinLnBrk="0" hangingPunct="1">
              <a:lnSpc>
                <a:spcPct val="108000"/>
              </a:lnSpc>
              <a:spcBef>
                <a:spcPts val="0"/>
              </a:spcBef>
              <a:spcAft>
                <a:spcPts val="500"/>
              </a:spcAft>
              <a:buClrTx/>
              <a:buSzTx/>
              <a:buFontTx/>
              <a:buNone/>
              <a:tabLst/>
              <a:defRPr/>
            </a:pPr>
            <a:r>
              <a:rPr kumimoji="0" sz="2000" b="0" i="0" u="none" strike="noStrike" kern="1200" cap="none" spc="0" normalizeH="0" baseline="0" noProof="0" dirty="0">
                <a:ln>
                  <a:noFill/>
                </a:ln>
                <a:solidFill>
                  <a:srgbClr val="263D50"/>
                </a:solidFill>
                <a:effectLst/>
                <a:uLnTx/>
                <a:uFillTx/>
                <a:latin typeface="Calibri"/>
                <a:ea typeface="+mn-ea"/>
                <a:cs typeface="+mn-cs"/>
              </a:rPr>
              <a:t>Post-closing transparency for creditor committee? </a:t>
            </a:r>
          </a:p>
        </p:txBody>
      </p:sp>
      <p:sp>
        <p:nvSpPr>
          <p:cNvPr id="7" name="TextBox 6"/>
          <p:cNvSpPr txBox="1"/>
          <p:nvPr/>
        </p:nvSpPr>
        <p:spPr>
          <a:xfrm>
            <a:off x="6062472" y="2404872"/>
            <a:ext cx="2578608" cy="2157984"/>
          </a:xfrm>
          <a:prstGeom prst="rect">
            <a:avLst/>
          </a:prstGeom>
          <a:solidFill>
            <a:srgbClr val="FFFFFF"/>
          </a:solidFill>
          <a:ln>
            <a:noFill/>
          </a:ln>
        </p:spPr>
        <p:txBody>
          <a:bodyPr wrap="square" lIns="201168" tIns="201168" rIns="201168" bIns="201168" anchor="t">
            <a:noAutofit/>
          </a:bodyPr>
          <a:lstStyle/>
          <a:p>
            <a:pPr marL="0" marR="0" lvl="0" indent="0" algn="l" defTabSz="457200" rtl="0" eaLnBrk="1" fontAlgn="auto" latinLnBrk="0" hangingPunct="1">
              <a:lnSpc>
                <a:spcPct val="108000"/>
              </a:lnSpc>
              <a:spcBef>
                <a:spcPts val="0"/>
              </a:spcBef>
              <a:spcAft>
                <a:spcPts val="500"/>
              </a:spcAft>
              <a:buClrTx/>
              <a:buSzTx/>
              <a:buFontTx/>
              <a:buNone/>
              <a:tabLst/>
              <a:defRPr/>
            </a:pPr>
            <a:r>
              <a:rPr kumimoji="0" sz="2000" b="0" i="0" u="none" strike="noStrike" kern="1200" cap="none" spc="0" normalizeH="0" baseline="0" noProof="0">
                <a:ln>
                  <a:noFill/>
                </a:ln>
                <a:solidFill>
                  <a:srgbClr val="263D50"/>
                </a:solidFill>
                <a:effectLst/>
                <a:uLnTx/>
                <a:uFillTx/>
                <a:latin typeface="Calibri"/>
                <a:ea typeface="+mn-ea"/>
                <a:cs typeface="+mn-cs"/>
              </a:rPr>
              <a:t>Other post-closing issues? (property, title of assets)</a:t>
            </a:r>
          </a:p>
        </p:txBody>
      </p:sp>
    </p:spTree>
    <p:extLst>
      <p:ext uri="{BB962C8B-B14F-4D97-AF65-F5344CB8AC3E}">
        <p14:creationId xmlns:p14="http://schemas.microsoft.com/office/powerpoint/2010/main" val="1567024097"/>
      </p:ext>
    </p:extLst>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4E4F47A5-019C-7960-EBCF-837DF4978959}"/>
            </a:ext>
          </a:extLst>
        </p:cNvPr>
        <p:cNvGrpSpPr/>
        <p:nvPr/>
      </p:nvGrpSpPr>
      <p:grpSpPr>
        <a:xfrm>
          <a:off x="0" y="0"/>
          <a:ext cx="0" cy="0"/>
          <a:chOff x="0" y="0"/>
          <a:chExt cx="0" cy="0"/>
        </a:xfrm>
      </p:grpSpPr>
      <p:sp>
        <p:nvSpPr>
          <p:cNvPr id="4" name="Tekstvak 3">
            <a:extLst>
              <a:ext uri="{FF2B5EF4-FFF2-40B4-BE49-F238E27FC236}">
                <a16:creationId xmlns:a16="http://schemas.microsoft.com/office/drawing/2014/main" id="{F4720168-1C2D-CBDD-9150-606474491FF9}"/>
              </a:ext>
            </a:extLst>
          </p:cNvPr>
          <p:cNvSpPr txBox="1"/>
          <p:nvPr/>
        </p:nvSpPr>
        <p:spPr>
          <a:xfrm>
            <a:off x="594360" y="1828800"/>
            <a:ext cx="7955279" cy="548640"/>
          </a:xfrm>
          <a:prstGeom prst="rect">
            <a:avLst/>
          </a:prstGeom>
          <a:noFill/>
          <a:ln>
            <a:noFill/>
          </a:ln>
        </p:spPr>
        <p:txBody>
          <a:bodyPr wrap="square" lIns="0" tIns="0" rIns="0" bIns="0" rtlCol="0" anchor="t">
            <a:noAutofit/>
          </a:bodyPr>
          <a:lstStyle/>
          <a:p>
            <a:pPr marL="0" marR="0" lvl="0" indent="0" algn="ctr" defTabSz="457200" rtl="0" eaLnBrk="1" fontAlgn="auto" latinLnBrk="0" hangingPunct="1">
              <a:lnSpc>
                <a:spcPct val="108000"/>
              </a:lnSpc>
              <a:spcBef>
                <a:spcPts val="0"/>
              </a:spcBef>
              <a:spcAft>
                <a:spcPts val="500"/>
              </a:spcAft>
              <a:buClrTx/>
              <a:buSzTx/>
              <a:buFontTx/>
              <a:buNone/>
              <a:tabLst/>
              <a:defRPr/>
            </a:pPr>
            <a:r>
              <a:rPr kumimoji="0" lang="nl-BE" sz="2500" b="1" i="0" u="none" strike="noStrike" kern="1200" cap="none" spc="0" normalizeH="0" baseline="0" noProof="0">
                <a:ln>
                  <a:noFill/>
                </a:ln>
                <a:solidFill>
                  <a:srgbClr val="1F497D"/>
                </a:solidFill>
                <a:effectLst/>
                <a:uLnTx/>
                <a:uFillTx/>
                <a:latin typeface="Calibri"/>
                <a:ea typeface="+mn-ea"/>
                <a:cs typeface="+mn-cs"/>
              </a:rPr>
              <a:t>Closing remarks</a:t>
            </a:r>
            <a:endParaRPr kumimoji="0" lang="nl-BE" sz="2000" b="1" i="0" u="none" strike="noStrike" kern="1200" cap="none" spc="0" normalizeH="0" baseline="0" noProof="0">
              <a:ln>
                <a:noFill/>
              </a:ln>
              <a:solidFill>
                <a:prstClr val="black"/>
              </a:solidFill>
              <a:effectLst/>
              <a:uLnTx/>
              <a:uFillTx/>
              <a:latin typeface="Calibri"/>
              <a:ea typeface="+mn-ea"/>
              <a:cs typeface="+mn-cs"/>
            </a:endParaRPr>
          </a:p>
        </p:txBody>
      </p:sp>
      <p:sp>
        <p:nvSpPr>
          <p:cNvPr id="5" name="TextBox 4"/>
          <p:cNvSpPr txBox="1"/>
          <p:nvPr/>
        </p:nvSpPr>
        <p:spPr>
          <a:xfrm>
            <a:off x="594360" y="2487168"/>
            <a:ext cx="7955279" cy="1280160"/>
          </a:xfrm>
          <a:prstGeom prst="rect">
            <a:avLst/>
          </a:prstGeom>
          <a:noFill/>
          <a:ln>
            <a:noFill/>
          </a:ln>
        </p:spPr>
        <p:txBody>
          <a:bodyPr wrap="square" lIns="0" tIns="0" rIns="0" bIns="0" anchor="t">
            <a:noAutofit/>
          </a:bodyPr>
          <a:lstStyle/>
          <a:p>
            <a:pPr marL="0" marR="0" lvl="0" indent="0" algn="ctr" defTabSz="457200" rtl="0" eaLnBrk="1" fontAlgn="auto" latinLnBrk="0" hangingPunct="1">
              <a:lnSpc>
                <a:spcPct val="108000"/>
              </a:lnSpc>
              <a:spcBef>
                <a:spcPts val="0"/>
              </a:spcBef>
              <a:spcAft>
                <a:spcPts val="500"/>
              </a:spcAft>
              <a:buClrTx/>
              <a:buSzTx/>
              <a:buFontTx/>
              <a:buNone/>
              <a:tabLst/>
              <a:defRPr/>
            </a:pPr>
            <a:r>
              <a:rPr kumimoji="0" sz="7200" b="1" i="0" u="none" strike="noStrike" kern="1200" cap="none" spc="0" normalizeH="0" baseline="0" noProof="0">
                <a:ln>
                  <a:noFill/>
                </a:ln>
                <a:solidFill>
                  <a:srgbClr val="1F497D"/>
                </a:solidFill>
                <a:effectLst/>
                <a:uLnTx/>
                <a:uFillTx/>
                <a:latin typeface="Calibri"/>
                <a:ea typeface="+mn-ea"/>
                <a:cs typeface="+mn-cs"/>
              </a:rPr>
              <a:t>Q&amp;A</a:t>
            </a:r>
          </a:p>
        </p:txBody>
      </p:sp>
    </p:spTree>
    <p:extLst>
      <p:ext uri="{BB962C8B-B14F-4D97-AF65-F5344CB8AC3E}">
        <p14:creationId xmlns:p14="http://schemas.microsoft.com/office/powerpoint/2010/main" val="2117233276"/>
      </p:ext>
    </p:extLst>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982133" y="1494320"/>
            <a:ext cx="7069667" cy="675139"/>
          </a:xfrm>
        </p:spPr>
        <p:txBody>
          <a:bodyPr>
            <a:normAutofit fontScale="90000"/>
          </a:bodyPr>
          <a:lstStyle/>
          <a:p>
            <a:r>
              <a:rPr lang="en-GB" sz="4400" b="1" dirty="0"/>
              <a:t>Battle of the Break-out Sessions!</a:t>
            </a:r>
            <a:endParaRPr lang="en-US" sz="4400" b="1" dirty="0"/>
          </a:p>
        </p:txBody>
      </p:sp>
      <p:pic>
        <p:nvPicPr>
          <p:cNvPr id="2" name="Picture 1">
            <a:extLst>
              <a:ext uri="{FF2B5EF4-FFF2-40B4-BE49-F238E27FC236}">
                <a16:creationId xmlns:a16="http://schemas.microsoft.com/office/drawing/2014/main" id="{E5621838-044A-3171-6085-3CCE07AF97FA}"/>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2801928" y="2425756"/>
            <a:ext cx="1571580" cy="1571581"/>
          </a:xfrm>
          <a:prstGeom prst="ellipse">
            <a:avLst/>
          </a:prstGeom>
        </p:spPr>
      </p:pic>
      <p:pic>
        <p:nvPicPr>
          <p:cNvPr id="3" name="Picture 2">
            <a:extLst>
              <a:ext uri="{FF2B5EF4-FFF2-40B4-BE49-F238E27FC236}">
                <a16:creationId xmlns:a16="http://schemas.microsoft.com/office/drawing/2014/main" id="{F4B0C267-0E46-A5C4-67FF-0F92FAA07F3F}"/>
              </a:ext>
            </a:extLst>
          </p:cNvPr>
          <p:cNvPicPr>
            <a:picLocks noChangeAspect="1"/>
          </p:cNvPicPr>
          <p:nvPr/>
        </p:nvPicPr>
        <p:blipFill>
          <a:blip r:embed="rId4"/>
          <a:srcRect/>
          <a:stretch/>
        </p:blipFill>
        <p:spPr>
          <a:xfrm>
            <a:off x="1014806" y="2425756"/>
            <a:ext cx="1571580" cy="1571581"/>
          </a:xfrm>
          <a:prstGeom prst="ellipse">
            <a:avLst/>
          </a:prstGeom>
        </p:spPr>
      </p:pic>
      <p:sp>
        <p:nvSpPr>
          <p:cNvPr id="4" name="Subtitle 2">
            <a:extLst>
              <a:ext uri="{FF2B5EF4-FFF2-40B4-BE49-F238E27FC236}">
                <a16:creationId xmlns:a16="http://schemas.microsoft.com/office/drawing/2014/main" id="{52D63B80-5A9C-E9E9-8D42-EFB869F2170B}"/>
              </a:ext>
            </a:extLst>
          </p:cNvPr>
          <p:cNvSpPr txBox="1">
            <a:spLocks/>
          </p:cNvSpPr>
          <p:nvPr/>
        </p:nvSpPr>
        <p:spPr>
          <a:xfrm>
            <a:off x="920966" y="4074182"/>
            <a:ext cx="1759261" cy="856394"/>
          </a:xfrm>
          <a:prstGeom prst="rect">
            <a:avLst/>
          </a:prstGeom>
        </p:spPr>
        <p:txBody>
          <a:bodyPr vert="horz" lIns="91440" tIns="45720" rIns="91440" bIns="45720" rtlCol="0">
            <a:noAutofit/>
          </a:bodyPr>
          <a:lstStyle>
            <a:lvl1pPr marL="0" indent="0" algn="ctr" defTabSz="342900" rtl="0" eaLnBrk="1" latinLnBrk="0" hangingPunct="1">
              <a:spcBef>
                <a:spcPct val="20000"/>
              </a:spcBef>
              <a:buFont typeface="Arial"/>
              <a:buNone/>
              <a:defRPr sz="2400" kern="1200">
                <a:solidFill>
                  <a:schemeClr val="tx1">
                    <a:tint val="75000"/>
                  </a:schemeClr>
                </a:solidFill>
                <a:latin typeface="+mn-lt"/>
                <a:ea typeface="+mn-ea"/>
                <a:cs typeface="+mn-cs"/>
              </a:defRPr>
            </a:lvl1pPr>
            <a:lvl2pPr marL="342900" indent="0" algn="ctr" defTabSz="342900" rtl="0" eaLnBrk="1" latinLnBrk="0" hangingPunct="1">
              <a:spcBef>
                <a:spcPct val="20000"/>
              </a:spcBef>
              <a:buFont typeface="Arial"/>
              <a:buNone/>
              <a:defRPr sz="2100" kern="1200">
                <a:solidFill>
                  <a:schemeClr val="tx1">
                    <a:tint val="75000"/>
                  </a:schemeClr>
                </a:solidFill>
                <a:latin typeface="+mn-lt"/>
                <a:ea typeface="+mn-ea"/>
                <a:cs typeface="+mn-cs"/>
              </a:defRPr>
            </a:lvl2pPr>
            <a:lvl3pPr marL="685800" indent="0" algn="ctr" defTabSz="342900" rtl="0" eaLnBrk="1" latinLnBrk="0" hangingPunct="1">
              <a:spcBef>
                <a:spcPct val="20000"/>
              </a:spcBef>
              <a:buFont typeface="Arial"/>
              <a:buNone/>
              <a:defRPr sz="1800" kern="1200">
                <a:solidFill>
                  <a:schemeClr val="tx1">
                    <a:tint val="75000"/>
                  </a:schemeClr>
                </a:solidFill>
                <a:latin typeface="+mn-lt"/>
                <a:ea typeface="+mn-ea"/>
                <a:cs typeface="+mn-cs"/>
              </a:defRPr>
            </a:lvl3pPr>
            <a:lvl4pPr marL="10287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4pPr>
            <a:lvl5pPr marL="13716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5pPr>
            <a:lvl6pPr marL="17145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6pPr>
            <a:lvl7pPr marL="20574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7pPr>
            <a:lvl8pPr marL="24003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8pPr>
            <a:lvl9pPr marL="27432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9pPr>
          </a:lstStyle>
          <a:p>
            <a:pPr>
              <a:spcBef>
                <a:spcPts val="0"/>
              </a:spcBef>
              <a:spcAft>
                <a:spcPts val="900"/>
              </a:spcAft>
              <a:defRPr/>
            </a:pPr>
            <a:r>
              <a:rPr lang="en-GB" sz="1200" b="1" dirty="0">
                <a:solidFill>
                  <a:srgbClr val="262526"/>
                </a:solidFill>
                <a:latin typeface="Calibri" panose="020F0502020204030204" pitchFamily="34" charset="0"/>
                <a:cs typeface="Calibri" panose="020F0502020204030204" pitchFamily="34" charset="0"/>
              </a:rPr>
              <a:t>Robert Paterson</a:t>
            </a:r>
            <a:br>
              <a:rPr lang="en-GB" sz="1200" b="1"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Wedlake Bell, UK / </a:t>
            </a:r>
            <a:br>
              <a:rPr lang="en-GB" sz="1200"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INSOL Europe </a:t>
            </a:r>
            <a:br>
              <a:rPr lang="en-GB" sz="1200"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Council Member</a:t>
            </a:r>
          </a:p>
        </p:txBody>
      </p:sp>
      <p:sp>
        <p:nvSpPr>
          <p:cNvPr id="5" name="Subtitle 2">
            <a:extLst>
              <a:ext uri="{FF2B5EF4-FFF2-40B4-BE49-F238E27FC236}">
                <a16:creationId xmlns:a16="http://schemas.microsoft.com/office/drawing/2014/main" id="{07B8C5F8-B16A-C958-7B73-7053D2C68AC1}"/>
              </a:ext>
            </a:extLst>
          </p:cNvPr>
          <p:cNvSpPr txBox="1">
            <a:spLocks/>
          </p:cNvSpPr>
          <p:nvPr/>
        </p:nvSpPr>
        <p:spPr>
          <a:xfrm>
            <a:off x="2708088" y="4074182"/>
            <a:ext cx="1759261" cy="958666"/>
          </a:xfrm>
          <a:prstGeom prst="rect">
            <a:avLst/>
          </a:prstGeom>
        </p:spPr>
        <p:txBody>
          <a:bodyPr vert="horz" lIns="91440" tIns="45720" rIns="91440" bIns="45720" rtlCol="0">
            <a:noAutofit/>
          </a:bodyPr>
          <a:lstStyle>
            <a:lvl1pPr marL="0" indent="0" algn="ctr" defTabSz="342900" rtl="0" eaLnBrk="1" latinLnBrk="0" hangingPunct="1">
              <a:spcBef>
                <a:spcPct val="20000"/>
              </a:spcBef>
              <a:buFont typeface="Arial"/>
              <a:buNone/>
              <a:defRPr sz="2400" kern="1200">
                <a:solidFill>
                  <a:schemeClr val="tx1">
                    <a:tint val="75000"/>
                  </a:schemeClr>
                </a:solidFill>
                <a:latin typeface="+mn-lt"/>
                <a:ea typeface="+mn-ea"/>
                <a:cs typeface="+mn-cs"/>
              </a:defRPr>
            </a:lvl1pPr>
            <a:lvl2pPr marL="342900" indent="0" algn="ctr" defTabSz="342900" rtl="0" eaLnBrk="1" latinLnBrk="0" hangingPunct="1">
              <a:spcBef>
                <a:spcPct val="20000"/>
              </a:spcBef>
              <a:buFont typeface="Arial"/>
              <a:buNone/>
              <a:defRPr sz="2100" kern="1200">
                <a:solidFill>
                  <a:schemeClr val="tx1">
                    <a:tint val="75000"/>
                  </a:schemeClr>
                </a:solidFill>
                <a:latin typeface="+mn-lt"/>
                <a:ea typeface="+mn-ea"/>
                <a:cs typeface="+mn-cs"/>
              </a:defRPr>
            </a:lvl2pPr>
            <a:lvl3pPr marL="685800" indent="0" algn="ctr" defTabSz="342900" rtl="0" eaLnBrk="1" latinLnBrk="0" hangingPunct="1">
              <a:spcBef>
                <a:spcPct val="20000"/>
              </a:spcBef>
              <a:buFont typeface="Arial"/>
              <a:buNone/>
              <a:defRPr sz="1800" kern="1200">
                <a:solidFill>
                  <a:schemeClr val="tx1">
                    <a:tint val="75000"/>
                  </a:schemeClr>
                </a:solidFill>
                <a:latin typeface="+mn-lt"/>
                <a:ea typeface="+mn-ea"/>
                <a:cs typeface="+mn-cs"/>
              </a:defRPr>
            </a:lvl3pPr>
            <a:lvl4pPr marL="10287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4pPr>
            <a:lvl5pPr marL="13716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5pPr>
            <a:lvl6pPr marL="17145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6pPr>
            <a:lvl7pPr marL="20574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7pPr>
            <a:lvl8pPr marL="24003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8pPr>
            <a:lvl9pPr marL="27432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9pPr>
          </a:lstStyle>
          <a:p>
            <a:pPr>
              <a:spcBef>
                <a:spcPts val="0"/>
              </a:spcBef>
              <a:spcAft>
                <a:spcPts val="900"/>
              </a:spcAft>
              <a:defRPr/>
            </a:pPr>
            <a:r>
              <a:rPr lang="en-GB" sz="1200" b="1" dirty="0">
                <a:solidFill>
                  <a:srgbClr val="262526"/>
                </a:solidFill>
                <a:latin typeface="Calibri" panose="020F0502020204030204" pitchFamily="34" charset="0"/>
                <a:cs typeface="Calibri" panose="020F0502020204030204" pitchFamily="34" charset="0"/>
              </a:rPr>
              <a:t>Katarzyna Kostępska</a:t>
            </a:r>
            <a:br>
              <a:rPr lang="en-GB" sz="1200" b="1"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KKG Legal,</a:t>
            </a:r>
            <a:br>
              <a:rPr lang="en-GB" sz="1200"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Poland</a:t>
            </a:r>
          </a:p>
        </p:txBody>
      </p:sp>
      <p:sp>
        <p:nvSpPr>
          <p:cNvPr id="7" name="Title 1">
            <a:extLst>
              <a:ext uri="{FF2B5EF4-FFF2-40B4-BE49-F238E27FC236}">
                <a16:creationId xmlns:a16="http://schemas.microsoft.com/office/drawing/2014/main" id="{7D7C3053-0B7B-4CC1-119E-AB2477D18C4D}"/>
              </a:ext>
            </a:extLst>
          </p:cNvPr>
          <p:cNvSpPr txBox="1">
            <a:spLocks/>
          </p:cNvSpPr>
          <p:nvPr/>
        </p:nvSpPr>
        <p:spPr>
          <a:xfrm>
            <a:off x="5060263" y="2246304"/>
            <a:ext cx="3358700" cy="2554296"/>
          </a:xfrm>
          <a:prstGeom prst="rect">
            <a:avLst/>
          </a:prstGeom>
        </p:spPr>
        <p:txBody>
          <a:bodyPr vert="horz" lIns="91440" tIns="45720" rIns="91440" bIns="45720" rtlCol="0" anchor="ctr">
            <a:noAutofit/>
          </a:bodyPr>
          <a:lstStyle>
            <a:lvl1pPr algn="ctr" defTabSz="342900" rtl="0" eaLnBrk="1" latinLnBrk="0" hangingPunct="1">
              <a:spcBef>
                <a:spcPct val="0"/>
              </a:spcBef>
              <a:buNone/>
              <a:defRPr sz="3300" kern="1200">
                <a:solidFill>
                  <a:schemeClr val="tx1"/>
                </a:solidFill>
                <a:latin typeface="+mj-lt"/>
                <a:ea typeface="+mj-ea"/>
                <a:cs typeface="+mj-cs"/>
              </a:defRPr>
            </a:lvl1pPr>
          </a:lstStyle>
          <a:p>
            <a:r>
              <a:rPr lang="en-GB" sz="1500" b="1" dirty="0"/>
              <a:t>Breakout Session I. </a:t>
            </a:r>
            <a:br>
              <a:rPr lang="en-GB" sz="1500" b="1" dirty="0"/>
            </a:br>
            <a:r>
              <a:rPr lang="en-GB" sz="1500" dirty="0"/>
              <a:t>Beyond the Debtor: Third-Party Releases </a:t>
            </a:r>
            <a:br>
              <a:rPr lang="en-GB" sz="1500" dirty="0"/>
            </a:br>
            <a:r>
              <a:rPr lang="en-GB" sz="1500" dirty="0"/>
              <a:t>&amp; the Limits of the Restructuring Plan</a:t>
            </a:r>
          </a:p>
          <a:p>
            <a:endParaRPr lang="en-GB" sz="1500" b="1" dirty="0"/>
          </a:p>
          <a:p>
            <a:r>
              <a:rPr lang="en-GB" sz="1500" b="1" dirty="0"/>
              <a:t>Breakout Session II. </a:t>
            </a:r>
            <a:br>
              <a:rPr lang="en-GB" sz="1500" b="1" dirty="0"/>
            </a:br>
            <a:r>
              <a:rPr lang="en-GB" sz="1500" dirty="0"/>
              <a:t>Deal or No Deal?</a:t>
            </a:r>
            <a:br>
              <a:rPr lang="en-GB" sz="1500" dirty="0"/>
            </a:br>
            <a:r>
              <a:rPr lang="en-GB" sz="1500" dirty="0"/>
              <a:t>Can Mediation Save a Restructuring? </a:t>
            </a:r>
          </a:p>
          <a:p>
            <a:endParaRPr lang="en-GB" sz="1500" dirty="0"/>
          </a:p>
          <a:p>
            <a:r>
              <a:rPr lang="en-GB" sz="1500" b="1" dirty="0"/>
              <a:t>Breakout Session III. </a:t>
            </a:r>
            <a:br>
              <a:rPr lang="en-GB" sz="1500" b="1" dirty="0"/>
            </a:br>
            <a:r>
              <a:rPr lang="en-GB" sz="1500" dirty="0"/>
              <a:t>INSOL Europe Financiers Group</a:t>
            </a:r>
            <a:endParaRPr lang="en-US" sz="1500" dirty="0"/>
          </a:p>
        </p:txBody>
      </p:sp>
    </p:spTree>
    <p:extLst>
      <p:ext uri="{BB962C8B-B14F-4D97-AF65-F5344CB8AC3E}">
        <p14:creationId xmlns:p14="http://schemas.microsoft.com/office/powerpoint/2010/main" val="1132056987"/>
      </p:ext>
    </p:extLst>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1657350" y="1494320"/>
            <a:ext cx="5829300" cy="1378819"/>
          </a:xfrm>
        </p:spPr>
        <p:txBody>
          <a:bodyPr/>
          <a:lstStyle/>
          <a:p>
            <a:pPr>
              <a:spcAft>
                <a:spcPts val="1800"/>
              </a:spcAft>
            </a:pPr>
            <a:r>
              <a:rPr lang="en-GB" sz="3000" b="1" dirty="0"/>
              <a:t>Delegate Lunch</a:t>
            </a:r>
            <a:br>
              <a:rPr lang="en-GB" sz="3000" b="1" dirty="0"/>
            </a:br>
            <a:br>
              <a:rPr lang="en-GB" sz="3000" b="1" dirty="0"/>
            </a:br>
            <a:r>
              <a:rPr lang="en-GB" sz="1800" b="1" dirty="0"/>
              <a:t>Kindly Sponsored By</a:t>
            </a:r>
            <a:endParaRPr lang="en-US" sz="1800" b="1" dirty="0"/>
          </a:p>
        </p:txBody>
      </p:sp>
      <p:pic>
        <p:nvPicPr>
          <p:cNvPr id="4" name="Picture 3" descr="Blue text on a black background&#10;&#10;Description automatically generated">
            <a:extLst>
              <a:ext uri="{FF2B5EF4-FFF2-40B4-BE49-F238E27FC236}">
                <a16:creationId xmlns:a16="http://schemas.microsoft.com/office/drawing/2014/main" id="{5D25C7FA-FD0D-ECA5-35C7-81F5C142191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13477" t="36689" r="13689" b="36002"/>
          <a:stretch/>
        </p:blipFill>
        <p:spPr>
          <a:xfrm>
            <a:off x="1368000" y="3096000"/>
            <a:ext cx="6660000" cy="1404000"/>
          </a:xfrm>
          <a:prstGeom prst="rect">
            <a:avLst/>
          </a:prstGeom>
        </p:spPr>
      </p:pic>
    </p:spTree>
    <p:extLst>
      <p:ext uri="{BB962C8B-B14F-4D97-AF65-F5344CB8AC3E}">
        <p14:creationId xmlns:p14="http://schemas.microsoft.com/office/powerpoint/2010/main" val="810267031"/>
      </p:ext>
    </p:extLst>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982133" y="1494320"/>
            <a:ext cx="7069667" cy="3026880"/>
          </a:xfrm>
        </p:spPr>
        <p:txBody>
          <a:bodyPr>
            <a:normAutofit/>
          </a:bodyPr>
          <a:lstStyle/>
          <a:p>
            <a:r>
              <a:rPr lang="en-GB" sz="4400" b="1" dirty="0"/>
              <a:t>Break-out Sessions</a:t>
            </a:r>
            <a:endParaRPr lang="en-US" sz="4400" b="1" dirty="0"/>
          </a:p>
        </p:txBody>
      </p:sp>
    </p:spTree>
    <p:extLst>
      <p:ext uri="{BB962C8B-B14F-4D97-AF65-F5344CB8AC3E}">
        <p14:creationId xmlns:p14="http://schemas.microsoft.com/office/powerpoint/2010/main" val="482280568"/>
      </p:ext>
    </p:extLst>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D29533-B537-DC8A-982F-25AA9233463F}"/>
            </a:ext>
          </a:extLst>
        </p:cNvPr>
        <p:cNvGrpSpPr/>
        <p:nvPr/>
      </p:nvGrpSpPr>
      <p:grpSpPr>
        <a:xfrm>
          <a:off x="0" y="0"/>
          <a:ext cx="0" cy="0"/>
          <a:chOff x="0" y="0"/>
          <a:chExt cx="0" cy="0"/>
        </a:xfrm>
      </p:grpSpPr>
      <p:pic>
        <p:nvPicPr>
          <p:cNvPr id="14" name="Picture 13">
            <a:extLst>
              <a:ext uri="{FF2B5EF4-FFF2-40B4-BE49-F238E27FC236}">
                <a16:creationId xmlns:a16="http://schemas.microsoft.com/office/drawing/2014/main" id="{C79A8191-F2C4-993B-60F4-DF27F98AE38D}"/>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996167" y="2490296"/>
            <a:ext cx="2157905" cy="2157905"/>
          </a:xfrm>
          <a:prstGeom prst="ellipse">
            <a:avLst/>
          </a:prstGeom>
        </p:spPr>
      </p:pic>
      <p:sp>
        <p:nvSpPr>
          <p:cNvPr id="4097" name="Title 1">
            <a:extLst>
              <a:ext uri="{FF2B5EF4-FFF2-40B4-BE49-F238E27FC236}">
                <a16:creationId xmlns:a16="http://schemas.microsoft.com/office/drawing/2014/main" id="{6992F978-9212-2350-03C5-09F8F892C3A0}"/>
              </a:ext>
            </a:extLst>
          </p:cNvPr>
          <p:cNvSpPr>
            <a:spLocks noGrp="1"/>
          </p:cNvSpPr>
          <p:nvPr>
            <p:ph type="ctrTitle"/>
          </p:nvPr>
        </p:nvSpPr>
        <p:spPr>
          <a:xfrm>
            <a:off x="216977" y="1290442"/>
            <a:ext cx="8717796" cy="1006612"/>
          </a:xfrm>
        </p:spPr>
        <p:txBody>
          <a:bodyPr>
            <a:noAutofit/>
          </a:bodyPr>
          <a:lstStyle/>
          <a:p>
            <a:r>
              <a:rPr lang="en-GB" sz="2600" b="1" dirty="0"/>
              <a:t>Breakout Session II. Deal or No Deal?</a:t>
            </a:r>
            <a:br>
              <a:rPr lang="en-GB" sz="2600" b="1" dirty="0"/>
            </a:br>
            <a:r>
              <a:rPr lang="en-GB" sz="2600" b="1" dirty="0"/>
              <a:t>Can Mediation Save a Restructuring? </a:t>
            </a:r>
            <a:endParaRPr lang="en-US" sz="2600" b="1" dirty="0"/>
          </a:p>
        </p:txBody>
      </p:sp>
      <p:sp>
        <p:nvSpPr>
          <p:cNvPr id="7" name="Subtitle 2">
            <a:extLst>
              <a:ext uri="{FF2B5EF4-FFF2-40B4-BE49-F238E27FC236}">
                <a16:creationId xmlns:a16="http://schemas.microsoft.com/office/drawing/2014/main" id="{F50ECECF-6DA9-4ECC-96BC-CB564871843B}"/>
              </a:ext>
            </a:extLst>
          </p:cNvPr>
          <p:cNvSpPr txBox="1">
            <a:spLocks/>
          </p:cNvSpPr>
          <p:nvPr/>
        </p:nvSpPr>
        <p:spPr>
          <a:xfrm>
            <a:off x="4408715" y="3230641"/>
            <a:ext cx="2950029" cy="1006612"/>
          </a:xfrm>
          <a:prstGeom prst="rect">
            <a:avLst/>
          </a:prstGeom>
        </p:spPr>
        <p:txBody>
          <a:bodyPr vert="horz" lIns="91440" tIns="45720" rIns="91440" bIns="45720" rtlCol="0">
            <a:noAutofit/>
          </a:bodyPr>
          <a:lstStyle>
            <a:lvl1pPr marL="0" indent="0" algn="ctr" defTabSz="342900" rtl="0" eaLnBrk="1" latinLnBrk="0" hangingPunct="1">
              <a:spcBef>
                <a:spcPct val="20000"/>
              </a:spcBef>
              <a:buFont typeface="Arial"/>
              <a:buNone/>
              <a:defRPr sz="2400" kern="1200">
                <a:solidFill>
                  <a:schemeClr val="tx1">
                    <a:tint val="75000"/>
                  </a:schemeClr>
                </a:solidFill>
                <a:latin typeface="+mn-lt"/>
                <a:ea typeface="+mn-ea"/>
                <a:cs typeface="+mn-cs"/>
              </a:defRPr>
            </a:lvl1pPr>
            <a:lvl2pPr marL="342900" indent="0" algn="ctr" defTabSz="342900" rtl="0" eaLnBrk="1" latinLnBrk="0" hangingPunct="1">
              <a:spcBef>
                <a:spcPct val="20000"/>
              </a:spcBef>
              <a:buFont typeface="Arial"/>
              <a:buNone/>
              <a:defRPr sz="2100" kern="1200">
                <a:solidFill>
                  <a:schemeClr val="tx1">
                    <a:tint val="75000"/>
                  </a:schemeClr>
                </a:solidFill>
                <a:latin typeface="+mn-lt"/>
                <a:ea typeface="+mn-ea"/>
                <a:cs typeface="+mn-cs"/>
              </a:defRPr>
            </a:lvl2pPr>
            <a:lvl3pPr marL="685800" indent="0" algn="ctr" defTabSz="342900" rtl="0" eaLnBrk="1" latinLnBrk="0" hangingPunct="1">
              <a:spcBef>
                <a:spcPct val="20000"/>
              </a:spcBef>
              <a:buFont typeface="Arial"/>
              <a:buNone/>
              <a:defRPr sz="1800" kern="1200">
                <a:solidFill>
                  <a:schemeClr val="tx1">
                    <a:tint val="75000"/>
                  </a:schemeClr>
                </a:solidFill>
                <a:latin typeface="+mn-lt"/>
                <a:ea typeface="+mn-ea"/>
                <a:cs typeface="+mn-cs"/>
              </a:defRPr>
            </a:lvl3pPr>
            <a:lvl4pPr marL="10287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4pPr>
            <a:lvl5pPr marL="13716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5pPr>
            <a:lvl6pPr marL="17145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6pPr>
            <a:lvl7pPr marL="20574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7pPr>
            <a:lvl8pPr marL="24003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8pPr>
            <a:lvl9pPr marL="27432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9pPr>
          </a:lstStyle>
          <a:p>
            <a:pPr marL="0" marR="0" lvl="0" indent="0" algn="ctr" defTabSz="342900" rtl="0" eaLnBrk="1" fontAlgn="auto" latinLnBrk="0" hangingPunct="1">
              <a:lnSpc>
                <a:spcPct val="100000"/>
              </a:lnSpc>
              <a:spcBef>
                <a:spcPts val="0"/>
              </a:spcBef>
              <a:spcAft>
                <a:spcPts val="900"/>
              </a:spcAft>
              <a:buClrTx/>
              <a:buSzTx/>
              <a:buFont typeface="Arial"/>
              <a:buNone/>
              <a:tabLst/>
              <a:defRPr/>
            </a:pPr>
            <a:r>
              <a:rPr kumimoji="0" lang="en-GB" sz="1400" b="1" i="0" u="none" strike="noStrike" kern="1200" cap="none" spc="0" normalizeH="0" baseline="0" noProof="0" dirty="0">
                <a:ln>
                  <a:noFill/>
                </a:ln>
                <a:solidFill>
                  <a:srgbClr val="262526"/>
                </a:solidFill>
                <a:effectLst/>
                <a:uLnTx/>
                <a:uFillTx/>
                <a:latin typeface="Calibri" panose="020F0502020204030204" pitchFamily="34" charset="0"/>
                <a:ea typeface="+mn-ea"/>
                <a:cs typeface="Calibri" panose="020F0502020204030204" pitchFamily="34" charset="0"/>
              </a:rPr>
              <a:t>Bart </a:t>
            </a:r>
            <a:r>
              <a:rPr kumimoji="0" lang="en-GB" sz="1400" b="1" i="0" u="none" strike="noStrike" kern="1200" cap="none" spc="0" normalizeH="0" baseline="0" noProof="0" dirty="0" err="1">
                <a:ln>
                  <a:noFill/>
                </a:ln>
                <a:solidFill>
                  <a:srgbClr val="262526"/>
                </a:solidFill>
                <a:effectLst/>
                <a:uLnTx/>
                <a:uFillTx/>
                <a:latin typeface="Calibri" panose="020F0502020204030204" pitchFamily="34" charset="0"/>
                <a:ea typeface="+mn-ea"/>
                <a:cs typeface="Calibri" panose="020F0502020204030204" pitchFamily="34" charset="0"/>
              </a:rPr>
              <a:t>Neervoort</a:t>
            </a:r>
            <a:br>
              <a:rPr kumimoji="0" lang="en-GB" sz="1400" b="1" i="0" u="none" strike="noStrike" kern="1200" cap="none" spc="0" normalizeH="0" baseline="0" noProof="0" dirty="0">
                <a:ln>
                  <a:noFill/>
                </a:ln>
                <a:solidFill>
                  <a:srgbClr val="262526"/>
                </a:solidFill>
                <a:effectLst/>
                <a:uLnTx/>
                <a:uFillTx/>
                <a:latin typeface="Calibri" panose="020F0502020204030204" pitchFamily="34" charset="0"/>
                <a:ea typeface="+mn-ea"/>
                <a:cs typeface="Calibri" panose="020F0502020204030204" pitchFamily="34" charset="0"/>
              </a:rPr>
            </a:br>
            <a:r>
              <a:rPr kumimoji="0" lang="en-GB" sz="1400" b="0" i="0" u="none" strike="noStrike" kern="1200" cap="none" spc="0" normalizeH="0" baseline="0" noProof="0" dirty="0">
                <a:ln>
                  <a:noFill/>
                </a:ln>
                <a:solidFill>
                  <a:srgbClr val="262526"/>
                </a:solidFill>
                <a:effectLst/>
                <a:uLnTx/>
                <a:uFillTx/>
                <a:latin typeface="Calibri" panose="020F0502020204030204" pitchFamily="34" charset="0"/>
                <a:ea typeface="+mn-ea"/>
                <a:cs typeface="Calibri" panose="020F0502020204030204" pitchFamily="34" charset="0"/>
              </a:rPr>
              <a:t>NEERVOORT business mediation, </a:t>
            </a:r>
            <a:br>
              <a:rPr kumimoji="0" lang="en-GB" sz="1400" b="0" i="0" u="none" strike="noStrike" kern="1200" cap="none" spc="0" normalizeH="0" baseline="0" noProof="0" dirty="0">
                <a:ln>
                  <a:noFill/>
                </a:ln>
                <a:solidFill>
                  <a:srgbClr val="262526"/>
                </a:solidFill>
                <a:effectLst/>
                <a:uLnTx/>
                <a:uFillTx/>
                <a:latin typeface="Calibri" panose="020F0502020204030204" pitchFamily="34" charset="0"/>
                <a:ea typeface="+mn-ea"/>
                <a:cs typeface="Calibri" panose="020F0502020204030204" pitchFamily="34" charset="0"/>
              </a:rPr>
            </a:br>
            <a:r>
              <a:rPr kumimoji="0" lang="en-GB" sz="1400" b="0" i="0" u="none" strike="noStrike" kern="1200" cap="none" spc="0" normalizeH="0" baseline="0" noProof="0" dirty="0">
                <a:ln>
                  <a:noFill/>
                </a:ln>
                <a:solidFill>
                  <a:srgbClr val="262526"/>
                </a:solidFill>
                <a:effectLst/>
                <a:uLnTx/>
                <a:uFillTx/>
                <a:latin typeface="Calibri" panose="020F0502020204030204" pitchFamily="34" charset="0"/>
                <a:ea typeface="+mn-ea"/>
                <a:cs typeface="Calibri" panose="020F0502020204030204" pitchFamily="34" charset="0"/>
              </a:rPr>
              <a:t>The Netherlands</a:t>
            </a:r>
          </a:p>
        </p:txBody>
      </p:sp>
    </p:spTree>
    <p:extLst>
      <p:ext uri="{BB962C8B-B14F-4D97-AF65-F5344CB8AC3E}">
        <p14:creationId xmlns:p14="http://schemas.microsoft.com/office/powerpoint/2010/main" val="2367543339"/>
      </p:ext>
    </p:extLst>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bg>
      <p:bgPr>
        <a:solidFill>
          <a:srgbClr val="0F1F31"/>
        </a:solidFill>
        <a:effectLst/>
      </p:bgPr>
    </p:bg>
    <p:spTree>
      <p:nvGrpSpPr>
        <p:cNvPr id="1" name=""/>
        <p:cNvGrpSpPr/>
        <p:nvPr/>
      </p:nvGrpSpPr>
      <p:grpSpPr>
        <a:xfrm>
          <a:off x="0" y="0"/>
          <a:ext cx="0" cy="0"/>
          <a:chOff x="0" y="0"/>
          <a:chExt cx="0" cy="0"/>
        </a:xfrm>
      </p:grpSpPr>
      <p:sp>
        <p:nvSpPr>
          <p:cNvPr id="2" name="Rectangle 1"/>
          <p:cNvSpPr/>
          <p:nvPr/>
        </p:nvSpPr>
        <p:spPr>
          <a:xfrm>
            <a:off x="445770" y="370332"/>
            <a:ext cx="82296" cy="233172"/>
          </a:xfrm>
          <a:prstGeom prst="rect">
            <a:avLst/>
          </a:prstGeom>
          <a:solidFill>
            <a:srgbClr val="26B0A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sz="135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617220" y="356616"/>
            <a:ext cx="6858000" cy="150041"/>
          </a:xfrm>
          <a:prstGeom prst="rect">
            <a:avLst/>
          </a:prstGeom>
          <a:noFill/>
        </p:spPr>
        <p:txBody>
          <a:bodyPr wrap="square" lIns="0" tIns="0" rIns="0" bIns="0">
            <a:spAutoFit/>
          </a:bodyPr>
          <a:lstStyle/>
          <a:p>
            <a:pPr marL="0" marR="0" lvl="0" indent="0" algn="l" defTabSz="342900" rtl="0" eaLnBrk="1" fontAlgn="auto" latinLnBrk="0" hangingPunct="1">
              <a:lnSpc>
                <a:spcPct val="100000"/>
              </a:lnSpc>
              <a:spcBef>
                <a:spcPts val="0"/>
              </a:spcBef>
              <a:spcAft>
                <a:spcPts val="750"/>
              </a:spcAft>
              <a:buClrTx/>
              <a:buSzTx/>
              <a:buFontTx/>
              <a:buNone/>
              <a:tabLst/>
              <a:defRPr sz="1300" b="1">
                <a:solidFill>
                  <a:srgbClr val="ADBECD"/>
                </a:solidFill>
                <a:latin typeface="Aptos"/>
              </a:defRPr>
            </a:pPr>
            <a:r>
              <a:rPr kumimoji="0" sz="975" b="1" i="0" u="none" strike="noStrike" kern="1200" cap="none" spc="0" normalizeH="0" baseline="0" noProof="0">
                <a:ln>
                  <a:noFill/>
                </a:ln>
                <a:solidFill>
                  <a:srgbClr val="ADBECD"/>
                </a:solidFill>
                <a:effectLst/>
                <a:uLnTx/>
                <a:uFillTx/>
                <a:latin typeface="Aptos"/>
                <a:ea typeface="+mn-ea"/>
                <a:cs typeface="+mn-cs"/>
              </a:rPr>
              <a:t>INSOL EUROPE · INTERACTIVE WORKSHOP</a:t>
            </a:r>
          </a:p>
        </p:txBody>
      </p:sp>
      <p:sp>
        <p:nvSpPr>
          <p:cNvPr id="4" name="TextBox 3"/>
          <p:cNvSpPr txBox="1"/>
          <p:nvPr/>
        </p:nvSpPr>
        <p:spPr>
          <a:xfrm>
            <a:off x="8092440" y="4834890"/>
            <a:ext cx="685800" cy="126958"/>
          </a:xfrm>
          <a:prstGeom prst="rect">
            <a:avLst/>
          </a:prstGeom>
          <a:noFill/>
        </p:spPr>
        <p:txBody>
          <a:bodyPr wrap="square" lIns="0" tIns="0" rIns="0" bIns="0">
            <a:spAutoFit/>
          </a:bodyPr>
          <a:lstStyle/>
          <a:p>
            <a:pPr marL="0" marR="0" lvl="0" indent="0" algn="r" defTabSz="342900" rtl="0" eaLnBrk="1" fontAlgn="auto" latinLnBrk="0" hangingPunct="1">
              <a:lnSpc>
                <a:spcPct val="100000"/>
              </a:lnSpc>
              <a:spcBef>
                <a:spcPts val="0"/>
              </a:spcBef>
              <a:spcAft>
                <a:spcPts val="750"/>
              </a:spcAft>
              <a:buClrTx/>
              <a:buSzTx/>
              <a:buFontTx/>
              <a:buNone/>
              <a:tabLst/>
              <a:defRPr sz="1100" b="0">
                <a:solidFill>
                  <a:srgbClr val="ADBECD"/>
                </a:solidFill>
                <a:latin typeface="Aptos"/>
              </a:defRPr>
            </a:pPr>
            <a:r>
              <a:rPr kumimoji="0" sz="825" b="0" i="0" u="none" strike="noStrike" kern="1200" cap="none" spc="0" normalizeH="0" baseline="0" noProof="0">
                <a:ln>
                  <a:noFill/>
                </a:ln>
                <a:solidFill>
                  <a:srgbClr val="ADBECD"/>
                </a:solidFill>
                <a:effectLst/>
                <a:uLnTx/>
                <a:uFillTx/>
                <a:latin typeface="Aptos"/>
                <a:ea typeface="+mn-ea"/>
                <a:cs typeface="+mn-cs"/>
              </a:rPr>
              <a:t>01 / 10</a:t>
            </a:r>
          </a:p>
        </p:txBody>
      </p:sp>
      <p:sp>
        <p:nvSpPr>
          <p:cNvPr id="5" name="TextBox 4"/>
          <p:cNvSpPr txBox="1"/>
          <p:nvPr/>
        </p:nvSpPr>
        <p:spPr>
          <a:xfrm>
            <a:off x="617220" y="1234440"/>
            <a:ext cx="7955280" cy="623248"/>
          </a:xfrm>
          <a:prstGeom prst="rect">
            <a:avLst/>
          </a:prstGeom>
          <a:noFill/>
        </p:spPr>
        <p:txBody>
          <a:bodyPr wrap="square" lIns="0" tIns="0" rIns="0" bIns="0">
            <a:spAutoFit/>
          </a:bodyPr>
          <a:lstStyle/>
          <a:p>
            <a:pPr marL="0" marR="0" lvl="0" indent="0" algn="l" defTabSz="342900" rtl="0" eaLnBrk="1" fontAlgn="auto" latinLnBrk="0" hangingPunct="1">
              <a:lnSpc>
                <a:spcPct val="100000"/>
              </a:lnSpc>
              <a:spcBef>
                <a:spcPts val="0"/>
              </a:spcBef>
              <a:spcAft>
                <a:spcPts val="750"/>
              </a:spcAft>
              <a:buClrTx/>
              <a:buSzTx/>
              <a:buFontTx/>
              <a:buNone/>
              <a:tabLst/>
              <a:defRPr sz="5400" b="1">
                <a:solidFill>
                  <a:srgbClr val="F7FAFC"/>
                </a:solidFill>
                <a:latin typeface="Aptos"/>
              </a:defRPr>
            </a:pPr>
            <a:r>
              <a:rPr kumimoji="0" sz="4050" b="1" i="0" u="none" strike="noStrike" kern="1200" cap="none" spc="0" normalizeH="0" baseline="0" noProof="0">
                <a:ln>
                  <a:noFill/>
                </a:ln>
                <a:solidFill>
                  <a:srgbClr val="F7FAFC"/>
                </a:solidFill>
                <a:effectLst/>
                <a:uLnTx/>
                <a:uFillTx/>
                <a:latin typeface="Aptos"/>
                <a:ea typeface="+mn-ea"/>
                <a:cs typeface="+mn-cs"/>
              </a:rPr>
              <a:t>DEAL OR NO DEAL?</a:t>
            </a:r>
          </a:p>
        </p:txBody>
      </p:sp>
      <p:sp>
        <p:nvSpPr>
          <p:cNvPr id="6" name="TextBox 5"/>
          <p:cNvSpPr txBox="1"/>
          <p:nvPr/>
        </p:nvSpPr>
        <p:spPr>
          <a:xfrm>
            <a:off x="651510" y="2146554"/>
            <a:ext cx="7818120" cy="346249"/>
          </a:xfrm>
          <a:prstGeom prst="rect">
            <a:avLst/>
          </a:prstGeom>
          <a:noFill/>
        </p:spPr>
        <p:txBody>
          <a:bodyPr wrap="square" lIns="0" tIns="0" rIns="0" bIns="0">
            <a:spAutoFit/>
          </a:bodyPr>
          <a:lstStyle/>
          <a:p>
            <a:pPr marL="0" marR="0" lvl="0" indent="0" algn="l" defTabSz="342900" rtl="0" eaLnBrk="1" fontAlgn="auto" latinLnBrk="0" hangingPunct="1">
              <a:lnSpc>
                <a:spcPct val="100000"/>
              </a:lnSpc>
              <a:spcBef>
                <a:spcPts val="0"/>
              </a:spcBef>
              <a:spcAft>
                <a:spcPts val="750"/>
              </a:spcAft>
              <a:buClrTx/>
              <a:buSzTx/>
              <a:buFontTx/>
              <a:buNone/>
              <a:tabLst/>
              <a:defRPr sz="3000" b="0">
                <a:solidFill>
                  <a:srgbClr val="26B0A6"/>
                </a:solidFill>
                <a:latin typeface="Aptos"/>
              </a:defRPr>
            </a:pPr>
            <a:r>
              <a:rPr kumimoji="0" sz="2250" b="0" i="0" u="none" strike="noStrike" kern="1200" cap="none" spc="0" normalizeH="0" baseline="0" noProof="0">
                <a:ln>
                  <a:noFill/>
                </a:ln>
                <a:solidFill>
                  <a:srgbClr val="26B0A6"/>
                </a:solidFill>
                <a:effectLst/>
                <a:uLnTx/>
                <a:uFillTx/>
                <a:latin typeface="Aptos"/>
                <a:ea typeface="+mn-ea"/>
                <a:cs typeface="+mn-cs"/>
              </a:rPr>
              <a:t>Can Mediation Save a Restructuring?</a:t>
            </a:r>
          </a:p>
        </p:txBody>
      </p:sp>
      <p:sp>
        <p:nvSpPr>
          <p:cNvPr id="7" name="Rectangle 6"/>
          <p:cNvSpPr/>
          <p:nvPr/>
        </p:nvSpPr>
        <p:spPr>
          <a:xfrm>
            <a:off x="651510" y="3051810"/>
            <a:ext cx="1440180" cy="48006"/>
          </a:xfrm>
          <a:prstGeom prst="rect">
            <a:avLst/>
          </a:prstGeom>
          <a:solidFill>
            <a:srgbClr val="F2B76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sz="1350" b="0" i="0" u="none" strike="noStrike" kern="1200" cap="none" spc="0" normalizeH="0" baseline="0" noProof="0">
              <a:ln>
                <a:noFill/>
              </a:ln>
              <a:solidFill>
                <a:prstClr val="white"/>
              </a:solidFill>
              <a:effectLst/>
              <a:uLnTx/>
              <a:uFillTx/>
              <a:latin typeface="Calibri"/>
              <a:ea typeface="+mn-ea"/>
              <a:cs typeface="+mn-cs"/>
            </a:endParaRPr>
          </a:p>
        </p:txBody>
      </p:sp>
      <p:sp>
        <p:nvSpPr>
          <p:cNvPr id="8" name="TextBox 7"/>
          <p:cNvSpPr txBox="1"/>
          <p:nvPr/>
        </p:nvSpPr>
        <p:spPr>
          <a:xfrm>
            <a:off x="651510" y="3291840"/>
            <a:ext cx="7543800" cy="242374"/>
          </a:xfrm>
          <a:prstGeom prst="rect">
            <a:avLst/>
          </a:prstGeom>
          <a:noFill/>
        </p:spPr>
        <p:txBody>
          <a:bodyPr wrap="square" lIns="0" tIns="0" rIns="0" bIns="0">
            <a:spAutoFit/>
          </a:bodyPr>
          <a:lstStyle/>
          <a:p>
            <a:pPr marL="0" marR="0" lvl="0" indent="0" algn="l" defTabSz="342900" rtl="0" eaLnBrk="1" fontAlgn="auto" latinLnBrk="0" hangingPunct="1">
              <a:lnSpc>
                <a:spcPct val="100000"/>
              </a:lnSpc>
              <a:spcBef>
                <a:spcPts val="0"/>
              </a:spcBef>
              <a:spcAft>
                <a:spcPts val="750"/>
              </a:spcAft>
              <a:buClrTx/>
              <a:buSzTx/>
              <a:buFontTx/>
              <a:buNone/>
              <a:tabLst/>
              <a:defRPr sz="2100" b="0">
                <a:solidFill>
                  <a:srgbClr val="ADBECD"/>
                </a:solidFill>
                <a:latin typeface="Aptos"/>
              </a:defRPr>
            </a:pPr>
            <a:r>
              <a:rPr kumimoji="0" sz="1575" b="0" i="0" u="none" strike="noStrike" kern="1200" cap="none" spc="0" normalizeH="0" baseline="0" noProof="0">
                <a:ln>
                  <a:noFill/>
                </a:ln>
                <a:solidFill>
                  <a:srgbClr val="ADBECD"/>
                </a:solidFill>
                <a:effectLst/>
                <a:uLnTx/>
                <a:uFillTx/>
                <a:latin typeface="Aptos"/>
                <a:ea typeface="+mn-ea"/>
                <a:cs typeface="+mn-cs"/>
              </a:rPr>
              <a:t>A Live Mediation Challenge for Restructuring and Insolvency Professionals</a:t>
            </a:r>
          </a:p>
        </p:txBody>
      </p:sp>
    </p:spTree>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bg>
      <p:bgPr>
        <a:solidFill>
          <a:srgbClr val="0F1F31"/>
        </a:solidFill>
        <a:effectLst/>
      </p:bgPr>
    </p:bg>
    <p:spTree>
      <p:nvGrpSpPr>
        <p:cNvPr id="1" name=""/>
        <p:cNvGrpSpPr/>
        <p:nvPr/>
      </p:nvGrpSpPr>
      <p:grpSpPr>
        <a:xfrm>
          <a:off x="0" y="0"/>
          <a:ext cx="0" cy="0"/>
          <a:chOff x="0" y="0"/>
          <a:chExt cx="0" cy="0"/>
        </a:xfrm>
      </p:grpSpPr>
      <p:sp>
        <p:nvSpPr>
          <p:cNvPr id="2" name="Rectangle 1"/>
          <p:cNvSpPr/>
          <p:nvPr/>
        </p:nvSpPr>
        <p:spPr>
          <a:xfrm>
            <a:off x="445770" y="370332"/>
            <a:ext cx="82296" cy="233172"/>
          </a:xfrm>
          <a:prstGeom prst="rect">
            <a:avLst/>
          </a:prstGeom>
          <a:solidFill>
            <a:srgbClr val="26B0A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sz="135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617220" y="356616"/>
            <a:ext cx="6858000" cy="150041"/>
          </a:xfrm>
          <a:prstGeom prst="rect">
            <a:avLst/>
          </a:prstGeom>
          <a:noFill/>
        </p:spPr>
        <p:txBody>
          <a:bodyPr wrap="square" lIns="0" tIns="0" rIns="0" bIns="0">
            <a:spAutoFit/>
          </a:bodyPr>
          <a:lstStyle/>
          <a:p>
            <a:pPr marL="0" marR="0" lvl="0" indent="0" algn="l" defTabSz="342900" rtl="0" eaLnBrk="1" fontAlgn="auto" latinLnBrk="0" hangingPunct="1">
              <a:lnSpc>
                <a:spcPct val="100000"/>
              </a:lnSpc>
              <a:spcBef>
                <a:spcPts val="0"/>
              </a:spcBef>
              <a:spcAft>
                <a:spcPts val="750"/>
              </a:spcAft>
              <a:buClrTx/>
              <a:buSzTx/>
              <a:buFontTx/>
              <a:buNone/>
              <a:tabLst/>
              <a:defRPr sz="1300" b="1">
                <a:solidFill>
                  <a:srgbClr val="ADBECD"/>
                </a:solidFill>
                <a:latin typeface="Aptos"/>
              </a:defRPr>
            </a:pPr>
            <a:r>
              <a:rPr kumimoji="0" sz="975" b="1" i="0" u="none" strike="noStrike" kern="1200" cap="none" spc="0" normalizeH="0" baseline="0" noProof="0">
                <a:ln>
                  <a:noFill/>
                </a:ln>
                <a:solidFill>
                  <a:srgbClr val="ADBECD"/>
                </a:solidFill>
                <a:effectLst/>
                <a:uLnTx/>
                <a:uFillTx/>
                <a:latin typeface="Aptos"/>
                <a:ea typeface="+mn-ea"/>
                <a:cs typeface="+mn-cs"/>
              </a:rPr>
              <a:t>THE CHALLENGE</a:t>
            </a:r>
          </a:p>
        </p:txBody>
      </p:sp>
      <p:sp>
        <p:nvSpPr>
          <p:cNvPr id="4" name="TextBox 3"/>
          <p:cNvSpPr txBox="1"/>
          <p:nvPr/>
        </p:nvSpPr>
        <p:spPr>
          <a:xfrm>
            <a:off x="8092440" y="4834890"/>
            <a:ext cx="685800" cy="126958"/>
          </a:xfrm>
          <a:prstGeom prst="rect">
            <a:avLst/>
          </a:prstGeom>
          <a:noFill/>
        </p:spPr>
        <p:txBody>
          <a:bodyPr wrap="square" lIns="0" tIns="0" rIns="0" bIns="0">
            <a:spAutoFit/>
          </a:bodyPr>
          <a:lstStyle/>
          <a:p>
            <a:pPr marL="0" marR="0" lvl="0" indent="0" algn="r" defTabSz="342900" rtl="0" eaLnBrk="1" fontAlgn="auto" latinLnBrk="0" hangingPunct="1">
              <a:lnSpc>
                <a:spcPct val="100000"/>
              </a:lnSpc>
              <a:spcBef>
                <a:spcPts val="0"/>
              </a:spcBef>
              <a:spcAft>
                <a:spcPts val="750"/>
              </a:spcAft>
              <a:buClrTx/>
              <a:buSzTx/>
              <a:buFontTx/>
              <a:buNone/>
              <a:tabLst/>
              <a:defRPr sz="1100" b="0">
                <a:solidFill>
                  <a:srgbClr val="ADBECD"/>
                </a:solidFill>
                <a:latin typeface="Aptos"/>
              </a:defRPr>
            </a:pPr>
            <a:r>
              <a:rPr kumimoji="0" sz="825" b="0" i="0" u="none" strike="noStrike" kern="1200" cap="none" spc="0" normalizeH="0" baseline="0" noProof="0">
                <a:ln>
                  <a:noFill/>
                </a:ln>
                <a:solidFill>
                  <a:srgbClr val="ADBECD"/>
                </a:solidFill>
                <a:effectLst/>
                <a:uLnTx/>
                <a:uFillTx/>
                <a:latin typeface="Aptos"/>
                <a:ea typeface="+mn-ea"/>
                <a:cs typeface="+mn-cs"/>
              </a:rPr>
              <a:t>02 / 10</a:t>
            </a:r>
          </a:p>
        </p:txBody>
      </p:sp>
      <p:sp>
        <p:nvSpPr>
          <p:cNvPr id="5" name="TextBox 4"/>
          <p:cNvSpPr txBox="1"/>
          <p:nvPr/>
        </p:nvSpPr>
        <p:spPr>
          <a:xfrm>
            <a:off x="582930" y="836676"/>
            <a:ext cx="8092440" cy="438582"/>
          </a:xfrm>
          <a:prstGeom prst="rect">
            <a:avLst/>
          </a:prstGeom>
          <a:noFill/>
        </p:spPr>
        <p:txBody>
          <a:bodyPr wrap="square" lIns="0" tIns="0" rIns="0" bIns="0">
            <a:spAutoFit/>
          </a:bodyPr>
          <a:lstStyle/>
          <a:p>
            <a:pPr marL="0" marR="0" lvl="0" indent="0" algn="l" defTabSz="342900" rtl="0" eaLnBrk="1" fontAlgn="auto" latinLnBrk="0" hangingPunct="1">
              <a:lnSpc>
                <a:spcPct val="100000"/>
              </a:lnSpc>
              <a:spcBef>
                <a:spcPts val="0"/>
              </a:spcBef>
              <a:spcAft>
                <a:spcPts val="750"/>
              </a:spcAft>
              <a:buClrTx/>
              <a:buSzTx/>
              <a:buFontTx/>
              <a:buNone/>
              <a:tabLst/>
              <a:defRPr sz="3800" b="1">
                <a:solidFill>
                  <a:srgbClr val="F7FAFC"/>
                </a:solidFill>
                <a:latin typeface="Aptos"/>
              </a:defRPr>
            </a:pPr>
            <a:r>
              <a:rPr kumimoji="0" sz="2850" b="1" i="0" u="none" strike="noStrike" kern="1200" cap="none" spc="0" normalizeH="0" baseline="0" noProof="0">
                <a:ln>
                  <a:noFill/>
                </a:ln>
                <a:solidFill>
                  <a:srgbClr val="F7FAFC"/>
                </a:solidFill>
                <a:effectLst/>
                <a:uLnTx/>
                <a:uFillTx/>
                <a:latin typeface="Aptos"/>
                <a:ea typeface="+mn-ea"/>
                <a:cs typeface="+mn-cs"/>
              </a:rPr>
              <a:t>A viable business. A stalled negotiation.</a:t>
            </a:r>
          </a:p>
        </p:txBody>
      </p:sp>
      <p:sp>
        <p:nvSpPr>
          <p:cNvPr id="6" name="TextBox 5"/>
          <p:cNvSpPr txBox="1"/>
          <p:nvPr/>
        </p:nvSpPr>
        <p:spPr>
          <a:xfrm>
            <a:off x="603504" y="1563623"/>
            <a:ext cx="7818120" cy="230832"/>
          </a:xfrm>
          <a:prstGeom prst="rect">
            <a:avLst/>
          </a:prstGeom>
          <a:noFill/>
        </p:spPr>
        <p:txBody>
          <a:bodyPr wrap="square" lIns="0" tIns="0" rIns="0" bIns="0">
            <a:spAutoFit/>
          </a:bodyPr>
          <a:lstStyle/>
          <a:p>
            <a:pPr marL="0" marR="0" lvl="0" indent="0" algn="l" defTabSz="342900" rtl="0" eaLnBrk="1" fontAlgn="auto" latinLnBrk="0" hangingPunct="1">
              <a:lnSpc>
                <a:spcPct val="100000"/>
              </a:lnSpc>
              <a:spcBef>
                <a:spcPts val="0"/>
              </a:spcBef>
              <a:spcAft>
                <a:spcPts val="750"/>
              </a:spcAft>
              <a:buClrTx/>
              <a:buSzTx/>
              <a:buFontTx/>
              <a:buNone/>
              <a:tabLst/>
              <a:defRPr sz="2000" b="0">
                <a:solidFill>
                  <a:srgbClr val="ADBECD"/>
                </a:solidFill>
                <a:latin typeface="Aptos"/>
              </a:defRPr>
            </a:pPr>
            <a:r>
              <a:rPr kumimoji="0" sz="1500" b="0" i="0" u="none" strike="noStrike" kern="1200" cap="none" spc="0" normalizeH="0" baseline="0" noProof="0">
                <a:ln>
                  <a:noFill/>
                </a:ln>
                <a:solidFill>
                  <a:srgbClr val="ADBECD"/>
                </a:solidFill>
                <a:effectLst/>
                <a:uLnTx/>
                <a:uFillTx/>
                <a:latin typeface="Aptos"/>
                <a:ea typeface="+mn-ea"/>
                <a:cs typeface="+mn-cs"/>
              </a:rPr>
              <a:t>Atlantic Components Ltd. — fictional case</a:t>
            </a:r>
          </a:p>
        </p:txBody>
      </p:sp>
      <p:sp>
        <p:nvSpPr>
          <p:cNvPr id="7" name="Rounded Rectangle 6"/>
          <p:cNvSpPr/>
          <p:nvPr/>
        </p:nvSpPr>
        <p:spPr>
          <a:xfrm>
            <a:off x="685800" y="2228850"/>
            <a:ext cx="1817370" cy="1131570"/>
          </a:xfrm>
          <a:prstGeom prst="roundRect">
            <a:avLst/>
          </a:prstGeom>
          <a:solidFill>
            <a:srgbClr val="1C344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sz="1350" b="0" i="0" u="none" strike="noStrike" kern="1200" cap="none" spc="0" normalizeH="0" baseline="0" noProof="0">
              <a:ln>
                <a:noFill/>
              </a:ln>
              <a:solidFill>
                <a:prstClr val="white"/>
              </a:solidFill>
              <a:effectLst/>
              <a:uLnTx/>
              <a:uFillTx/>
              <a:latin typeface="Calibri"/>
              <a:ea typeface="+mn-ea"/>
              <a:cs typeface="+mn-cs"/>
            </a:endParaRPr>
          </a:p>
        </p:txBody>
      </p:sp>
      <p:sp>
        <p:nvSpPr>
          <p:cNvPr id="8" name="TextBox 7"/>
          <p:cNvSpPr txBox="1"/>
          <p:nvPr/>
        </p:nvSpPr>
        <p:spPr>
          <a:xfrm>
            <a:off x="809244" y="2400300"/>
            <a:ext cx="1577340" cy="415498"/>
          </a:xfrm>
          <a:prstGeom prst="rect">
            <a:avLst/>
          </a:prstGeom>
          <a:noFill/>
        </p:spPr>
        <p:txBody>
          <a:bodyPr wrap="square" lIns="0" tIns="0" rIns="0" bIns="0">
            <a:spAutoFit/>
          </a:bodyPr>
          <a:lstStyle/>
          <a:p>
            <a:pPr marL="0" marR="0" lvl="0" indent="0" algn="ctr" defTabSz="342900" rtl="0" eaLnBrk="1" fontAlgn="auto" latinLnBrk="0" hangingPunct="1">
              <a:lnSpc>
                <a:spcPct val="100000"/>
              </a:lnSpc>
              <a:spcBef>
                <a:spcPts val="0"/>
              </a:spcBef>
              <a:spcAft>
                <a:spcPts val="750"/>
              </a:spcAft>
              <a:buClrTx/>
              <a:buSzTx/>
              <a:buFontTx/>
              <a:buNone/>
              <a:tabLst/>
              <a:defRPr sz="3600" b="1">
                <a:solidFill>
                  <a:srgbClr val="26B0A6"/>
                </a:solidFill>
                <a:latin typeface="Aptos"/>
              </a:defRPr>
            </a:pPr>
            <a:r>
              <a:rPr kumimoji="0" sz="2700" b="1" i="0" u="none" strike="noStrike" kern="1200" cap="none" spc="0" normalizeH="0" baseline="0" noProof="0">
                <a:ln>
                  <a:noFill/>
                </a:ln>
                <a:solidFill>
                  <a:srgbClr val="26B0A6"/>
                </a:solidFill>
                <a:effectLst/>
                <a:uLnTx/>
                <a:uFillTx/>
                <a:latin typeface="Aptos"/>
                <a:ea typeface="+mn-ea"/>
                <a:cs typeface="+mn-cs"/>
              </a:rPr>
              <a:t>€12m</a:t>
            </a:r>
          </a:p>
        </p:txBody>
      </p:sp>
      <p:sp>
        <p:nvSpPr>
          <p:cNvPr id="9" name="TextBox 8"/>
          <p:cNvSpPr txBox="1"/>
          <p:nvPr/>
        </p:nvSpPr>
        <p:spPr>
          <a:xfrm>
            <a:off x="754380" y="2969514"/>
            <a:ext cx="1680210" cy="184666"/>
          </a:xfrm>
          <a:prstGeom prst="rect">
            <a:avLst/>
          </a:prstGeom>
          <a:noFill/>
        </p:spPr>
        <p:txBody>
          <a:bodyPr wrap="square" lIns="0" tIns="0" rIns="0" bIns="0">
            <a:spAutoFit/>
          </a:bodyPr>
          <a:lstStyle/>
          <a:p>
            <a:pPr marL="0" marR="0" lvl="0" indent="0" algn="ctr" defTabSz="342900" rtl="0" eaLnBrk="1" fontAlgn="auto" latinLnBrk="0" hangingPunct="1">
              <a:lnSpc>
                <a:spcPct val="100000"/>
              </a:lnSpc>
              <a:spcBef>
                <a:spcPts val="0"/>
              </a:spcBef>
              <a:spcAft>
                <a:spcPts val="750"/>
              </a:spcAft>
              <a:buClrTx/>
              <a:buSzTx/>
              <a:buFontTx/>
              <a:buNone/>
              <a:tabLst/>
              <a:defRPr sz="1600" b="0">
                <a:solidFill>
                  <a:srgbClr val="F7FAFC"/>
                </a:solidFill>
                <a:latin typeface="Aptos"/>
              </a:defRPr>
            </a:pPr>
            <a:r>
              <a:rPr kumimoji="0" sz="1200" b="0" i="0" u="none" strike="noStrike" kern="1200" cap="none" spc="0" normalizeH="0" baseline="0" noProof="0">
                <a:ln>
                  <a:noFill/>
                </a:ln>
                <a:solidFill>
                  <a:srgbClr val="F7FAFC"/>
                </a:solidFill>
                <a:effectLst/>
                <a:uLnTx/>
                <a:uFillTx/>
                <a:latin typeface="Aptos"/>
                <a:ea typeface="+mn-ea"/>
                <a:cs typeface="+mn-cs"/>
              </a:rPr>
              <a:t>Secured bank debt</a:t>
            </a:r>
          </a:p>
        </p:txBody>
      </p:sp>
      <p:sp>
        <p:nvSpPr>
          <p:cNvPr id="10" name="Rounded Rectangle 9"/>
          <p:cNvSpPr/>
          <p:nvPr/>
        </p:nvSpPr>
        <p:spPr>
          <a:xfrm>
            <a:off x="2777490" y="2228850"/>
            <a:ext cx="1817370" cy="1131570"/>
          </a:xfrm>
          <a:prstGeom prst="roundRect">
            <a:avLst/>
          </a:prstGeom>
          <a:solidFill>
            <a:srgbClr val="1C344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sz="1350" b="0" i="0" u="none" strike="noStrike" kern="1200" cap="none" spc="0" normalizeH="0" baseline="0" noProof="0">
              <a:ln>
                <a:noFill/>
              </a:ln>
              <a:solidFill>
                <a:prstClr val="white"/>
              </a:solidFill>
              <a:effectLst/>
              <a:uLnTx/>
              <a:uFillTx/>
              <a:latin typeface="Calibri"/>
              <a:ea typeface="+mn-ea"/>
              <a:cs typeface="+mn-cs"/>
            </a:endParaRPr>
          </a:p>
        </p:txBody>
      </p:sp>
      <p:sp>
        <p:nvSpPr>
          <p:cNvPr id="11" name="TextBox 10"/>
          <p:cNvSpPr txBox="1"/>
          <p:nvPr/>
        </p:nvSpPr>
        <p:spPr>
          <a:xfrm>
            <a:off x="2900933" y="2400300"/>
            <a:ext cx="1577340" cy="415498"/>
          </a:xfrm>
          <a:prstGeom prst="rect">
            <a:avLst/>
          </a:prstGeom>
          <a:noFill/>
        </p:spPr>
        <p:txBody>
          <a:bodyPr wrap="square" lIns="0" tIns="0" rIns="0" bIns="0">
            <a:spAutoFit/>
          </a:bodyPr>
          <a:lstStyle/>
          <a:p>
            <a:pPr marL="0" marR="0" lvl="0" indent="0" algn="ctr" defTabSz="342900" rtl="0" eaLnBrk="1" fontAlgn="auto" latinLnBrk="0" hangingPunct="1">
              <a:lnSpc>
                <a:spcPct val="100000"/>
              </a:lnSpc>
              <a:spcBef>
                <a:spcPts val="0"/>
              </a:spcBef>
              <a:spcAft>
                <a:spcPts val="750"/>
              </a:spcAft>
              <a:buClrTx/>
              <a:buSzTx/>
              <a:buFontTx/>
              <a:buNone/>
              <a:tabLst/>
              <a:defRPr sz="3600" b="1">
                <a:solidFill>
                  <a:srgbClr val="26B0A6"/>
                </a:solidFill>
                <a:latin typeface="Aptos"/>
              </a:defRPr>
            </a:pPr>
            <a:r>
              <a:rPr kumimoji="0" sz="2700" b="1" i="0" u="none" strike="noStrike" kern="1200" cap="none" spc="0" normalizeH="0" baseline="0" noProof="0">
                <a:ln>
                  <a:noFill/>
                </a:ln>
                <a:solidFill>
                  <a:srgbClr val="26B0A6"/>
                </a:solidFill>
                <a:effectLst/>
                <a:uLnTx/>
                <a:uFillTx/>
                <a:latin typeface="Aptos"/>
                <a:ea typeface="+mn-ea"/>
                <a:cs typeface="+mn-cs"/>
              </a:rPr>
              <a:t>€5m</a:t>
            </a:r>
          </a:p>
        </p:txBody>
      </p:sp>
      <p:sp>
        <p:nvSpPr>
          <p:cNvPr id="12" name="TextBox 11"/>
          <p:cNvSpPr txBox="1"/>
          <p:nvPr/>
        </p:nvSpPr>
        <p:spPr>
          <a:xfrm>
            <a:off x="2846069" y="2969514"/>
            <a:ext cx="1680210" cy="184666"/>
          </a:xfrm>
          <a:prstGeom prst="rect">
            <a:avLst/>
          </a:prstGeom>
          <a:noFill/>
        </p:spPr>
        <p:txBody>
          <a:bodyPr wrap="square" lIns="0" tIns="0" rIns="0" bIns="0">
            <a:spAutoFit/>
          </a:bodyPr>
          <a:lstStyle/>
          <a:p>
            <a:pPr marL="0" marR="0" lvl="0" indent="0" algn="ctr" defTabSz="342900" rtl="0" eaLnBrk="1" fontAlgn="auto" latinLnBrk="0" hangingPunct="1">
              <a:lnSpc>
                <a:spcPct val="100000"/>
              </a:lnSpc>
              <a:spcBef>
                <a:spcPts val="0"/>
              </a:spcBef>
              <a:spcAft>
                <a:spcPts val="750"/>
              </a:spcAft>
              <a:buClrTx/>
              <a:buSzTx/>
              <a:buFontTx/>
              <a:buNone/>
              <a:tabLst/>
              <a:defRPr sz="1600" b="0">
                <a:solidFill>
                  <a:srgbClr val="F7FAFC"/>
                </a:solidFill>
                <a:latin typeface="Aptos"/>
              </a:defRPr>
            </a:pPr>
            <a:r>
              <a:rPr kumimoji="0" sz="1200" b="0" i="0" u="none" strike="noStrike" kern="1200" cap="none" spc="0" normalizeH="0" baseline="0" noProof="0">
                <a:ln>
                  <a:noFill/>
                </a:ln>
                <a:solidFill>
                  <a:srgbClr val="F7FAFC"/>
                </a:solidFill>
                <a:effectLst/>
                <a:uLnTx/>
                <a:uFillTx/>
                <a:latin typeface="Aptos"/>
                <a:ea typeface="+mn-ea"/>
                <a:cs typeface="+mn-cs"/>
              </a:rPr>
              <a:t>Trade creditors</a:t>
            </a:r>
          </a:p>
        </p:txBody>
      </p:sp>
      <p:sp>
        <p:nvSpPr>
          <p:cNvPr id="13" name="Rounded Rectangle 12"/>
          <p:cNvSpPr/>
          <p:nvPr/>
        </p:nvSpPr>
        <p:spPr>
          <a:xfrm>
            <a:off x="4869180" y="2228850"/>
            <a:ext cx="1817370" cy="1131570"/>
          </a:xfrm>
          <a:prstGeom prst="roundRect">
            <a:avLst/>
          </a:prstGeom>
          <a:solidFill>
            <a:srgbClr val="1C344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sz="1350" b="0" i="0" u="none" strike="noStrike" kern="1200" cap="none" spc="0" normalizeH="0" baseline="0" noProof="0">
              <a:ln>
                <a:noFill/>
              </a:ln>
              <a:solidFill>
                <a:prstClr val="white"/>
              </a:solidFill>
              <a:effectLst/>
              <a:uLnTx/>
              <a:uFillTx/>
              <a:latin typeface="Calibri"/>
              <a:ea typeface="+mn-ea"/>
              <a:cs typeface="+mn-cs"/>
            </a:endParaRPr>
          </a:p>
        </p:txBody>
      </p:sp>
      <p:sp>
        <p:nvSpPr>
          <p:cNvPr id="14" name="TextBox 13"/>
          <p:cNvSpPr txBox="1"/>
          <p:nvPr/>
        </p:nvSpPr>
        <p:spPr>
          <a:xfrm>
            <a:off x="4992623" y="2400300"/>
            <a:ext cx="1577340" cy="415498"/>
          </a:xfrm>
          <a:prstGeom prst="rect">
            <a:avLst/>
          </a:prstGeom>
          <a:noFill/>
        </p:spPr>
        <p:txBody>
          <a:bodyPr wrap="square" lIns="0" tIns="0" rIns="0" bIns="0">
            <a:spAutoFit/>
          </a:bodyPr>
          <a:lstStyle/>
          <a:p>
            <a:pPr marL="0" marR="0" lvl="0" indent="0" algn="ctr" defTabSz="342900" rtl="0" eaLnBrk="1" fontAlgn="auto" latinLnBrk="0" hangingPunct="1">
              <a:lnSpc>
                <a:spcPct val="100000"/>
              </a:lnSpc>
              <a:spcBef>
                <a:spcPts val="0"/>
              </a:spcBef>
              <a:spcAft>
                <a:spcPts val="750"/>
              </a:spcAft>
              <a:buClrTx/>
              <a:buSzTx/>
              <a:buFontTx/>
              <a:buNone/>
              <a:tabLst/>
              <a:defRPr sz="3600" b="1">
                <a:solidFill>
                  <a:srgbClr val="26B0A6"/>
                </a:solidFill>
                <a:latin typeface="Aptos"/>
              </a:defRPr>
            </a:pPr>
            <a:r>
              <a:rPr kumimoji="0" sz="2700" b="1" i="0" u="none" strike="noStrike" kern="1200" cap="none" spc="0" normalizeH="0" baseline="0" noProof="0">
                <a:ln>
                  <a:noFill/>
                </a:ln>
                <a:solidFill>
                  <a:srgbClr val="26B0A6"/>
                </a:solidFill>
                <a:effectLst/>
                <a:uLnTx/>
                <a:uFillTx/>
                <a:latin typeface="Aptos"/>
                <a:ea typeface="+mn-ea"/>
                <a:cs typeface="+mn-cs"/>
              </a:rPr>
              <a:t>180</a:t>
            </a:r>
          </a:p>
        </p:txBody>
      </p:sp>
      <p:sp>
        <p:nvSpPr>
          <p:cNvPr id="15" name="TextBox 14"/>
          <p:cNvSpPr txBox="1"/>
          <p:nvPr/>
        </p:nvSpPr>
        <p:spPr>
          <a:xfrm>
            <a:off x="4937759" y="2969514"/>
            <a:ext cx="1680210" cy="184666"/>
          </a:xfrm>
          <a:prstGeom prst="rect">
            <a:avLst/>
          </a:prstGeom>
          <a:noFill/>
        </p:spPr>
        <p:txBody>
          <a:bodyPr wrap="square" lIns="0" tIns="0" rIns="0" bIns="0">
            <a:spAutoFit/>
          </a:bodyPr>
          <a:lstStyle/>
          <a:p>
            <a:pPr marL="0" marR="0" lvl="0" indent="0" algn="ctr" defTabSz="342900" rtl="0" eaLnBrk="1" fontAlgn="auto" latinLnBrk="0" hangingPunct="1">
              <a:lnSpc>
                <a:spcPct val="100000"/>
              </a:lnSpc>
              <a:spcBef>
                <a:spcPts val="0"/>
              </a:spcBef>
              <a:spcAft>
                <a:spcPts val="750"/>
              </a:spcAft>
              <a:buClrTx/>
              <a:buSzTx/>
              <a:buFontTx/>
              <a:buNone/>
              <a:tabLst/>
              <a:defRPr sz="1600" b="0">
                <a:solidFill>
                  <a:srgbClr val="F7FAFC"/>
                </a:solidFill>
                <a:latin typeface="Aptos"/>
              </a:defRPr>
            </a:pPr>
            <a:r>
              <a:rPr kumimoji="0" sz="1200" b="0" i="0" u="none" strike="noStrike" kern="1200" cap="none" spc="0" normalizeH="0" baseline="0" noProof="0">
                <a:ln>
                  <a:noFill/>
                </a:ln>
                <a:solidFill>
                  <a:srgbClr val="F7FAFC"/>
                </a:solidFill>
                <a:effectLst/>
                <a:uLnTx/>
                <a:uFillTx/>
                <a:latin typeface="Aptos"/>
                <a:ea typeface="+mn-ea"/>
                <a:cs typeface="+mn-cs"/>
              </a:rPr>
              <a:t>Employees</a:t>
            </a:r>
          </a:p>
        </p:txBody>
      </p:sp>
      <p:sp>
        <p:nvSpPr>
          <p:cNvPr id="16" name="Rounded Rectangle 15"/>
          <p:cNvSpPr/>
          <p:nvPr/>
        </p:nvSpPr>
        <p:spPr>
          <a:xfrm>
            <a:off x="6960870" y="2228850"/>
            <a:ext cx="1817370" cy="1131570"/>
          </a:xfrm>
          <a:prstGeom prst="roundRect">
            <a:avLst/>
          </a:prstGeom>
          <a:solidFill>
            <a:srgbClr val="1C344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sz="1350" b="0" i="0" u="none" strike="noStrike" kern="1200" cap="none" spc="0" normalizeH="0" baseline="0" noProof="0">
              <a:ln>
                <a:noFill/>
              </a:ln>
              <a:solidFill>
                <a:prstClr val="white"/>
              </a:solidFill>
              <a:effectLst/>
              <a:uLnTx/>
              <a:uFillTx/>
              <a:latin typeface="Calibri"/>
              <a:ea typeface="+mn-ea"/>
              <a:cs typeface="+mn-cs"/>
            </a:endParaRPr>
          </a:p>
        </p:txBody>
      </p:sp>
      <p:sp>
        <p:nvSpPr>
          <p:cNvPr id="17" name="TextBox 16"/>
          <p:cNvSpPr txBox="1"/>
          <p:nvPr/>
        </p:nvSpPr>
        <p:spPr>
          <a:xfrm>
            <a:off x="7084314" y="2400300"/>
            <a:ext cx="1577340" cy="415498"/>
          </a:xfrm>
          <a:prstGeom prst="rect">
            <a:avLst/>
          </a:prstGeom>
          <a:noFill/>
        </p:spPr>
        <p:txBody>
          <a:bodyPr wrap="square" lIns="0" tIns="0" rIns="0" bIns="0">
            <a:spAutoFit/>
          </a:bodyPr>
          <a:lstStyle/>
          <a:p>
            <a:pPr marL="0" marR="0" lvl="0" indent="0" algn="ctr" defTabSz="342900" rtl="0" eaLnBrk="1" fontAlgn="auto" latinLnBrk="0" hangingPunct="1">
              <a:lnSpc>
                <a:spcPct val="100000"/>
              </a:lnSpc>
              <a:spcBef>
                <a:spcPts val="0"/>
              </a:spcBef>
              <a:spcAft>
                <a:spcPts val="750"/>
              </a:spcAft>
              <a:buClrTx/>
              <a:buSzTx/>
              <a:buFontTx/>
              <a:buNone/>
              <a:tabLst/>
              <a:defRPr sz="3600" b="1">
                <a:solidFill>
                  <a:srgbClr val="26B0A6"/>
                </a:solidFill>
                <a:latin typeface="Aptos"/>
              </a:defRPr>
            </a:pPr>
            <a:r>
              <a:rPr kumimoji="0" sz="2700" b="1" i="0" u="none" strike="noStrike" kern="1200" cap="none" spc="0" normalizeH="0" baseline="0" noProof="0">
                <a:ln>
                  <a:noFill/>
                </a:ln>
                <a:solidFill>
                  <a:srgbClr val="26B0A6"/>
                </a:solidFill>
                <a:effectLst/>
                <a:uLnTx/>
                <a:uFillTx/>
                <a:latin typeface="Aptos"/>
                <a:ea typeface="+mn-ea"/>
                <a:cs typeface="+mn-cs"/>
              </a:rPr>
              <a:t>21</a:t>
            </a:r>
          </a:p>
        </p:txBody>
      </p:sp>
      <p:sp>
        <p:nvSpPr>
          <p:cNvPr id="18" name="TextBox 17"/>
          <p:cNvSpPr txBox="1"/>
          <p:nvPr/>
        </p:nvSpPr>
        <p:spPr>
          <a:xfrm>
            <a:off x="7029450" y="2969514"/>
            <a:ext cx="1680210" cy="184666"/>
          </a:xfrm>
          <a:prstGeom prst="rect">
            <a:avLst/>
          </a:prstGeom>
          <a:noFill/>
        </p:spPr>
        <p:txBody>
          <a:bodyPr wrap="square" lIns="0" tIns="0" rIns="0" bIns="0">
            <a:spAutoFit/>
          </a:bodyPr>
          <a:lstStyle/>
          <a:p>
            <a:pPr marL="0" marR="0" lvl="0" indent="0" algn="ctr" defTabSz="342900" rtl="0" eaLnBrk="1" fontAlgn="auto" latinLnBrk="0" hangingPunct="1">
              <a:lnSpc>
                <a:spcPct val="100000"/>
              </a:lnSpc>
              <a:spcBef>
                <a:spcPts val="0"/>
              </a:spcBef>
              <a:spcAft>
                <a:spcPts val="750"/>
              </a:spcAft>
              <a:buClrTx/>
              <a:buSzTx/>
              <a:buFontTx/>
              <a:buNone/>
              <a:tabLst/>
              <a:defRPr sz="1600" b="0">
                <a:solidFill>
                  <a:srgbClr val="F7FAFC"/>
                </a:solidFill>
                <a:latin typeface="Aptos"/>
              </a:defRPr>
            </a:pPr>
            <a:r>
              <a:rPr kumimoji="0" sz="1200" b="0" i="0" u="none" strike="noStrike" kern="1200" cap="none" spc="0" normalizeH="0" baseline="0" noProof="0">
                <a:ln>
                  <a:noFill/>
                </a:ln>
                <a:solidFill>
                  <a:srgbClr val="F7FAFC"/>
                </a:solidFill>
                <a:effectLst/>
                <a:uLnTx/>
                <a:uFillTx/>
                <a:latin typeface="Aptos"/>
                <a:ea typeface="+mn-ea"/>
                <a:cs typeface="+mn-cs"/>
              </a:rPr>
              <a:t>Days of liquidity</a:t>
            </a:r>
          </a:p>
        </p:txBody>
      </p:sp>
      <p:sp>
        <p:nvSpPr>
          <p:cNvPr id="19" name="TextBox 18"/>
          <p:cNvSpPr txBox="1"/>
          <p:nvPr/>
        </p:nvSpPr>
        <p:spPr>
          <a:xfrm>
            <a:off x="685800" y="3840480"/>
            <a:ext cx="8023860" cy="230832"/>
          </a:xfrm>
          <a:prstGeom prst="rect">
            <a:avLst/>
          </a:prstGeom>
          <a:noFill/>
        </p:spPr>
        <p:txBody>
          <a:bodyPr wrap="square" lIns="0" tIns="0" rIns="0" bIns="0">
            <a:spAutoFit/>
          </a:bodyPr>
          <a:lstStyle/>
          <a:p>
            <a:pPr marL="0" marR="0" lvl="0" indent="0" algn="l" defTabSz="342900" rtl="0" eaLnBrk="1" fontAlgn="auto" latinLnBrk="0" hangingPunct="1">
              <a:lnSpc>
                <a:spcPct val="100000"/>
              </a:lnSpc>
              <a:spcBef>
                <a:spcPts val="0"/>
              </a:spcBef>
              <a:spcAft>
                <a:spcPts val="750"/>
              </a:spcAft>
              <a:buClrTx/>
              <a:buSzTx/>
              <a:buFontTx/>
              <a:buNone/>
              <a:tabLst/>
              <a:defRPr sz="2000" b="0">
                <a:solidFill>
                  <a:srgbClr val="F7FAFC"/>
                </a:solidFill>
                <a:latin typeface="Aptos"/>
              </a:defRPr>
            </a:pPr>
            <a:r>
              <a:rPr kumimoji="0" sz="1500" b="0" i="0" u="none" strike="noStrike" kern="1200" cap="none" spc="0" normalizeH="0" baseline="0" noProof="0">
                <a:ln>
                  <a:noFill/>
                </a:ln>
                <a:solidFill>
                  <a:srgbClr val="F7FAFC"/>
                </a:solidFill>
                <a:effectLst/>
                <a:uLnTx/>
                <a:uFillTx/>
                <a:latin typeface="Aptos"/>
                <a:ea typeface="+mn-ea"/>
                <a:cs typeface="+mn-cs"/>
              </a:rPr>
              <a:t>Independent assessment: viable if debts are restructured and new liquidity is secured.</a:t>
            </a:r>
          </a:p>
        </p:txBody>
      </p:sp>
    </p:spTree>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bg>
      <p:bgPr>
        <a:solidFill>
          <a:srgbClr val="0F1F31"/>
        </a:solidFill>
        <a:effectLst/>
      </p:bgPr>
    </p:bg>
    <p:spTree>
      <p:nvGrpSpPr>
        <p:cNvPr id="1" name=""/>
        <p:cNvGrpSpPr/>
        <p:nvPr/>
      </p:nvGrpSpPr>
      <p:grpSpPr>
        <a:xfrm>
          <a:off x="0" y="0"/>
          <a:ext cx="0" cy="0"/>
          <a:chOff x="0" y="0"/>
          <a:chExt cx="0" cy="0"/>
        </a:xfrm>
      </p:grpSpPr>
      <p:sp>
        <p:nvSpPr>
          <p:cNvPr id="2" name="Rectangle 1"/>
          <p:cNvSpPr/>
          <p:nvPr/>
        </p:nvSpPr>
        <p:spPr>
          <a:xfrm>
            <a:off x="445770" y="370332"/>
            <a:ext cx="82296" cy="233172"/>
          </a:xfrm>
          <a:prstGeom prst="rect">
            <a:avLst/>
          </a:prstGeom>
          <a:solidFill>
            <a:srgbClr val="26B0A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sz="135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617220" y="356616"/>
            <a:ext cx="6858000" cy="150041"/>
          </a:xfrm>
          <a:prstGeom prst="rect">
            <a:avLst/>
          </a:prstGeom>
          <a:noFill/>
        </p:spPr>
        <p:txBody>
          <a:bodyPr wrap="square" lIns="0" tIns="0" rIns="0" bIns="0">
            <a:spAutoFit/>
          </a:bodyPr>
          <a:lstStyle/>
          <a:p>
            <a:pPr marL="0" marR="0" lvl="0" indent="0" algn="l" defTabSz="342900" rtl="0" eaLnBrk="1" fontAlgn="auto" latinLnBrk="0" hangingPunct="1">
              <a:lnSpc>
                <a:spcPct val="100000"/>
              </a:lnSpc>
              <a:spcBef>
                <a:spcPts val="0"/>
              </a:spcBef>
              <a:spcAft>
                <a:spcPts val="750"/>
              </a:spcAft>
              <a:buClrTx/>
              <a:buSzTx/>
              <a:buFontTx/>
              <a:buNone/>
              <a:tabLst/>
              <a:defRPr sz="1300" b="1">
                <a:solidFill>
                  <a:srgbClr val="ADBECD"/>
                </a:solidFill>
                <a:latin typeface="Aptos"/>
              </a:defRPr>
            </a:pPr>
            <a:r>
              <a:rPr kumimoji="0" sz="975" b="1" i="0" u="none" strike="noStrike" kern="1200" cap="none" spc="0" normalizeH="0" baseline="0" noProof="0">
                <a:ln>
                  <a:noFill/>
                </a:ln>
                <a:solidFill>
                  <a:srgbClr val="ADBECD"/>
                </a:solidFill>
                <a:effectLst/>
                <a:uLnTx/>
                <a:uFillTx/>
                <a:latin typeface="Aptos"/>
                <a:ea typeface="+mn-ea"/>
                <a:cs typeface="+mn-cs"/>
              </a:rPr>
              <a:t>THE DEADLOCK</a:t>
            </a:r>
          </a:p>
        </p:txBody>
      </p:sp>
      <p:sp>
        <p:nvSpPr>
          <p:cNvPr id="4" name="TextBox 3"/>
          <p:cNvSpPr txBox="1"/>
          <p:nvPr/>
        </p:nvSpPr>
        <p:spPr>
          <a:xfrm>
            <a:off x="8092440" y="4834890"/>
            <a:ext cx="685800" cy="126958"/>
          </a:xfrm>
          <a:prstGeom prst="rect">
            <a:avLst/>
          </a:prstGeom>
          <a:noFill/>
        </p:spPr>
        <p:txBody>
          <a:bodyPr wrap="square" lIns="0" tIns="0" rIns="0" bIns="0">
            <a:spAutoFit/>
          </a:bodyPr>
          <a:lstStyle/>
          <a:p>
            <a:pPr marL="0" marR="0" lvl="0" indent="0" algn="r" defTabSz="342900" rtl="0" eaLnBrk="1" fontAlgn="auto" latinLnBrk="0" hangingPunct="1">
              <a:lnSpc>
                <a:spcPct val="100000"/>
              </a:lnSpc>
              <a:spcBef>
                <a:spcPts val="0"/>
              </a:spcBef>
              <a:spcAft>
                <a:spcPts val="750"/>
              </a:spcAft>
              <a:buClrTx/>
              <a:buSzTx/>
              <a:buFontTx/>
              <a:buNone/>
              <a:tabLst/>
              <a:defRPr sz="1100" b="0">
                <a:solidFill>
                  <a:srgbClr val="ADBECD"/>
                </a:solidFill>
                <a:latin typeface="Aptos"/>
              </a:defRPr>
            </a:pPr>
            <a:r>
              <a:rPr kumimoji="0" sz="825" b="0" i="0" u="none" strike="noStrike" kern="1200" cap="none" spc="0" normalizeH="0" baseline="0" noProof="0">
                <a:ln>
                  <a:noFill/>
                </a:ln>
                <a:solidFill>
                  <a:srgbClr val="ADBECD"/>
                </a:solidFill>
                <a:effectLst/>
                <a:uLnTx/>
                <a:uFillTx/>
                <a:latin typeface="Aptos"/>
                <a:ea typeface="+mn-ea"/>
                <a:cs typeface="+mn-cs"/>
              </a:rPr>
              <a:t>03 / 10</a:t>
            </a:r>
          </a:p>
        </p:txBody>
      </p:sp>
      <p:sp>
        <p:nvSpPr>
          <p:cNvPr id="5" name="TextBox 4"/>
          <p:cNvSpPr txBox="1"/>
          <p:nvPr/>
        </p:nvSpPr>
        <p:spPr>
          <a:xfrm>
            <a:off x="582930" y="836676"/>
            <a:ext cx="8092440" cy="438582"/>
          </a:xfrm>
          <a:prstGeom prst="rect">
            <a:avLst/>
          </a:prstGeom>
          <a:noFill/>
        </p:spPr>
        <p:txBody>
          <a:bodyPr wrap="square" lIns="0" tIns="0" rIns="0" bIns="0">
            <a:spAutoFit/>
          </a:bodyPr>
          <a:lstStyle/>
          <a:p>
            <a:pPr marL="0" marR="0" lvl="0" indent="0" algn="l" defTabSz="342900" rtl="0" eaLnBrk="1" fontAlgn="auto" latinLnBrk="0" hangingPunct="1">
              <a:lnSpc>
                <a:spcPct val="100000"/>
              </a:lnSpc>
              <a:spcBef>
                <a:spcPts val="0"/>
              </a:spcBef>
              <a:spcAft>
                <a:spcPts val="750"/>
              </a:spcAft>
              <a:buClrTx/>
              <a:buSzTx/>
              <a:buFontTx/>
              <a:buNone/>
              <a:tabLst/>
              <a:defRPr sz="3800" b="1">
                <a:solidFill>
                  <a:srgbClr val="F7FAFC"/>
                </a:solidFill>
                <a:latin typeface="Aptos"/>
              </a:defRPr>
            </a:pPr>
            <a:r>
              <a:rPr kumimoji="0" sz="2850" b="1" i="0" u="none" strike="noStrike" kern="1200" cap="none" spc="0" normalizeH="0" baseline="0" noProof="0">
                <a:ln>
                  <a:noFill/>
                </a:ln>
                <a:solidFill>
                  <a:srgbClr val="F7FAFC"/>
                </a:solidFill>
                <a:effectLst/>
                <a:uLnTx/>
                <a:uFillTx/>
                <a:latin typeface="Aptos"/>
                <a:ea typeface="+mn-ea"/>
                <a:cs typeface="+mn-cs"/>
              </a:rPr>
              <a:t>Two positions. No agreement.</a:t>
            </a:r>
          </a:p>
        </p:txBody>
      </p:sp>
      <p:sp>
        <p:nvSpPr>
          <p:cNvPr id="6" name="Rounded Rectangle 5"/>
          <p:cNvSpPr/>
          <p:nvPr/>
        </p:nvSpPr>
        <p:spPr>
          <a:xfrm>
            <a:off x="651510" y="1783080"/>
            <a:ext cx="3737610" cy="1611630"/>
          </a:xfrm>
          <a:prstGeom prst="roundRect">
            <a:avLst/>
          </a:prstGeom>
          <a:solidFill>
            <a:srgbClr val="1C344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sz="1350" b="0" i="0" u="none" strike="noStrike" kern="1200" cap="none" spc="0" normalizeH="0" baseline="0" noProof="0">
              <a:ln>
                <a:noFill/>
              </a:ln>
              <a:solidFill>
                <a:prstClr val="white"/>
              </a:solidFill>
              <a:effectLst/>
              <a:uLnTx/>
              <a:uFillTx/>
              <a:latin typeface="Calibri"/>
              <a:ea typeface="+mn-ea"/>
              <a:cs typeface="+mn-cs"/>
            </a:endParaRPr>
          </a:p>
        </p:txBody>
      </p:sp>
      <p:sp>
        <p:nvSpPr>
          <p:cNvPr id="7" name="Rounded Rectangle 6"/>
          <p:cNvSpPr/>
          <p:nvPr/>
        </p:nvSpPr>
        <p:spPr>
          <a:xfrm>
            <a:off x="4732020" y="1783080"/>
            <a:ext cx="3737610" cy="1611630"/>
          </a:xfrm>
          <a:prstGeom prst="roundRect">
            <a:avLst/>
          </a:prstGeom>
          <a:solidFill>
            <a:srgbClr val="1C344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sz="1350" b="0" i="0" u="none" strike="noStrike" kern="1200" cap="none" spc="0" normalizeH="0" baseline="0" noProof="0">
              <a:ln>
                <a:noFill/>
              </a:ln>
              <a:solidFill>
                <a:prstClr val="white"/>
              </a:solidFill>
              <a:effectLst/>
              <a:uLnTx/>
              <a:uFillTx/>
              <a:latin typeface="Calibri"/>
              <a:ea typeface="+mn-ea"/>
              <a:cs typeface="+mn-cs"/>
            </a:endParaRPr>
          </a:p>
        </p:txBody>
      </p:sp>
      <p:sp>
        <p:nvSpPr>
          <p:cNvPr id="8" name="TextBox 7"/>
          <p:cNvSpPr txBox="1"/>
          <p:nvPr/>
        </p:nvSpPr>
        <p:spPr>
          <a:xfrm>
            <a:off x="891540" y="2002536"/>
            <a:ext cx="3086100" cy="207749"/>
          </a:xfrm>
          <a:prstGeom prst="rect">
            <a:avLst/>
          </a:prstGeom>
          <a:noFill/>
        </p:spPr>
        <p:txBody>
          <a:bodyPr wrap="square" lIns="0" tIns="0" rIns="0" bIns="0">
            <a:spAutoFit/>
          </a:bodyPr>
          <a:lstStyle/>
          <a:p>
            <a:pPr marL="0" marR="0" lvl="0" indent="0" algn="l" defTabSz="342900" rtl="0" eaLnBrk="1" fontAlgn="auto" latinLnBrk="0" hangingPunct="1">
              <a:lnSpc>
                <a:spcPct val="100000"/>
              </a:lnSpc>
              <a:spcBef>
                <a:spcPts val="0"/>
              </a:spcBef>
              <a:spcAft>
                <a:spcPts val="750"/>
              </a:spcAft>
              <a:buClrTx/>
              <a:buSzTx/>
              <a:buFontTx/>
              <a:buNone/>
              <a:tabLst/>
              <a:defRPr sz="1800" b="1">
                <a:solidFill>
                  <a:srgbClr val="26B0A6"/>
                </a:solidFill>
                <a:latin typeface="Aptos"/>
              </a:defRPr>
            </a:pPr>
            <a:r>
              <a:rPr kumimoji="0" sz="1350" b="1" i="0" u="none" strike="noStrike" kern="1200" cap="none" spc="0" normalizeH="0" baseline="0" noProof="0">
                <a:ln>
                  <a:noFill/>
                </a:ln>
                <a:solidFill>
                  <a:srgbClr val="26B0A6"/>
                </a:solidFill>
                <a:effectLst/>
                <a:uLnTx/>
                <a:uFillTx/>
                <a:latin typeface="Aptos"/>
                <a:ea typeface="+mn-ea"/>
                <a:cs typeface="+mn-cs"/>
              </a:rPr>
              <a:t>THE BANK</a:t>
            </a:r>
          </a:p>
        </p:txBody>
      </p:sp>
      <p:sp>
        <p:nvSpPr>
          <p:cNvPr id="9" name="TextBox 8"/>
          <p:cNvSpPr txBox="1"/>
          <p:nvPr/>
        </p:nvSpPr>
        <p:spPr>
          <a:xfrm>
            <a:off x="891540" y="2420874"/>
            <a:ext cx="3188970" cy="600164"/>
          </a:xfrm>
          <a:prstGeom prst="rect">
            <a:avLst/>
          </a:prstGeom>
          <a:noFill/>
        </p:spPr>
        <p:txBody>
          <a:bodyPr wrap="square" lIns="0" tIns="0" rIns="0" bIns="0">
            <a:spAutoFit/>
          </a:bodyPr>
          <a:lstStyle/>
          <a:p>
            <a:pPr marL="0" marR="0" lvl="0" indent="0" algn="l" defTabSz="342900" rtl="0" eaLnBrk="1" fontAlgn="auto" latinLnBrk="0" hangingPunct="1">
              <a:lnSpc>
                <a:spcPct val="100000"/>
              </a:lnSpc>
              <a:spcBef>
                <a:spcPts val="0"/>
              </a:spcBef>
              <a:spcAft>
                <a:spcPts val="750"/>
              </a:spcAft>
              <a:buClrTx/>
              <a:buSzTx/>
              <a:buFontTx/>
              <a:buNone/>
              <a:tabLst/>
              <a:defRPr sz="2600" b="1">
                <a:solidFill>
                  <a:srgbClr val="F7FAFC"/>
                </a:solidFill>
                <a:latin typeface="Aptos"/>
              </a:defRPr>
            </a:pPr>
            <a:r>
              <a:rPr kumimoji="0" sz="1950" b="1" i="0" u="none" strike="noStrike" kern="1200" cap="none" spc="0" normalizeH="0" baseline="0" noProof="0">
                <a:ln>
                  <a:noFill/>
                </a:ln>
                <a:solidFill>
                  <a:srgbClr val="F7FAFC"/>
                </a:solidFill>
                <a:effectLst/>
                <a:uLnTx/>
                <a:uFillTx/>
                <a:latin typeface="Aptos"/>
                <a:ea typeface="+mn-ea"/>
                <a:cs typeface="+mn-cs"/>
              </a:rPr>
              <a:t>“No restructuring without €2 million in fresh equity.”</a:t>
            </a:r>
          </a:p>
        </p:txBody>
      </p:sp>
      <p:sp>
        <p:nvSpPr>
          <p:cNvPr id="10" name="TextBox 9"/>
          <p:cNvSpPr txBox="1"/>
          <p:nvPr/>
        </p:nvSpPr>
        <p:spPr>
          <a:xfrm>
            <a:off x="4972050" y="2002536"/>
            <a:ext cx="3086100" cy="207749"/>
          </a:xfrm>
          <a:prstGeom prst="rect">
            <a:avLst/>
          </a:prstGeom>
          <a:noFill/>
        </p:spPr>
        <p:txBody>
          <a:bodyPr wrap="square" lIns="0" tIns="0" rIns="0" bIns="0">
            <a:spAutoFit/>
          </a:bodyPr>
          <a:lstStyle/>
          <a:p>
            <a:pPr marL="0" marR="0" lvl="0" indent="0" algn="l" defTabSz="342900" rtl="0" eaLnBrk="1" fontAlgn="auto" latinLnBrk="0" hangingPunct="1">
              <a:lnSpc>
                <a:spcPct val="100000"/>
              </a:lnSpc>
              <a:spcBef>
                <a:spcPts val="0"/>
              </a:spcBef>
              <a:spcAft>
                <a:spcPts val="750"/>
              </a:spcAft>
              <a:buClrTx/>
              <a:buSzTx/>
              <a:buFontTx/>
              <a:buNone/>
              <a:tabLst/>
              <a:defRPr sz="1800" b="1">
                <a:solidFill>
                  <a:srgbClr val="F2B760"/>
                </a:solidFill>
                <a:latin typeface="Aptos"/>
              </a:defRPr>
            </a:pPr>
            <a:r>
              <a:rPr kumimoji="0" sz="1350" b="1" i="0" u="none" strike="noStrike" kern="1200" cap="none" spc="0" normalizeH="0" baseline="0" noProof="0">
                <a:ln>
                  <a:noFill/>
                </a:ln>
                <a:solidFill>
                  <a:srgbClr val="F2B760"/>
                </a:solidFill>
                <a:effectLst/>
                <a:uLnTx/>
                <a:uFillTx/>
                <a:latin typeface="Aptos"/>
                <a:ea typeface="+mn-ea"/>
                <a:cs typeface="+mn-cs"/>
              </a:rPr>
              <a:t>THE SHAREHOLDER</a:t>
            </a:r>
          </a:p>
        </p:txBody>
      </p:sp>
      <p:sp>
        <p:nvSpPr>
          <p:cNvPr id="11" name="TextBox 10"/>
          <p:cNvSpPr txBox="1"/>
          <p:nvPr/>
        </p:nvSpPr>
        <p:spPr>
          <a:xfrm>
            <a:off x="4972050" y="2420874"/>
            <a:ext cx="3188970" cy="600164"/>
          </a:xfrm>
          <a:prstGeom prst="rect">
            <a:avLst/>
          </a:prstGeom>
          <a:noFill/>
        </p:spPr>
        <p:txBody>
          <a:bodyPr wrap="square" lIns="0" tIns="0" rIns="0" bIns="0">
            <a:spAutoFit/>
          </a:bodyPr>
          <a:lstStyle/>
          <a:p>
            <a:pPr marL="0" marR="0" lvl="0" indent="0" algn="l" defTabSz="342900" rtl="0" eaLnBrk="1" fontAlgn="auto" latinLnBrk="0" hangingPunct="1">
              <a:lnSpc>
                <a:spcPct val="100000"/>
              </a:lnSpc>
              <a:spcBef>
                <a:spcPts val="0"/>
              </a:spcBef>
              <a:spcAft>
                <a:spcPts val="750"/>
              </a:spcAft>
              <a:buClrTx/>
              <a:buSzTx/>
              <a:buFontTx/>
              <a:buNone/>
              <a:tabLst/>
              <a:defRPr sz="2600" b="1">
                <a:solidFill>
                  <a:srgbClr val="F7FAFC"/>
                </a:solidFill>
                <a:latin typeface="Aptos"/>
              </a:defRPr>
            </a:pPr>
            <a:r>
              <a:rPr kumimoji="0" sz="1950" b="1" i="0" u="none" strike="noStrike" kern="1200" cap="none" spc="0" normalizeH="0" baseline="0" noProof="0">
                <a:ln>
                  <a:noFill/>
                </a:ln>
                <a:solidFill>
                  <a:srgbClr val="F7FAFC"/>
                </a:solidFill>
                <a:effectLst/>
                <a:uLnTx/>
                <a:uFillTx/>
                <a:latin typeface="Aptos"/>
                <a:ea typeface="+mn-ea"/>
                <a:cs typeface="+mn-cs"/>
              </a:rPr>
              <a:t>“I will not invest another €2 million.”</a:t>
            </a:r>
          </a:p>
        </p:txBody>
      </p:sp>
      <p:sp>
        <p:nvSpPr>
          <p:cNvPr id="12" name="TextBox 11"/>
          <p:cNvSpPr txBox="1"/>
          <p:nvPr/>
        </p:nvSpPr>
        <p:spPr>
          <a:xfrm>
            <a:off x="685800" y="3977640"/>
            <a:ext cx="7543800" cy="323165"/>
          </a:xfrm>
          <a:prstGeom prst="rect">
            <a:avLst/>
          </a:prstGeom>
          <a:noFill/>
        </p:spPr>
        <p:txBody>
          <a:bodyPr wrap="square" lIns="0" tIns="0" rIns="0" bIns="0">
            <a:spAutoFit/>
          </a:bodyPr>
          <a:lstStyle/>
          <a:p>
            <a:pPr marL="0" marR="0" lvl="0" indent="0" algn="l" defTabSz="342900" rtl="0" eaLnBrk="1" fontAlgn="auto" latinLnBrk="0" hangingPunct="1">
              <a:lnSpc>
                <a:spcPct val="100000"/>
              </a:lnSpc>
              <a:spcBef>
                <a:spcPts val="0"/>
              </a:spcBef>
              <a:spcAft>
                <a:spcPts val="750"/>
              </a:spcAft>
              <a:buClrTx/>
              <a:buSzTx/>
              <a:buFontTx/>
              <a:buNone/>
              <a:tabLst/>
              <a:defRPr sz="2800" b="1">
                <a:solidFill>
                  <a:srgbClr val="F7FAFC"/>
                </a:solidFill>
                <a:latin typeface="Aptos"/>
              </a:defRPr>
            </a:pPr>
            <a:r>
              <a:rPr kumimoji="0" sz="2100" b="1" i="0" u="none" strike="noStrike" kern="1200" cap="none" spc="0" normalizeH="0" baseline="0" noProof="0">
                <a:ln>
                  <a:noFill/>
                </a:ln>
                <a:solidFill>
                  <a:srgbClr val="F7FAFC"/>
                </a:solidFill>
                <a:effectLst/>
                <a:uLnTx/>
                <a:uFillTx/>
                <a:latin typeface="Aptos"/>
                <a:ea typeface="+mn-ea"/>
                <a:cs typeface="+mn-cs"/>
              </a:rPr>
              <a:t>What would you ask first?</a:t>
            </a:r>
          </a:p>
        </p:txBody>
      </p:sp>
    </p:spTree>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bg>
      <p:bgPr>
        <a:solidFill>
          <a:srgbClr val="0F1F31"/>
        </a:solidFill>
        <a:effectLst/>
      </p:bgPr>
    </p:bg>
    <p:spTree>
      <p:nvGrpSpPr>
        <p:cNvPr id="1" name=""/>
        <p:cNvGrpSpPr/>
        <p:nvPr/>
      </p:nvGrpSpPr>
      <p:grpSpPr>
        <a:xfrm>
          <a:off x="0" y="0"/>
          <a:ext cx="0" cy="0"/>
          <a:chOff x="0" y="0"/>
          <a:chExt cx="0" cy="0"/>
        </a:xfrm>
      </p:grpSpPr>
      <p:sp>
        <p:nvSpPr>
          <p:cNvPr id="2" name="Rectangle 1"/>
          <p:cNvSpPr/>
          <p:nvPr/>
        </p:nvSpPr>
        <p:spPr>
          <a:xfrm>
            <a:off x="445770" y="370332"/>
            <a:ext cx="82296" cy="233172"/>
          </a:xfrm>
          <a:prstGeom prst="rect">
            <a:avLst/>
          </a:prstGeom>
          <a:solidFill>
            <a:srgbClr val="26B0A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sz="135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617220" y="356616"/>
            <a:ext cx="6858000" cy="150041"/>
          </a:xfrm>
          <a:prstGeom prst="rect">
            <a:avLst/>
          </a:prstGeom>
          <a:noFill/>
        </p:spPr>
        <p:txBody>
          <a:bodyPr wrap="square" lIns="0" tIns="0" rIns="0" bIns="0">
            <a:spAutoFit/>
          </a:bodyPr>
          <a:lstStyle/>
          <a:p>
            <a:pPr marL="0" marR="0" lvl="0" indent="0" algn="l" defTabSz="342900" rtl="0" eaLnBrk="1" fontAlgn="auto" latinLnBrk="0" hangingPunct="1">
              <a:lnSpc>
                <a:spcPct val="100000"/>
              </a:lnSpc>
              <a:spcBef>
                <a:spcPts val="0"/>
              </a:spcBef>
              <a:spcAft>
                <a:spcPts val="750"/>
              </a:spcAft>
              <a:buClrTx/>
              <a:buSzTx/>
              <a:buFontTx/>
              <a:buNone/>
              <a:tabLst/>
              <a:defRPr sz="1300" b="1">
                <a:solidFill>
                  <a:srgbClr val="ADBECD"/>
                </a:solidFill>
                <a:latin typeface="Aptos"/>
              </a:defRPr>
            </a:pPr>
            <a:r>
              <a:rPr kumimoji="0" sz="975" b="1" i="0" u="none" strike="noStrike" kern="1200" cap="none" spc="0" normalizeH="0" baseline="0" noProof="0">
                <a:ln>
                  <a:noFill/>
                </a:ln>
                <a:solidFill>
                  <a:srgbClr val="ADBECD"/>
                </a:solidFill>
                <a:effectLst/>
                <a:uLnTx/>
                <a:uFillTx/>
                <a:latin typeface="Aptos"/>
                <a:ea typeface="+mn-ea"/>
                <a:cs typeface="+mn-cs"/>
              </a:rPr>
              <a:t>INTERVENTION 1</a:t>
            </a:r>
          </a:p>
        </p:txBody>
      </p:sp>
      <p:sp>
        <p:nvSpPr>
          <p:cNvPr id="4" name="TextBox 3"/>
          <p:cNvSpPr txBox="1"/>
          <p:nvPr/>
        </p:nvSpPr>
        <p:spPr>
          <a:xfrm>
            <a:off x="8092440" y="4834890"/>
            <a:ext cx="685800" cy="126958"/>
          </a:xfrm>
          <a:prstGeom prst="rect">
            <a:avLst/>
          </a:prstGeom>
          <a:noFill/>
        </p:spPr>
        <p:txBody>
          <a:bodyPr wrap="square" lIns="0" tIns="0" rIns="0" bIns="0">
            <a:spAutoFit/>
          </a:bodyPr>
          <a:lstStyle/>
          <a:p>
            <a:pPr marL="0" marR="0" lvl="0" indent="0" algn="r" defTabSz="342900" rtl="0" eaLnBrk="1" fontAlgn="auto" latinLnBrk="0" hangingPunct="1">
              <a:lnSpc>
                <a:spcPct val="100000"/>
              </a:lnSpc>
              <a:spcBef>
                <a:spcPts val="0"/>
              </a:spcBef>
              <a:spcAft>
                <a:spcPts val="750"/>
              </a:spcAft>
              <a:buClrTx/>
              <a:buSzTx/>
              <a:buFontTx/>
              <a:buNone/>
              <a:tabLst/>
              <a:defRPr sz="1100" b="0">
                <a:solidFill>
                  <a:srgbClr val="ADBECD"/>
                </a:solidFill>
                <a:latin typeface="Aptos"/>
              </a:defRPr>
            </a:pPr>
            <a:r>
              <a:rPr kumimoji="0" sz="825" b="0" i="0" u="none" strike="noStrike" kern="1200" cap="none" spc="0" normalizeH="0" baseline="0" noProof="0">
                <a:ln>
                  <a:noFill/>
                </a:ln>
                <a:solidFill>
                  <a:srgbClr val="ADBECD"/>
                </a:solidFill>
                <a:effectLst/>
                <a:uLnTx/>
                <a:uFillTx/>
                <a:latin typeface="Aptos"/>
                <a:ea typeface="+mn-ea"/>
                <a:cs typeface="+mn-cs"/>
              </a:rPr>
              <a:t>04 / 10</a:t>
            </a:r>
          </a:p>
        </p:txBody>
      </p:sp>
      <p:sp>
        <p:nvSpPr>
          <p:cNvPr id="5" name="TextBox 4"/>
          <p:cNvSpPr txBox="1"/>
          <p:nvPr/>
        </p:nvSpPr>
        <p:spPr>
          <a:xfrm>
            <a:off x="582930" y="836676"/>
            <a:ext cx="8092440" cy="438582"/>
          </a:xfrm>
          <a:prstGeom prst="rect">
            <a:avLst/>
          </a:prstGeom>
          <a:noFill/>
        </p:spPr>
        <p:txBody>
          <a:bodyPr wrap="square" lIns="0" tIns="0" rIns="0" bIns="0">
            <a:spAutoFit/>
          </a:bodyPr>
          <a:lstStyle/>
          <a:p>
            <a:pPr marL="0" marR="0" lvl="0" indent="0" algn="l" defTabSz="342900" rtl="0" eaLnBrk="1" fontAlgn="auto" latinLnBrk="0" hangingPunct="1">
              <a:lnSpc>
                <a:spcPct val="100000"/>
              </a:lnSpc>
              <a:spcBef>
                <a:spcPts val="0"/>
              </a:spcBef>
              <a:spcAft>
                <a:spcPts val="750"/>
              </a:spcAft>
              <a:buClrTx/>
              <a:buSzTx/>
              <a:buFontTx/>
              <a:buNone/>
              <a:tabLst/>
              <a:defRPr sz="3800" b="1">
                <a:solidFill>
                  <a:srgbClr val="F7FAFC"/>
                </a:solidFill>
                <a:latin typeface="Aptos"/>
              </a:defRPr>
            </a:pPr>
            <a:r>
              <a:rPr kumimoji="0" sz="2850" b="1" i="0" u="none" strike="noStrike" kern="1200" cap="none" spc="0" normalizeH="0" baseline="0" noProof="0">
                <a:ln>
                  <a:noFill/>
                </a:ln>
                <a:solidFill>
                  <a:srgbClr val="F7FAFC"/>
                </a:solidFill>
                <a:effectLst/>
                <a:uLnTx/>
                <a:uFillTx/>
                <a:latin typeface="Aptos"/>
                <a:ea typeface="+mn-ea"/>
                <a:cs typeface="+mn-cs"/>
              </a:rPr>
              <a:t>From positions to interests</a:t>
            </a:r>
          </a:p>
        </p:txBody>
      </p:sp>
      <p:sp>
        <p:nvSpPr>
          <p:cNvPr id="6" name="TextBox 5"/>
          <p:cNvSpPr txBox="1"/>
          <p:nvPr/>
        </p:nvSpPr>
        <p:spPr>
          <a:xfrm>
            <a:off x="603504" y="1563623"/>
            <a:ext cx="7818120" cy="230832"/>
          </a:xfrm>
          <a:prstGeom prst="rect">
            <a:avLst/>
          </a:prstGeom>
          <a:noFill/>
        </p:spPr>
        <p:txBody>
          <a:bodyPr wrap="square" lIns="0" tIns="0" rIns="0" bIns="0">
            <a:spAutoFit/>
          </a:bodyPr>
          <a:lstStyle/>
          <a:p>
            <a:pPr marL="0" marR="0" lvl="0" indent="0" algn="l" defTabSz="342900" rtl="0" eaLnBrk="1" fontAlgn="auto" latinLnBrk="0" hangingPunct="1">
              <a:lnSpc>
                <a:spcPct val="100000"/>
              </a:lnSpc>
              <a:spcBef>
                <a:spcPts val="0"/>
              </a:spcBef>
              <a:spcAft>
                <a:spcPts val="750"/>
              </a:spcAft>
              <a:buClrTx/>
              <a:buSzTx/>
              <a:buFontTx/>
              <a:buNone/>
              <a:tabLst/>
              <a:defRPr sz="2000" b="0">
                <a:solidFill>
                  <a:srgbClr val="ADBECD"/>
                </a:solidFill>
                <a:latin typeface="Aptos"/>
              </a:defRPr>
            </a:pPr>
            <a:r>
              <a:rPr kumimoji="0" sz="1500" b="0" i="0" u="none" strike="noStrike" kern="1200" cap="none" spc="0" normalizeH="0" baseline="0" noProof="0">
                <a:ln>
                  <a:noFill/>
                </a:ln>
                <a:solidFill>
                  <a:srgbClr val="ADBECD"/>
                </a:solidFill>
                <a:effectLst/>
                <a:uLnTx/>
                <a:uFillTx/>
                <a:latin typeface="Aptos"/>
                <a:ea typeface="+mn-ea"/>
                <a:cs typeface="+mn-cs"/>
              </a:rPr>
              <a:t>The number is the position. What lies behind it?</a:t>
            </a:r>
          </a:p>
        </p:txBody>
      </p:sp>
      <p:sp>
        <p:nvSpPr>
          <p:cNvPr id="7" name="Rounded Rectangle 6"/>
          <p:cNvSpPr/>
          <p:nvPr/>
        </p:nvSpPr>
        <p:spPr>
          <a:xfrm>
            <a:off x="685800" y="2091690"/>
            <a:ext cx="3737610" cy="1783080"/>
          </a:xfrm>
          <a:prstGeom prst="roundRect">
            <a:avLst/>
          </a:prstGeom>
          <a:solidFill>
            <a:srgbClr val="1C344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sz="1350" b="0" i="0" u="none" strike="noStrike" kern="1200" cap="none" spc="0" normalizeH="0" baseline="0" noProof="0">
              <a:ln>
                <a:noFill/>
              </a:ln>
              <a:solidFill>
                <a:prstClr val="white"/>
              </a:solidFill>
              <a:effectLst/>
              <a:uLnTx/>
              <a:uFillTx/>
              <a:latin typeface="Calibri"/>
              <a:ea typeface="+mn-ea"/>
              <a:cs typeface="+mn-cs"/>
            </a:endParaRPr>
          </a:p>
        </p:txBody>
      </p:sp>
      <p:sp>
        <p:nvSpPr>
          <p:cNvPr id="8" name="TextBox 7"/>
          <p:cNvSpPr txBox="1"/>
          <p:nvPr/>
        </p:nvSpPr>
        <p:spPr>
          <a:xfrm>
            <a:off x="877824" y="2263140"/>
            <a:ext cx="3291840" cy="196208"/>
          </a:xfrm>
          <a:prstGeom prst="rect">
            <a:avLst/>
          </a:prstGeom>
          <a:noFill/>
        </p:spPr>
        <p:txBody>
          <a:bodyPr wrap="square" lIns="0" tIns="0" rIns="0" bIns="0">
            <a:spAutoFit/>
          </a:bodyPr>
          <a:lstStyle/>
          <a:p>
            <a:pPr marL="0" marR="0" lvl="0" indent="0" algn="l" defTabSz="342900" rtl="0" eaLnBrk="1" fontAlgn="auto" latinLnBrk="0" hangingPunct="1">
              <a:lnSpc>
                <a:spcPct val="100000"/>
              </a:lnSpc>
              <a:spcBef>
                <a:spcPts val="0"/>
              </a:spcBef>
              <a:spcAft>
                <a:spcPts val="750"/>
              </a:spcAft>
              <a:buClrTx/>
              <a:buSzTx/>
              <a:buFontTx/>
              <a:buNone/>
              <a:tabLst/>
              <a:defRPr sz="1700" b="1">
                <a:solidFill>
                  <a:srgbClr val="26B0A6"/>
                </a:solidFill>
                <a:latin typeface="Aptos"/>
              </a:defRPr>
            </a:pPr>
            <a:r>
              <a:rPr kumimoji="0" sz="1275" b="1" i="0" u="none" strike="noStrike" kern="1200" cap="none" spc="0" normalizeH="0" baseline="0" noProof="0">
                <a:ln>
                  <a:noFill/>
                </a:ln>
                <a:solidFill>
                  <a:srgbClr val="26B0A6"/>
                </a:solidFill>
                <a:effectLst/>
                <a:uLnTx/>
                <a:uFillTx/>
                <a:latin typeface="Aptos"/>
                <a:ea typeface="+mn-ea"/>
                <a:cs typeface="+mn-cs"/>
              </a:rPr>
              <a:t>BANK</a:t>
            </a:r>
          </a:p>
        </p:txBody>
      </p:sp>
      <p:sp>
        <p:nvSpPr>
          <p:cNvPr id="9" name="TextBox 8"/>
          <p:cNvSpPr txBox="1"/>
          <p:nvPr/>
        </p:nvSpPr>
        <p:spPr>
          <a:xfrm>
            <a:off x="877824" y="2626614"/>
            <a:ext cx="3326130" cy="300082"/>
          </a:xfrm>
          <a:prstGeom prst="rect">
            <a:avLst/>
          </a:prstGeom>
          <a:noFill/>
        </p:spPr>
        <p:txBody>
          <a:bodyPr wrap="square" lIns="0" tIns="0" rIns="0" bIns="0">
            <a:spAutoFit/>
          </a:bodyPr>
          <a:lstStyle/>
          <a:p>
            <a:pPr marL="0" marR="0" lvl="0" indent="0" algn="l" defTabSz="342900" rtl="0" eaLnBrk="1" fontAlgn="auto" latinLnBrk="0" hangingPunct="1">
              <a:lnSpc>
                <a:spcPct val="100000"/>
              </a:lnSpc>
              <a:spcBef>
                <a:spcPts val="0"/>
              </a:spcBef>
              <a:spcAft>
                <a:spcPts val="750"/>
              </a:spcAft>
              <a:buClrTx/>
              <a:buSzTx/>
              <a:buFontTx/>
              <a:buNone/>
              <a:tabLst/>
              <a:defRPr sz="2600" b="1">
                <a:solidFill>
                  <a:srgbClr val="F7FAFC"/>
                </a:solidFill>
                <a:latin typeface="Aptos"/>
              </a:defRPr>
            </a:pPr>
            <a:r>
              <a:rPr kumimoji="0" sz="1950" b="1" i="0" u="none" strike="noStrike" kern="1200" cap="none" spc="0" normalizeH="0" baseline="0" noProof="0">
                <a:ln>
                  <a:noFill/>
                </a:ln>
                <a:solidFill>
                  <a:srgbClr val="F7FAFC"/>
                </a:solidFill>
                <a:effectLst/>
                <a:uLnTx/>
                <a:uFillTx/>
                <a:latin typeface="Aptos"/>
                <a:ea typeface="+mn-ea"/>
                <a:cs typeface="+mn-cs"/>
              </a:rPr>
              <a:t>€2m fresh equity</a:t>
            </a:r>
          </a:p>
        </p:txBody>
      </p:sp>
      <p:sp>
        <p:nvSpPr>
          <p:cNvPr id="10" name="TextBox 9"/>
          <p:cNvSpPr txBox="1"/>
          <p:nvPr/>
        </p:nvSpPr>
        <p:spPr>
          <a:xfrm>
            <a:off x="877824" y="3257550"/>
            <a:ext cx="3326130" cy="207749"/>
          </a:xfrm>
          <a:prstGeom prst="rect">
            <a:avLst/>
          </a:prstGeom>
          <a:noFill/>
        </p:spPr>
        <p:txBody>
          <a:bodyPr wrap="square" lIns="0" tIns="0" rIns="0" bIns="0">
            <a:spAutoFit/>
          </a:bodyPr>
          <a:lstStyle/>
          <a:p>
            <a:pPr marL="0" marR="0" lvl="0" indent="0" algn="l" defTabSz="342900" rtl="0" eaLnBrk="1" fontAlgn="auto" latinLnBrk="0" hangingPunct="1">
              <a:lnSpc>
                <a:spcPct val="100000"/>
              </a:lnSpc>
              <a:spcBef>
                <a:spcPts val="0"/>
              </a:spcBef>
              <a:spcAft>
                <a:spcPts val="750"/>
              </a:spcAft>
              <a:buClrTx/>
              <a:buSzTx/>
              <a:buFontTx/>
              <a:buNone/>
              <a:tabLst/>
              <a:defRPr sz="1800" b="0">
                <a:solidFill>
                  <a:srgbClr val="ADBECD"/>
                </a:solidFill>
                <a:latin typeface="Aptos"/>
              </a:defRPr>
            </a:pPr>
            <a:r>
              <a:rPr kumimoji="0" sz="1350" b="0" i="0" u="none" strike="noStrike" kern="1200" cap="none" spc="0" normalizeH="0" baseline="0" noProof="0">
                <a:ln>
                  <a:noFill/>
                </a:ln>
                <a:solidFill>
                  <a:srgbClr val="ADBECD"/>
                </a:solidFill>
                <a:effectLst/>
                <a:uLnTx/>
                <a:uFillTx/>
                <a:latin typeface="Aptos"/>
                <a:ea typeface="+mn-ea"/>
                <a:cs typeface="+mn-cs"/>
              </a:rPr>
              <a:t>Commitment · credibility · risk reduction</a:t>
            </a:r>
          </a:p>
        </p:txBody>
      </p:sp>
      <p:sp>
        <p:nvSpPr>
          <p:cNvPr id="11" name="Rounded Rectangle 10"/>
          <p:cNvSpPr/>
          <p:nvPr/>
        </p:nvSpPr>
        <p:spPr>
          <a:xfrm>
            <a:off x="4732020" y="2091690"/>
            <a:ext cx="3737610" cy="1783080"/>
          </a:xfrm>
          <a:prstGeom prst="roundRect">
            <a:avLst/>
          </a:prstGeom>
          <a:solidFill>
            <a:srgbClr val="1C344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sz="135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p:cNvSpPr txBox="1"/>
          <p:nvPr/>
        </p:nvSpPr>
        <p:spPr>
          <a:xfrm>
            <a:off x="4924044" y="2263140"/>
            <a:ext cx="3291840" cy="196208"/>
          </a:xfrm>
          <a:prstGeom prst="rect">
            <a:avLst/>
          </a:prstGeom>
          <a:noFill/>
        </p:spPr>
        <p:txBody>
          <a:bodyPr wrap="square" lIns="0" tIns="0" rIns="0" bIns="0">
            <a:spAutoFit/>
          </a:bodyPr>
          <a:lstStyle/>
          <a:p>
            <a:pPr marL="0" marR="0" lvl="0" indent="0" algn="l" defTabSz="342900" rtl="0" eaLnBrk="1" fontAlgn="auto" latinLnBrk="0" hangingPunct="1">
              <a:lnSpc>
                <a:spcPct val="100000"/>
              </a:lnSpc>
              <a:spcBef>
                <a:spcPts val="0"/>
              </a:spcBef>
              <a:spcAft>
                <a:spcPts val="750"/>
              </a:spcAft>
              <a:buClrTx/>
              <a:buSzTx/>
              <a:buFontTx/>
              <a:buNone/>
              <a:tabLst/>
              <a:defRPr sz="1700" b="1">
                <a:solidFill>
                  <a:srgbClr val="F2B760"/>
                </a:solidFill>
                <a:latin typeface="Aptos"/>
              </a:defRPr>
            </a:pPr>
            <a:r>
              <a:rPr kumimoji="0" sz="1275" b="1" i="0" u="none" strike="noStrike" kern="1200" cap="none" spc="0" normalizeH="0" baseline="0" noProof="0">
                <a:ln>
                  <a:noFill/>
                </a:ln>
                <a:solidFill>
                  <a:srgbClr val="F2B760"/>
                </a:solidFill>
                <a:effectLst/>
                <a:uLnTx/>
                <a:uFillTx/>
                <a:latin typeface="Aptos"/>
                <a:ea typeface="+mn-ea"/>
                <a:cs typeface="+mn-cs"/>
              </a:rPr>
              <a:t>SHAREHOLDER</a:t>
            </a:r>
          </a:p>
        </p:txBody>
      </p:sp>
      <p:sp>
        <p:nvSpPr>
          <p:cNvPr id="13" name="TextBox 12"/>
          <p:cNvSpPr txBox="1"/>
          <p:nvPr/>
        </p:nvSpPr>
        <p:spPr>
          <a:xfrm>
            <a:off x="4924044" y="2626614"/>
            <a:ext cx="3326130" cy="300082"/>
          </a:xfrm>
          <a:prstGeom prst="rect">
            <a:avLst/>
          </a:prstGeom>
          <a:noFill/>
        </p:spPr>
        <p:txBody>
          <a:bodyPr wrap="square" lIns="0" tIns="0" rIns="0" bIns="0">
            <a:spAutoFit/>
          </a:bodyPr>
          <a:lstStyle/>
          <a:p>
            <a:pPr marL="0" marR="0" lvl="0" indent="0" algn="l" defTabSz="342900" rtl="0" eaLnBrk="1" fontAlgn="auto" latinLnBrk="0" hangingPunct="1">
              <a:lnSpc>
                <a:spcPct val="100000"/>
              </a:lnSpc>
              <a:spcBef>
                <a:spcPts val="0"/>
              </a:spcBef>
              <a:spcAft>
                <a:spcPts val="750"/>
              </a:spcAft>
              <a:buClrTx/>
              <a:buSzTx/>
              <a:buFontTx/>
              <a:buNone/>
              <a:tabLst/>
              <a:defRPr sz="2600" b="1">
                <a:solidFill>
                  <a:srgbClr val="F7FAFC"/>
                </a:solidFill>
                <a:latin typeface="Aptos"/>
              </a:defRPr>
            </a:pPr>
            <a:r>
              <a:rPr kumimoji="0" sz="1950" b="1" i="0" u="none" strike="noStrike" kern="1200" cap="none" spc="0" normalizeH="0" baseline="0" noProof="0">
                <a:ln>
                  <a:noFill/>
                </a:ln>
                <a:solidFill>
                  <a:srgbClr val="F7FAFC"/>
                </a:solidFill>
                <a:effectLst/>
                <a:uLnTx/>
                <a:uFillTx/>
                <a:latin typeface="Aptos"/>
                <a:ea typeface="+mn-ea"/>
                <a:cs typeface="+mn-cs"/>
              </a:rPr>
              <a:t>No further €2m</a:t>
            </a:r>
          </a:p>
        </p:txBody>
      </p:sp>
      <p:sp>
        <p:nvSpPr>
          <p:cNvPr id="14" name="TextBox 13"/>
          <p:cNvSpPr txBox="1"/>
          <p:nvPr/>
        </p:nvSpPr>
        <p:spPr>
          <a:xfrm>
            <a:off x="4924044" y="3257550"/>
            <a:ext cx="3326130" cy="207749"/>
          </a:xfrm>
          <a:prstGeom prst="rect">
            <a:avLst/>
          </a:prstGeom>
          <a:noFill/>
        </p:spPr>
        <p:txBody>
          <a:bodyPr wrap="square" lIns="0" tIns="0" rIns="0" bIns="0">
            <a:spAutoFit/>
          </a:bodyPr>
          <a:lstStyle/>
          <a:p>
            <a:pPr marL="0" marR="0" lvl="0" indent="0" algn="l" defTabSz="342900" rtl="0" eaLnBrk="1" fontAlgn="auto" latinLnBrk="0" hangingPunct="1">
              <a:lnSpc>
                <a:spcPct val="100000"/>
              </a:lnSpc>
              <a:spcBef>
                <a:spcPts val="0"/>
              </a:spcBef>
              <a:spcAft>
                <a:spcPts val="750"/>
              </a:spcAft>
              <a:buClrTx/>
              <a:buSzTx/>
              <a:buFontTx/>
              <a:buNone/>
              <a:tabLst/>
              <a:defRPr sz="1800" b="0">
                <a:solidFill>
                  <a:srgbClr val="ADBECD"/>
                </a:solidFill>
                <a:latin typeface="Aptos"/>
              </a:defRPr>
            </a:pPr>
            <a:r>
              <a:rPr kumimoji="0" sz="1350" b="0" i="0" u="none" strike="noStrike" kern="1200" cap="none" spc="0" normalizeH="0" baseline="0" noProof="0">
                <a:ln>
                  <a:noFill/>
                </a:ln>
                <a:solidFill>
                  <a:srgbClr val="ADBECD"/>
                </a:solidFill>
                <a:effectLst/>
                <a:uLnTx/>
                <a:uFillTx/>
                <a:latin typeface="Aptos"/>
                <a:ea typeface="+mn-ea"/>
                <a:cs typeface="+mn-cs"/>
              </a:rPr>
              <a:t>Protection · control · avoiding further losses</a:t>
            </a:r>
          </a:p>
        </p:txBody>
      </p:sp>
      <p:sp>
        <p:nvSpPr>
          <p:cNvPr id="15" name="TextBox 14"/>
          <p:cNvSpPr txBox="1"/>
          <p:nvPr/>
        </p:nvSpPr>
        <p:spPr>
          <a:xfrm>
            <a:off x="685800" y="4183380"/>
            <a:ext cx="7886700" cy="288541"/>
          </a:xfrm>
          <a:prstGeom prst="rect">
            <a:avLst/>
          </a:prstGeom>
          <a:noFill/>
        </p:spPr>
        <p:txBody>
          <a:bodyPr wrap="square" lIns="0" tIns="0" rIns="0" bIns="0">
            <a:spAutoFit/>
          </a:bodyPr>
          <a:lstStyle/>
          <a:p>
            <a:pPr marL="0" marR="0" lvl="0" indent="0" algn="l" defTabSz="342900" rtl="0" eaLnBrk="1" fontAlgn="auto" latinLnBrk="0" hangingPunct="1">
              <a:lnSpc>
                <a:spcPct val="100000"/>
              </a:lnSpc>
              <a:spcBef>
                <a:spcPts val="0"/>
              </a:spcBef>
              <a:spcAft>
                <a:spcPts val="750"/>
              </a:spcAft>
              <a:buClrTx/>
              <a:buSzTx/>
              <a:buFontTx/>
              <a:buNone/>
              <a:tabLst/>
              <a:defRPr sz="2500" b="1">
                <a:solidFill>
                  <a:srgbClr val="26B0A6"/>
                </a:solidFill>
                <a:latin typeface="Aptos"/>
              </a:defRPr>
            </a:pPr>
            <a:r>
              <a:rPr kumimoji="0" sz="1875" b="1" i="0" u="none" strike="noStrike" kern="1200" cap="none" spc="0" normalizeH="0" baseline="0" noProof="0">
                <a:ln>
                  <a:noFill/>
                </a:ln>
                <a:solidFill>
                  <a:srgbClr val="26B0A6"/>
                </a:solidFill>
                <a:effectLst/>
                <a:uLnTx/>
                <a:uFillTx/>
                <a:latin typeface="Aptos"/>
                <a:ea typeface="+mn-ea"/>
                <a:cs typeface="+mn-cs"/>
              </a:rPr>
              <a:t>“What is that demand intended to achieve?”</a:t>
            </a:r>
          </a:p>
        </p:txBody>
      </p:sp>
    </p:spTree>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bg>
      <p:bgPr>
        <a:solidFill>
          <a:srgbClr val="0F1F31"/>
        </a:solidFill>
        <a:effectLst/>
      </p:bgPr>
    </p:bg>
    <p:spTree>
      <p:nvGrpSpPr>
        <p:cNvPr id="1" name=""/>
        <p:cNvGrpSpPr/>
        <p:nvPr/>
      </p:nvGrpSpPr>
      <p:grpSpPr>
        <a:xfrm>
          <a:off x="0" y="0"/>
          <a:ext cx="0" cy="0"/>
          <a:chOff x="0" y="0"/>
          <a:chExt cx="0" cy="0"/>
        </a:xfrm>
      </p:grpSpPr>
      <p:sp>
        <p:nvSpPr>
          <p:cNvPr id="2" name="Rectangle 1"/>
          <p:cNvSpPr/>
          <p:nvPr/>
        </p:nvSpPr>
        <p:spPr>
          <a:xfrm>
            <a:off x="445770" y="370332"/>
            <a:ext cx="82296" cy="233172"/>
          </a:xfrm>
          <a:prstGeom prst="rect">
            <a:avLst/>
          </a:prstGeom>
          <a:solidFill>
            <a:srgbClr val="26B0A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sz="135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617220" y="356616"/>
            <a:ext cx="6858000" cy="150041"/>
          </a:xfrm>
          <a:prstGeom prst="rect">
            <a:avLst/>
          </a:prstGeom>
          <a:noFill/>
        </p:spPr>
        <p:txBody>
          <a:bodyPr wrap="square" lIns="0" tIns="0" rIns="0" bIns="0">
            <a:spAutoFit/>
          </a:bodyPr>
          <a:lstStyle/>
          <a:p>
            <a:pPr marL="0" marR="0" lvl="0" indent="0" algn="l" defTabSz="342900" rtl="0" eaLnBrk="1" fontAlgn="auto" latinLnBrk="0" hangingPunct="1">
              <a:lnSpc>
                <a:spcPct val="100000"/>
              </a:lnSpc>
              <a:spcBef>
                <a:spcPts val="0"/>
              </a:spcBef>
              <a:spcAft>
                <a:spcPts val="750"/>
              </a:spcAft>
              <a:buClrTx/>
              <a:buSzTx/>
              <a:buFontTx/>
              <a:buNone/>
              <a:tabLst/>
              <a:defRPr sz="1300" b="1">
                <a:solidFill>
                  <a:srgbClr val="ADBECD"/>
                </a:solidFill>
                <a:latin typeface="Aptos"/>
              </a:defRPr>
            </a:pPr>
            <a:r>
              <a:rPr kumimoji="0" sz="975" b="1" i="0" u="none" strike="noStrike" kern="1200" cap="none" spc="0" normalizeH="0" baseline="0" noProof="0">
                <a:ln>
                  <a:noFill/>
                </a:ln>
                <a:solidFill>
                  <a:srgbClr val="ADBECD"/>
                </a:solidFill>
                <a:effectLst/>
                <a:uLnTx/>
                <a:uFillTx/>
                <a:latin typeface="Aptos"/>
                <a:ea typeface="+mn-ea"/>
                <a:cs typeface="+mn-cs"/>
              </a:rPr>
              <a:t>INTERVENTION 2</a:t>
            </a:r>
          </a:p>
        </p:txBody>
      </p:sp>
      <p:sp>
        <p:nvSpPr>
          <p:cNvPr id="4" name="TextBox 3"/>
          <p:cNvSpPr txBox="1"/>
          <p:nvPr/>
        </p:nvSpPr>
        <p:spPr>
          <a:xfrm>
            <a:off x="8092440" y="4834890"/>
            <a:ext cx="685800" cy="126958"/>
          </a:xfrm>
          <a:prstGeom prst="rect">
            <a:avLst/>
          </a:prstGeom>
          <a:noFill/>
        </p:spPr>
        <p:txBody>
          <a:bodyPr wrap="square" lIns="0" tIns="0" rIns="0" bIns="0">
            <a:spAutoFit/>
          </a:bodyPr>
          <a:lstStyle/>
          <a:p>
            <a:pPr marL="0" marR="0" lvl="0" indent="0" algn="r" defTabSz="342900" rtl="0" eaLnBrk="1" fontAlgn="auto" latinLnBrk="0" hangingPunct="1">
              <a:lnSpc>
                <a:spcPct val="100000"/>
              </a:lnSpc>
              <a:spcBef>
                <a:spcPts val="0"/>
              </a:spcBef>
              <a:spcAft>
                <a:spcPts val="750"/>
              </a:spcAft>
              <a:buClrTx/>
              <a:buSzTx/>
              <a:buFontTx/>
              <a:buNone/>
              <a:tabLst/>
              <a:defRPr sz="1100" b="0">
                <a:solidFill>
                  <a:srgbClr val="ADBECD"/>
                </a:solidFill>
                <a:latin typeface="Aptos"/>
              </a:defRPr>
            </a:pPr>
            <a:r>
              <a:rPr kumimoji="0" sz="825" b="0" i="0" u="none" strike="noStrike" kern="1200" cap="none" spc="0" normalizeH="0" baseline="0" noProof="0">
                <a:ln>
                  <a:noFill/>
                </a:ln>
                <a:solidFill>
                  <a:srgbClr val="ADBECD"/>
                </a:solidFill>
                <a:effectLst/>
                <a:uLnTx/>
                <a:uFillTx/>
                <a:latin typeface="Aptos"/>
                <a:ea typeface="+mn-ea"/>
                <a:cs typeface="+mn-cs"/>
              </a:rPr>
              <a:t>05 / 10</a:t>
            </a:r>
          </a:p>
        </p:txBody>
      </p:sp>
      <p:sp>
        <p:nvSpPr>
          <p:cNvPr id="5" name="TextBox 4"/>
          <p:cNvSpPr txBox="1"/>
          <p:nvPr/>
        </p:nvSpPr>
        <p:spPr>
          <a:xfrm>
            <a:off x="582930" y="836676"/>
            <a:ext cx="8092440" cy="438582"/>
          </a:xfrm>
          <a:prstGeom prst="rect">
            <a:avLst/>
          </a:prstGeom>
          <a:noFill/>
        </p:spPr>
        <p:txBody>
          <a:bodyPr wrap="square" lIns="0" tIns="0" rIns="0" bIns="0">
            <a:spAutoFit/>
          </a:bodyPr>
          <a:lstStyle/>
          <a:p>
            <a:pPr marL="0" marR="0" lvl="0" indent="0" algn="l" defTabSz="342900" rtl="0" eaLnBrk="1" fontAlgn="auto" latinLnBrk="0" hangingPunct="1">
              <a:lnSpc>
                <a:spcPct val="100000"/>
              </a:lnSpc>
              <a:spcBef>
                <a:spcPts val="0"/>
              </a:spcBef>
              <a:spcAft>
                <a:spcPts val="750"/>
              </a:spcAft>
              <a:buClrTx/>
              <a:buSzTx/>
              <a:buFontTx/>
              <a:buNone/>
              <a:tabLst/>
              <a:defRPr sz="3800" b="1">
                <a:solidFill>
                  <a:srgbClr val="F7FAFC"/>
                </a:solidFill>
                <a:latin typeface="Aptos"/>
              </a:defRPr>
            </a:pPr>
            <a:r>
              <a:rPr kumimoji="0" sz="2850" b="1" i="0" u="none" strike="noStrike" kern="1200" cap="none" spc="0" normalizeH="0" baseline="0" noProof="0">
                <a:ln>
                  <a:noFill/>
                </a:ln>
                <a:solidFill>
                  <a:srgbClr val="F7FAFC"/>
                </a:solidFill>
                <a:effectLst/>
                <a:uLnTx/>
                <a:uFillTx/>
                <a:latin typeface="Aptos"/>
                <a:ea typeface="+mn-ea"/>
                <a:cs typeface="+mn-cs"/>
              </a:rPr>
              <a:t>The caucus</a:t>
            </a:r>
          </a:p>
        </p:txBody>
      </p:sp>
      <p:sp>
        <p:nvSpPr>
          <p:cNvPr id="6" name="TextBox 5"/>
          <p:cNvSpPr txBox="1"/>
          <p:nvPr/>
        </p:nvSpPr>
        <p:spPr>
          <a:xfrm>
            <a:off x="603504" y="1563623"/>
            <a:ext cx="7818120" cy="230832"/>
          </a:xfrm>
          <a:prstGeom prst="rect">
            <a:avLst/>
          </a:prstGeom>
          <a:noFill/>
        </p:spPr>
        <p:txBody>
          <a:bodyPr wrap="square" lIns="0" tIns="0" rIns="0" bIns="0">
            <a:spAutoFit/>
          </a:bodyPr>
          <a:lstStyle/>
          <a:p>
            <a:pPr marL="0" marR="0" lvl="0" indent="0" algn="l" defTabSz="342900" rtl="0" eaLnBrk="1" fontAlgn="auto" latinLnBrk="0" hangingPunct="1">
              <a:lnSpc>
                <a:spcPct val="100000"/>
              </a:lnSpc>
              <a:spcBef>
                <a:spcPts val="0"/>
              </a:spcBef>
              <a:spcAft>
                <a:spcPts val="750"/>
              </a:spcAft>
              <a:buClrTx/>
              <a:buSzTx/>
              <a:buFontTx/>
              <a:buNone/>
              <a:tabLst/>
              <a:defRPr sz="2000" b="0">
                <a:solidFill>
                  <a:srgbClr val="ADBECD"/>
                </a:solidFill>
                <a:latin typeface="Aptos"/>
              </a:defRPr>
            </a:pPr>
            <a:r>
              <a:rPr kumimoji="0" sz="1500" b="0" i="0" u="none" strike="noStrike" kern="1200" cap="none" spc="0" normalizeH="0" baseline="0" noProof="0">
                <a:ln>
                  <a:noFill/>
                </a:ln>
                <a:solidFill>
                  <a:srgbClr val="ADBECD"/>
                </a:solidFill>
                <a:effectLst/>
                <a:uLnTx/>
                <a:uFillTx/>
                <a:latin typeface="Aptos"/>
                <a:ea typeface="+mn-ea"/>
                <a:cs typeface="+mn-cs"/>
              </a:rPr>
              <a:t>What can a mediator learn in private?</a:t>
            </a:r>
          </a:p>
        </p:txBody>
      </p:sp>
      <p:sp>
        <p:nvSpPr>
          <p:cNvPr id="7" name="Rounded Rectangle 6"/>
          <p:cNvSpPr/>
          <p:nvPr/>
        </p:nvSpPr>
        <p:spPr>
          <a:xfrm>
            <a:off x="685800" y="2071116"/>
            <a:ext cx="7749540" cy="1714500"/>
          </a:xfrm>
          <a:prstGeom prst="roundRect">
            <a:avLst/>
          </a:prstGeom>
          <a:solidFill>
            <a:srgbClr val="1C344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sz="1350" b="0" i="0" u="none" strike="noStrike" kern="1200" cap="none" spc="0" normalizeH="0" baseline="0" noProof="0">
              <a:ln>
                <a:noFill/>
              </a:ln>
              <a:solidFill>
                <a:prstClr val="white"/>
              </a:solidFill>
              <a:effectLst/>
              <a:uLnTx/>
              <a:uFillTx/>
              <a:latin typeface="Calibri"/>
              <a:ea typeface="+mn-ea"/>
              <a:cs typeface="+mn-cs"/>
            </a:endParaRPr>
          </a:p>
        </p:txBody>
      </p:sp>
      <p:sp>
        <p:nvSpPr>
          <p:cNvPr id="8" name="TextBox 7"/>
          <p:cNvSpPr txBox="1"/>
          <p:nvPr/>
        </p:nvSpPr>
        <p:spPr>
          <a:xfrm>
            <a:off x="1028700" y="2297430"/>
            <a:ext cx="7063740" cy="207749"/>
          </a:xfrm>
          <a:prstGeom prst="rect">
            <a:avLst/>
          </a:prstGeom>
          <a:noFill/>
        </p:spPr>
        <p:txBody>
          <a:bodyPr wrap="square" lIns="0" tIns="0" rIns="0" bIns="0">
            <a:spAutoFit/>
          </a:bodyPr>
          <a:lstStyle/>
          <a:p>
            <a:pPr marL="0" marR="0" lvl="0" indent="0" algn="ctr" defTabSz="342900" rtl="0" eaLnBrk="1" fontAlgn="auto" latinLnBrk="0" hangingPunct="1">
              <a:lnSpc>
                <a:spcPct val="100000"/>
              </a:lnSpc>
              <a:spcBef>
                <a:spcPts val="0"/>
              </a:spcBef>
              <a:spcAft>
                <a:spcPts val="750"/>
              </a:spcAft>
              <a:buClrTx/>
              <a:buSzTx/>
              <a:buFontTx/>
              <a:buNone/>
              <a:tabLst/>
              <a:defRPr sz="1800" b="1">
                <a:solidFill>
                  <a:srgbClr val="26B0A6"/>
                </a:solidFill>
                <a:latin typeface="Aptos"/>
              </a:defRPr>
            </a:pPr>
            <a:r>
              <a:rPr kumimoji="0" sz="1350" b="1" i="0" u="none" strike="noStrike" kern="1200" cap="none" spc="0" normalizeH="0" baseline="0" noProof="0">
                <a:ln>
                  <a:noFill/>
                </a:ln>
                <a:solidFill>
                  <a:srgbClr val="26B0A6"/>
                </a:solidFill>
                <a:effectLst/>
                <a:uLnTx/>
                <a:uFillTx/>
                <a:latin typeface="Aptos"/>
                <a:ea typeface="+mn-ea"/>
                <a:cs typeface="+mn-cs"/>
              </a:rPr>
              <a:t>PRIVATE CONVERSATIONS</a:t>
            </a:r>
          </a:p>
        </p:txBody>
      </p:sp>
      <p:sp>
        <p:nvSpPr>
          <p:cNvPr id="9" name="TextBox 8"/>
          <p:cNvSpPr txBox="1"/>
          <p:nvPr/>
        </p:nvSpPr>
        <p:spPr>
          <a:xfrm>
            <a:off x="1165860" y="2777490"/>
            <a:ext cx="6789420" cy="600164"/>
          </a:xfrm>
          <a:prstGeom prst="rect">
            <a:avLst/>
          </a:prstGeom>
          <a:noFill/>
        </p:spPr>
        <p:txBody>
          <a:bodyPr wrap="square" lIns="0" tIns="0" rIns="0" bIns="0">
            <a:spAutoFit/>
          </a:bodyPr>
          <a:lstStyle/>
          <a:p>
            <a:pPr marL="0" marR="0" lvl="0" indent="0" algn="ctr" defTabSz="342900" rtl="0" eaLnBrk="1" fontAlgn="auto" latinLnBrk="0" hangingPunct="1">
              <a:lnSpc>
                <a:spcPct val="100000"/>
              </a:lnSpc>
              <a:spcBef>
                <a:spcPts val="0"/>
              </a:spcBef>
              <a:spcAft>
                <a:spcPts val="750"/>
              </a:spcAft>
              <a:buClrTx/>
              <a:buSzTx/>
              <a:buFontTx/>
              <a:buNone/>
              <a:tabLst/>
              <a:defRPr sz="2600" b="0">
                <a:solidFill>
                  <a:srgbClr val="F7FAFC"/>
                </a:solidFill>
                <a:latin typeface="Aptos"/>
              </a:defRPr>
            </a:pPr>
            <a:r>
              <a:rPr kumimoji="0" sz="1950" b="0" i="0" u="none" strike="noStrike" kern="1200" cap="none" spc="0" normalizeH="0" baseline="0" noProof="0">
                <a:ln>
                  <a:noFill/>
                </a:ln>
                <a:solidFill>
                  <a:srgbClr val="F7FAFC"/>
                </a:solidFill>
                <a:effectLst/>
                <a:uLnTx/>
                <a:uFillTx/>
                <a:latin typeface="Aptos"/>
                <a:ea typeface="+mn-ea"/>
                <a:cs typeface="+mn-cs"/>
              </a:rPr>
              <a:t>Parties may reveal doubts, constraints and possible concessions they will not disclose at the joint table.</a:t>
            </a:r>
          </a:p>
        </p:txBody>
      </p:sp>
    </p:spTree>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bg>
      <p:bgPr>
        <a:solidFill>
          <a:srgbClr val="0F1F31"/>
        </a:solidFill>
        <a:effectLst/>
      </p:bgPr>
    </p:bg>
    <p:spTree>
      <p:nvGrpSpPr>
        <p:cNvPr id="1" name=""/>
        <p:cNvGrpSpPr/>
        <p:nvPr/>
      </p:nvGrpSpPr>
      <p:grpSpPr>
        <a:xfrm>
          <a:off x="0" y="0"/>
          <a:ext cx="0" cy="0"/>
          <a:chOff x="0" y="0"/>
          <a:chExt cx="0" cy="0"/>
        </a:xfrm>
      </p:grpSpPr>
      <p:sp>
        <p:nvSpPr>
          <p:cNvPr id="2" name="Rectangle 1"/>
          <p:cNvSpPr/>
          <p:nvPr/>
        </p:nvSpPr>
        <p:spPr>
          <a:xfrm>
            <a:off x="445770" y="370332"/>
            <a:ext cx="82296" cy="233172"/>
          </a:xfrm>
          <a:prstGeom prst="rect">
            <a:avLst/>
          </a:prstGeom>
          <a:solidFill>
            <a:srgbClr val="26B0A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sz="135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617220" y="356616"/>
            <a:ext cx="6858000" cy="150041"/>
          </a:xfrm>
          <a:prstGeom prst="rect">
            <a:avLst/>
          </a:prstGeom>
          <a:noFill/>
        </p:spPr>
        <p:txBody>
          <a:bodyPr wrap="square" lIns="0" tIns="0" rIns="0" bIns="0">
            <a:spAutoFit/>
          </a:bodyPr>
          <a:lstStyle/>
          <a:p>
            <a:pPr marL="0" marR="0" lvl="0" indent="0" algn="l" defTabSz="342900" rtl="0" eaLnBrk="1" fontAlgn="auto" latinLnBrk="0" hangingPunct="1">
              <a:lnSpc>
                <a:spcPct val="100000"/>
              </a:lnSpc>
              <a:spcBef>
                <a:spcPts val="0"/>
              </a:spcBef>
              <a:spcAft>
                <a:spcPts val="750"/>
              </a:spcAft>
              <a:buClrTx/>
              <a:buSzTx/>
              <a:buFontTx/>
              <a:buNone/>
              <a:tabLst/>
              <a:defRPr sz="1300" b="1">
                <a:solidFill>
                  <a:srgbClr val="ADBECD"/>
                </a:solidFill>
                <a:latin typeface="Aptos"/>
              </a:defRPr>
            </a:pPr>
            <a:r>
              <a:rPr kumimoji="0" sz="975" b="1" i="0" u="none" strike="noStrike" kern="1200" cap="none" spc="0" normalizeH="0" baseline="0" noProof="0">
                <a:ln>
                  <a:noFill/>
                </a:ln>
                <a:solidFill>
                  <a:srgbClr val="ADBECD"/>
                </a:solidFill>
                <a:effectLst/>
                <a:uLnTx/>
                <a:uFillTx/>
                <a:latin typeface="Aptos"/>
                <a:ea typeface="+mn-ea"/>
                <a:cs typeface="+mn-cs"/>
              </a:rPr>
              <a:t>THE MEDIATOR’S DILEMMA</a:t>
            </a:r>
          </a:p>
        </p:txBody>
      </p:sp>
      <p:sp>
        <p:nvSpPr>
          <p:cNvPr id="4" name="TextBox 3"/>
          <p:cNvSpPr txBox="1"/>
          <p:nvPr/>
        </p:nvSpPr>
        <p:spPr>
          <a:xfrm>
            <a:off x="8092440" y="4834890"/>
            <a:ext cx="685800" cy="126958"/>
          </a:xfrm>
          <a:prstGeom prst="rect">
            <a:avLst/>
          </a:prstGeom>
          <a:noFill/>
        </p:spPr>
        <p:txBody>
          <a:bodyPr wrap="square" lIns="0" tIns="0" rIns="0" bIns="0">
            <a:spAutoFit/>
          </a:bodyPr>
          <a:lstStyle/>
          <a:p>
            <a:pPr marL="0" marR="0" lvl="0" indent="0" algn="r" defTabSz="342900" rtl="0" eaLnBrk="1" fontAlgn="auto" latinLnBrk="0" hangingPunct="1">
              <a:lnSpc>
                <a:spcPct val="100000"/>
              </a:lnSpc>
              <a:spcBef>
                <a:spcPts val="0"/>
              </a:spcBef>
              <a:spcAft>
                <a:spcPts val="750"/>
              </a:spcAft>
              <a:buClrTx/>
              <a:buSzTx/>
              <a:buFontTx/>
              <a:buNone/>
              <a:tabLst/>
              <a:defRPr sz="1100" b="0">
                <a:solidFill>
                  <a:srgbClr val="ADBECD"/>
                </a:solidFill>
                <a:latin typeface="Aptos"/>
              </a:defRPr>
            </a:pPr>
            <a:r>
              <a:rPr kumimoji="0" sz="825" b="0" i="0" u="none" strike="noStrike" kern="1200" cap="none" spc="0" normalizeH="0" baseline="0" noProof="0">
                <a:ln>
                  <a:noFill/>
                </a:ln>
                <a:solidFill>
                  <a:srgbClr val="ADBECD"/>
                </a:solidFill>
                <a:effectLst/>
                <a:uLnTx/>
                <a:uFillTx/>
                <a:latin typeface="Aptos"/>
                <a:ea typeface="+mn-ea"/>
                <a:cs typeface="+mn-cs"/>
              </a:rPr>
              <a:t>06 / 10</a:t>
            </a:r>
          </a:p>
        </p:txBody>
      </p:sp>
      <p:sp>
        <p:nvSpPr>
          <p:cNvPr id="5" name="TextBox 4"/>
          <p:cNvSpPr txBox="1"/>
          <p:nvPr/>
        </p:nvSpPr>
        <p:spPr>
          <a:xfrm>
            <a:off x="582930" y="836676"/>
            <a:ext cx="8092440" cy="438582"/>
          </a:xfrm>
          <a:prstGeom prst="rect">
            <a:avLst/>
          </a:prstGeom>
          <a:noFill/>
        </p:spPr>
        <p:txBody>
          <a:bodyPr wrap="square" lIns="0" tIns="0" rIns="0" bIns="0">
            <a:spAutoFit/>
          </a:bodyPr>
          <a:lstStyle/>
          <a:p>
            <a:pPr marL="0" marR="0" lvl="0" indent="0" algn="l" defTabSz="342900" rtl="0" eaLnBrk="1" fontAlgn="auto" latinLnBrk="0" hangingPunct="1">
              <a:lnSpc>
                <a:spcPct val="100000"/>
              </a:lnSpc>
              <a:spcBef>
                <a:spcPts val="0"/>
              </a:spcBef>
              <a:spcAft>
                <a:spcPts val="750"/>
              </a:spcAft>
              <a:buClrTx/>
              <a:buSzTx/>
              <a:buFontTx/>
              <a:buNone/>
              <a:tabLst/>
              <a:defRPr sz="3800" b="1">
                <a:solidFill>
                  <a:srgbClr val="F7FAFC"/>
                </a:solidFill>
                <a:latin typeface="Aptos"/>
              </a:defRPr>
            </a:pPr>
            <a:r>
              <a:rPr kumimoji="0" sz="2850" b="1" i="0" u="none" strike="noStrike" kern="1200" cap="none" spc="0" normalizeH="0" baseline="0" noProof="0">
                <a:ln>
                  <a:noFill/>
                </a:ln>
                <a:solidFill>
                  <a:srgbClr val="F7FAFC"/>
                </a:solidFill>
                <a:effectLst/>
                <a:uLnTx/>
                <a:uFillTx/>
                <a:latin typeface="Aptos"/>
                <a:ea typeface="+mn-ea"/>
                <a:cs typeface="+mn-cs"/>
              </a:rPr>
              <a:t>You know more. But what may you share?</a:t>
            </a:r>
          </a:p>
        </p:txBody>
      </p:sp>
      <p:sp>
        <p:nvSpPr>
          <p:cNvPr id="6" name="Rounded Rectangle 5"/>
          <p:cNvSpPr/>
          <p:nvPr/>
        </p:nvSpPr>
        <p:spPr>
          <a:xfrm>
            <a:off x="685800" y="1817370"/>
            <a:ext cx="7749540" cy="1748790"/>
          </a:xfrm>
          <a:prstGeom prst="roundRect">
            <a:avLst/>
          </a:prstGeom>
          <a:solidFill>
            <a:srgbClr val="1C344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sz="1350" b="0" i="0" u="none" strike="noStrike" kern="1200" cap="none" spc="0" normalizeH="0" baseline="0" noProof="0">
              <a:ln>
                <a:noFill/>
              </a:ln>
              <a:solidFill>
                <a:prstClr val="white"/>
              </a:solidFill>
              <a:effectLst/>
              <a:uLnTx/>
              <a:uFillTx/>
              <a:latin typeface="Calibri"/>
              <a:ea typeface="+mn-ea"/>
              <a:cs typeface="+mn-cs"/>
            </a:endParaRPr>
          </a:p>
        </p:txBody>
      </p:sp>
      <p:sp>
        <p:nvSpPr>
          <p:cNvPr id="7" name="TextBox 6"/>
          <p:cNvSpPr txBox="1"/>
          <p:nvPr/>
        </p:nvSpPr>
        <p:spPr>
          <a:xfrm>
            <a:off x="1028700" y="2167128"/>
            <a:ext cx="7063740" cy="357790"/>
          </a:xfrm>
          <a:prstGeom prst="rect">
            <a:avLst/>
          </a:prstGeom>
          <a:noFill/>
        </p:spPr>
        <p:txBody>
          <a:bodyPr wrap="square" lIns="0" tIns="0" rIns="0" bIns="0">
            <a:spAutoFit/>
          </a:bodyPr>
          <a:lstStyle/>
          <a:p>
            <a:pPr marL="0" marR="0" lvl="0" indent="0" algn="ctr" defTabSz="342900" rtl="0" eaLnBrk="1" fontAlgn="auto" latinLnBrk="0" hangingPunct="1">
              <a:lnSpc>
                <a:spcPct val="100000"/>
              </a:lnSpc>
              <a:spcBef>
                <a:spcPts val="0"/>
              </a:spcBef>
              <a:spcAft>
                <a:spcPts val="750"/>
              </a:spcAft>
              <a:buClrTx/>
              <a:buSzTx/>
              <a:buFontTx/>
              <a:buNone/>
              <a:tabLst/>
              <a:defRPr sz="3100" b="1">
                <a:solidFill>
                  <a:srgbClr val="F2B760"/>
                </a:solidFill>
                <a:latin typeface="Aptos"/>
              </a:defRPr>
            </a:pPr>
            <a:r>
              <a:rPr kumimoji="0" sz="2325" b="1" i="0" u="none" strike="noStrike" kern="1200" cap="none" spc="0" normalizeH="0" baseline="0" noProof="0">
                <a:ln>
                  <a:noFill/>
                </a:ln>
                <a:solidFill>
                  <a:srgbClr val="F2B760"/>
                </a:solidFill>
                <a:effectLst/>
                <a:uLnTx/>
                <a:uFillTx/>
                <a:latin typeface="Aptos"/>
                <a:ea typeface="+mn-ea"/>
                <a:cs typeface="+mn-cs"/>
              </a:rPr>
              <a:t>Knowledge is not permission to disclose.</a:t>
            </a:r>
          </a:p>
        </p:txBody>
      </p:sp>
      <p:sp>
        <p:nvSpPr>
          <p:cNvPr id="8" name="TextBox 7"/>
          <p:cNvSpPr txBox="1"/>
          <p:nvPr/>
        </p:nvSpPr>
        <p:spPr>
          <a:xfrm>
            <a:off x="994410" y="2859786"/>
            <a:ext cx="7132320" cy="369332"/>
          </a:xfrm>
          <a:prstGeom prst="rect">
            <a:avLst/>
          </a:prstGeom>
          <a:noFill/>
        </p:spPr>
        <p:txBody>
          <a:bodyPr wrap="square" lIns="0" tIns="0" rIns="0" bIns="0">
            <a:spAutoFit/>
          </a:bodyPr>
          <a:lstStyle/>
          <a:p>
            <a:pPr marL="0" marR="0" lvl="0" indent="0" algn="ctr" defTabSz="342900" rtl="0" eaLnBrk="1" fontAlgn="auto" latinLnBrk="0" hangingPunct="1">
              <a:lnSpc>
                <a:spcPct val="100000"/>
              </a:lnSpc>
              <a:spcBef>
                <a:spcPts val="0"/>
              </a:spcBef>
              <a:spcAft>
                <a:spcPts val="750"/>
              </a:spcAft>
              <a:buClrTx/>
              <a:buSzTx/>
              <a:buFontTx/>
              <a:buNone/>
              <a:tabLst/>
              <a:defRPr sz="2400" b="0">
                <a:solidFill>
                  <a:srgbClr val="F7FAFC"/>
                </a:solidFill>
                <a:latin typeface="Aptos"/>
              </a:defRPr>
            </a:pPr>
            <a:r>
              <a:rPr kumimoji="0" sz="2400" b="0" i="0" u="none" strike="noStrike" kern="1200" cap="none" spc="0" normalizeH="0" baseline="0" noProof="0">
                <a:ln>
                  <a:noFill/>
                </a:ln>
                <a:solidFill>
                  <a:srgbClr val="F7FAFC"/>
                </a:solidFill>
                <a:effectLst/>
                <a:uLnTx/>
                <a:uFillTx/>
                <a:latin typeface="Aptos"/>
                <a:ea typeface="+mn-ea"/>
                <a:cs typeface="+mn-cs"/>
              </a:rPr>
              <a:t>What may I share, with whom, and for what purpose?</a:t>
            </a:r>
          </a:p>
        </p:txBody>
      </p:sp>
      <p:sp>
        <p:nvSpPr>
          <p:cNvPr id="9" name="TextBox 8"/>
          <p:cNvSpPr txBox="1"/>
          <p:nvPr/>
        </p:nvSpPr>
        <p:spPr>
          <a:xfrm>
            <a:off x="685800" y="3977640"/>
            <a:ext cx="7818120" cy="300082"/>
          </a:xfrm>
          <a:prstGeom prst="rect">
            <a:avLst/>
          </a:prstGeom>
          <a:noFill/>
        </p:spPr>
        <p:txBody>
          <a:bodyPr wrap="square" lIns="0" tIns="0" rIns="0" bIns="0">
            <a:spAutoFit/>
          </a:bodyPr>
          <a:lstStyle/>
          <a:p>
            <a:pPr marL="0" marR="0" lvl="0" indent="0" algn="l" defTabSz="342900" rtl="0" eaLnBrk="1" fontAlgn="auto" latinLnBrk="0" hangingPunct="1">
              <a:lnSpc>
                <a:spcPct val="100000"/>
              </a:lnSpc>
              <a:spcBef>
                <a:spcPts val="0"/>
              </a:spcBef>
              <a:spcAft>
                <a:spcPts val="750"/>
              </a:spcAft>
              <a:buClrTx/>
              <a:buSzTx/>
              <a:buFontTx/>
              <a:buNone/>
              <a:tabLst/>
              <a:defRPr sz="2600" b="1">
                <a:solidFill>
                  <a:srgbClr val="26B0A6"/>
                </a:solidFill>
                <a:latin typeface="Aptos"/>
              </a:defRPr>
            </a:pPr>
            <a:r>
              <a:rPr kumimoji="0" sz="1950" b="1" i="0" u="none" strike="noStrike" kern="1200" cap="none" spc="0" normalizeH="0" baseline="0" noProof="0">
                <a:ln>
                  <a:noFill/>
                </a:ln>
                <a:solidFill>
                  <a:srgbClr val="26B0A6"/>
                </a:solidFill>
                <a:effectLst/>
                <a:uLnTx/>
                <a:uFillTx/>
                <a:latin typeface="Aptos"/>
                <a:ea typeface="+mn-ea"/>
                <a:cs typeface="+mn-cs"/>
              </a:rPr>
              <a:t>Ask the room: What would you do next?</a:t>
            </a:r>
          </a:p>
        </p:txBody>
      </p:sp>
    </p:spTree>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bg>
      <p:bgPr>
        <a:solidFill>
          <a:srgbClr val="0F1F31"/>
        </a:solidFill>
        <a:effectLst/>
      </p:bgPr>
    </p:bg>
    <p:spTree>
      <p:nvGrpSpPr>
        <p:cNvPr id="1" name=""/>
        <p:cNvGrpSpPr/>
        <p:nvPr/>
      </p:nvGrpSpPr>
      <p:grpSpPr>
        <a:xfrm>
          <a:off x="0" y="0"/>
          <a:ext cx="0" cy="0"/>
          <a:chOff x="0" y="0"/>
          <a:chExt cx="0" cy="0"/>
        </a:xfrm>
      </p:grpSpPr>
      <p:sp>
        <p:nvSpPr>
          <p:cNvPr id="2" name="Rectangle 1"/>
          <p:cNvSpPr/>
          <p:nvPr/>
        </p:nvSpPr>
        <p:spPr>
          <a:xfrm>
            <a:off x="445770" y="370332"/>
            <a:ext cx="82296" cy="233172"/>
          </a:xfrm>
          <a:prstGeom prst="rect">
            <a:avLst/>
          </a:prstGeom>
          <a:solidFill>
            <a:srgbClr val="26B0A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sz="135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617220" y="356616"/>
            <a:ext cx="6858000" cy="150041"/>
          </a:xfrm>
          <a:prstGeom prst="rect">
            <a:avLst/>
          </a:prstGeom>
          <a:noFill/>
        </p:spPr>
        <p:txBody>
          <a:bodyPr wrap="square" lIns="0" tIns="0" rIns="0" bIns="0">
            <a:spAutoFit/>
          </a:bodyPr>
          <a:lstStyle/>
          <a:p>
            <a:pPr marL="0" marR="0" lvl="0" indent="0" algn="l" defTabSz="342900" rtl="0" eaLnBrk="1" fontAlgn="auto" latinLnBrk="0" hangingPunct="1">
              <a:lnSpc>
                <a:spcPct val="100000"/>
              </a:lnSpc>
              <a:spcBef>
                <a:spcPts val="0"/>
              </a:spcBef>
              <a:spcAft>
                <a:spcPts val="750"/>
              </a:spcAft>
              <a:buClrTx/>
              <a:buSzTx/>
              <a:buFontTx/>
              <a:buNone/>
              <a:tabLst/>
              <a:defRPr sz="1300" b="1">
                <a:solidFill>
                  <a:srgbClr val="ADBECD"/>
                </a:solidFill>
                <a:latin typeface="Aptos"/>
              </a:defRPr>
            </a:pPr>
            <a:r>
              <a:rPr kumimoji="0" sz="975" b="1" i="0" u="none" strike="noStrike" kern="1200" cap="none" spc="0" normalizeH="0" baseline="0" noProof="0">
                <a:ln>
                  <a:noFill/>
                </a:ln>
                <a:solidFill>
                  <a:srgbClr val="ADBECD"/>
                </a:solidFill>
                <a:effectLst/>
                <a:uLnTx/>
                <a:uFillTx/>
                <a:latin typeface="Aptos"/>
                <a:ea typeface="+mn-ea"/>
                <a:cs typeface="+mn-cs"/>
              </a:rPr>
              <a:t>A NEW DEVELOPMENT</a:t>
            </a:r>
          </a:p>
        </p:txBody>
      </p:sp>
      <p:sp>
        <p:nvSpPr>
          <p:cNvPr id="4" name="TextBox 3"/>
          <p:cNvSpPr txBox="1"/>
          <p:nvPr/>
        </p:nvSpPr>
        <p:spPr>
          <a:xfrm>
            <a:off x="8092440" y="4834890"/>
            <a:ext cx="685800" cy="126958"/>
          </a:xfrm>
          <a:prstGeom prst="rect">
            <a:avLst/>
          </a:prstGeom>
          <a:noFill/>
        </p:spPr>
        <p:txBody>
          <a:bodyPr wrap="square" lIns="0" tIns="0" rIns="0" bIns="0">
            <a:spAutoFit/>
          </a:bodyPr>
          <a:lstStyle/>
          <a:p>
            <a:pPr marL="0" marR="0" lvl="0" indent="0" algn="r" defTabSz="342900" rtl="0" eaLnBrk="1" fontAlgn="auto" latinLnBrk="0" hangingPunct="1">
              <a:lnSpc>
                <a:spcPct val="100000"/>
              </a:lnSpc>
              <a:spcBef>
                <a:spcPts val="0"/>
              </a:spcBef>
              <a:spcAft>
                <a:spcPts val="750"/>
              </a:spcAft>
              <a:buClrTx/>
              <a:buSzTx/>
              <a:buFontTx/>
              <a:buNone/>
              <a:tabLst/>
              <a:defRPr sz="1100" b="0">
                <a:solidFill>
                  <a:srgbClr val="ADBECD"/>
                </a:solidFill>
                <a:latin typeface="Aptos"/>
              </a:defRPr>
            </a:pPr>
            <a:r>
              <a:rPr kumimoji="0" sz="825" b="0" i="0" u="none" strike="noStrike" kern="1200" cap="none" spc="0" normalizeH="0" baseline="0" noProof="0">
                <a:ln>
                  <a:noFill/>
                </a:ln>
                <a:solidFill>
                  <a:srgbClr val="ADBECD"/>
                </a:solidFill>
                <a:effectLst/>
                <a:uLnTx/>
                <a:uFillTx/>
                <a:latin typeface="Aptos"/>
                <a:ea typeface="+mn-ea"/>
                <a:cs typeface="+mn-cs"/>
              </a:rPr>
              <a:t>07 / 10</a:t>
            </a:r>
          </a:p>
        </p:txBody>
      </p:sp>
      <p:sp>
        <p:nvSpPr>
          <p:cNvPr id="5" name="TextBox 4"/>
          <p:cNvSpPr txBox="1"/>
          <p:nvPr/>
        </p:nvSpPr>
        <p:spPr>
          <a:xfrm>
            <a:off x="582930" y="836676"/>
            <a:ext cx="8092440" cy="438582"/>
          </a:xfrm>
          <a:prstGeom prst="rect">
            <a:avLst/>
          </a:prstGeom>
          <a:noFill/>
        </p:spPr>
        <p:txBody>
          <a:bodyPr wrap="square" lIns="0" tIns="0" rIns="0" bIns="0">
            <a:spAutoFit/>
          </a:bodyPr>
          <a:lstStyle/>
          <a:p>
            <a:pPr marL="0" marR="0" lvl="0" indent="0" algn="l" defTabSz="342900" rtl="0" eaLnBrk="1" fontAlgn="auto" latinLnBrk="0" hangingPunct="1">
              <a:lnSpc>
                <a:spcPct val="100000"/>
              </a:lnSpc>
              <a:spcBef>
                <a:spcPts val="0"/>
              </a:spcBef>
              <a:spcAft>
                <a:spcPts val="750"/>
              </a:spcAft>
              <a:buClrTx/>
              <a:buSzTx/>
              <a:buFontTx/>
              <a:buNone/>
              <a:tabLst/>
              <a:defRPr sz="3800" b="1">
                <a:solidFill>
                  <a:srgbClr val="F7FAFC"/>
                </a:solidFill>
                <a:latin typeface="Aptos"/>
              </a:defRPr>
            </a:pPr>
            <a:r>
              <a:rPr kumimoji="0" sz="2850" b="1" i="0" u="none" strike="noStrike" kern="1200" cap="none" spc="0" normalizeH="0" baseline="0" noProof="0">
                <a:ln>
                  <a:noFill/>
                </a:ln>
                <a:solidFill>
                  <a:srgbClr val="F7FAFC"/>
                </a:solidFill>
                <a:effectLst/>
                <a:uLnTx/>
                <a:uFillTx/>
                <a:latin typeface="Aptos"/>
                <a:ea typeface="+mn-ea"/>
                <a:cs typeface="+mn-cs"/>
              </a:rPr>
              <a:t>The clock is ticking.</a:t>
            </a:r>
          </a:p>
        </p:txBody>
      </p:sp>
      <p:sp>
        <p:nvSpPr>
          <p:cNvPr id="6" name="Rounded Rectangle 5"/>
          <p:cNvSpPr/>
          <p:nvPr/>
        </p:nvSpPr>
        <p:spPr>
          <a:xfrm>
            <a:off x="685800" y="1885950"/>
            <a:ext cx="2194560" cy="1440180"/>
          </a:xfrm>
          <a:prstGeom prst="roundRect">
            <a:avLst/>
          </a:prstGeom>
          <a:solidFill>
            <a:srgbClr val="1C344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sz="1350" b="0" i="0" u="none" strike="noStrike" kern="1200" cap="none" spc="0" normalizeH="0" baseline="0" noProof="0">
              <a:ln>
                <a:noFill/>
              </a:ln>
              <a:solidFill>
                <a:prstClr val="white"/>
              </a:solidFill>
              <a:effectLst/>
              <a:uLnTx/>
              <a:uFillTx/>
              <a:latin typeface="Calibri"/>
              <a:ea typeface="+mn-ea"/>
              <a:cs typeface="+mn-cs"/>
            </a:endParaRPr>
          </a:p>
        </p:txBody>
      </p:sp>
      <p:sp>
        <p:nvSpPr>
          <p:cNvPr id="7" name="TextBox 6"/>
          <p:cNvSpPr txBox="1"/>
          <p:nvPr/>
        </p:nvSpPr>
        <p:spPr>
          <a:xfrm>
            <a:off x="891540" y="2043684"/>
            <a:ext cx="1748790" cy="773289"/>
          </a:xfrm>
          <a:prstGeom prst="rect">
            <a:avLst/>
          </a:prstGeom>
          <a:noFill/>
        </p:spPr>
        <p:txBody>
          <a:bodyPr wrap="square" lIns="0" tIns="0" rIns="0" bIns="0">
            <a:spAutoFit/>
          </a:bodyPr>
          <a:lstStyle/>
          <a:p>
            <a:pPr marL="0" marR="0" lvl="0" indent="0" algn="ctr" defTabSz="342900" rtl="0" eaLnBrk="1" fontAlgn="auto" latinLnBrk="0" hangingPunct="1">
              <a:lnSpc>
                <a:spcPct val="100000"/>
              </a:lnSpc>
              <a:spcBef>
                <a:spcPts val="0"/>
              </a:spcBef>
              <a:spcAft>
                <a:spcPts val="750"/>
              </a:spcAft>
              <a:buClrTx/>
              <a:buSzTx/>
              <a:buFontTx/>
              <a:buNone/>
              <a:tabLst/>
              <a:defRPr sz="6700" b="1">
                <a:solidFill>
                  <a:srgbClr val="F2B760"/>
                </a:solidFill>
                <a:latin typeface="Aptos"/>
              </a:defRPr>
            </a:pPr>
            <a:r>
              <a:rPr kumimoji="0" sz="5025" b="1" i="0" u="none" strike="noStrike" kern="1200" cap="none" spc="0" normalizeH="0" baseline="0" noProof="0">
                <a:ln>
                  <a:noFill/>
                </a:ln>
                <a:solidFill>
                  <a:srgbClr val="F2B760"/>
                </a:solidFill>
                <a:effectLst/>
                <a:uLnTx/>
                <a:uFillTx/>
                <a:latin typeface="Aptos"/>
                <a:ea typeface="+mn-ea"/>
                <a:cs typeface="+mn-cs"/>
              </a:rPr>
              <a:t>10</a:t>
            </a:r>
          </a:p>
        </p:txBody>
      </p:sp>
      <p:sp>
        <p:nvSpPr>
          <p:cNvPr id="8" name="TextBox 7"/>
          <p:cNvSpPr txBox="1"/>
          <p:nvPr/>
        </p:nvSpPr>
        <p:spPr>
          <a:xfrm>
            <a:off x="960120" y="2798064"/>
            <a:ext cx="1680210" cy="242374"/>
          </a:xfrm>
          <a:prstGeom prst="rect">
            <a:avLst/>
          </a:prstGeom>
          <a:noFill/>
        </p:spPr>
        <p:txBody>
          <a:bodyPr wrap="square" lIns="0" tIns="0" rIns="0" bIns="0">
            <a:spAutoFit/>
          </a:bodyPr>
          <a:lstStyle/>
          <a:p>
            <a:pPr marL="0" marR="0" lvl="0" indent="0" algn="ctr" defTabSz="342900" rtl="0" eaLnBrk="1" fontAlgn="auto" latinLnBrk="0" hangingPunct="1">
              <a:lnSpc>
                <a:spcPct val="100000"/>
              </a:lnSpc>
              <a:spcBef>
                <a:spcPts val="0"/>
              </a:spcBef>
              <a:spcAft>
                <a:spcPts val="750"/>
              </a:spcAft>
              <a:buClrTx/>
              <a:buSzTx/>
              <a:buFontTx/>
              <a:buNone/>
              <a:tabLst/>
              <a:defRPr sz="2100" b="1">
                <a:solidFill>
                  <a:srgbClr val="F7FAFC"/>
                </a:solidFill>
                <a:latin typeface="Aptos"/>
              </a:defRPr>
            </a:pPr>
            <a:r>
              <a:rPr kumimoji="0" sz="1575" b="1" i="0" u="none" strike="noStrike" kern="1200" cap="none" spc="0" normalizeH="0" baseline="0" noProof="0">
                <a:ln>
                  <a:noFill/>
                </a:ln>
                <a:solidFill>
                  <a:srgbClr val="F7FAFC"/>
                </a:solidFill>
                <a:effectLst/>
                <a:uLnTx/>
                <a:uFillTx/>
                <a:latin typeface="Aptos"/>
                <a:ea typeface="+mn-ea"/>
                <a:cs typeface="+mn-cs"/>
              </a:rPr>
              <a:t>DAYS</a:t>
            </a:r>
          </a:p>
        </p:txBody>
      </p:sp>
      <p:sp>
        <p:nvSpPr>
          <p:cNvPr id="9" name="TextBox 8"/>
          <p:cNvSpPr txBox="1"/>
          <p:nvPr/>
        </p:nvSpPr>
        <p:spPr>
          <a:xfrm>
            <a:off x="3223260" y="2023110"/>
            <a:ext cx="5109210" cy="900246"/>
          </a:xfrm>
          <a:prstGeom prst="rect">
            <a:avLst/>
          </a:prstGeom>
          <a:noFill/>
        </p:spPr>
        <p:txBody>
          <a:bodyPr wrap="square" lIns="0" tIns="0" rIns="0" bIns="0">
            <a:spAutoFit/>
          </a:bodyPr>
          <a:lstStyle/>
          <a:p>
            <a:pPr marL="0" marR="0" lvl="0" indent="0" algn="l" defTabSz="342900" rtl="0" eaLnBrk="1" fontAlgn="auto" latinLnBrk="0" hangingPunct="1">
              <a:lnSpc>
                <a:spcPct val="100000"/>
              </a:lnSpc>
              <a:spcBef>
                <a:spcPts val="0"/>
              </a:spcBef>
              <a:spcAft>
                <a:spcPts val="750"/>
              </a:spcAft>
              <a:buClrTx/>
              <a:buSzTx/>
              <a:buFontTx/>
              <a:buNone/>
              <a:tabLst/>
              <a:defRPr sz="2600" b="0">
                <a:solidFill>
                  <a:srgbClr val="F7FAFC"/>
                </a:solidFill>
                <a:latin typeface="Aptos"/>
              </a:defRPr>
            </a:pPr>
            <a:r>
              <a:rPr kumimoji="0" sz="1950" b="0" i="0" u="none" strike="noStrike" kern="1200" cap="none" spc="0" normalizeH="0" baseline="0" noProof="0">
                <a:ln>
                  <a:noFill/>
                </a:ln>
                <a:solidFill>
                  <a:srgbClr val="F7FAFC"/>
                </a:solidFill>
                <a:effectLst/>
                <a:uLnTx/>
                <a:uFillTx/>
                <a:latin typeface="Aptos"/>
                <a:ea typeface="+mn-ea"/>
                <a:cs typeface="+mn-cs"/>
              </a:rPr>
              <a:t>Atlantic’s largest customer may cancel future orders unless a credible restructuring agreement is reached.</a:t>
            </a:r>
          </a:p>
        </p:txBody>
      </p:sp>
      <p:sp>
        <p:nvSpPr>
          <p:cNvPr id="10" name="TextBox 9"/>
          <p:cNvSpPr txBox="1"/>
          <p:nvPr/>
        </p:nvSpPr>
        <p:spPr>
          <a:xfrm>
            <a:off x="685800" y="3806190"/>
            <a:ext cx="7818120" cy="300082"/>
          </a:xfrm>
          <a:prstGeom prst="rect">
            <a:avLst/>
          </a:prstGeom>
          <a:noFill/>
        </p:spPr>
        <p:txBody>
          <a:bodyPr wrap="square" lIns="0" tIns="0" rIns="0" bIns="0">
            <a:spAutoFit/>
          </a:bodyPr>
          <a:lstStyle/>
          <a:p>
            <a:pPr marL="0" marR="0" lvl="0" indent="0" algn="l" defTabSz="342900" rtl="0" eaLnBrk="1" fontAlgn="auto" latinLnBrk="0" hangingPunct="1">
              <a:lnSpc>
                <a:spcPct val="100000"/>
              </a:lnSpc>
              <a:spcBef>
                <a:spcPts val="0"/>
              </a:spcBef>
              <a:spcAft>
                <a:spcPts val="750"/>
              </a:spcAft>
              <a:buClrTx/>
              <a:buSzTx/>
              <a:buFontTx/>
              <a:buNone/>
              <a:tabLst/>
              <a:defRPr sz="2600" b="1">
                <a:solidFill>
                  <a:srgbClr val="26B0A6"/>
                </a:solidFill>
                <a:latin typeface="Aptos"/>
              </a:defRPr>
            </a:pPr>
            <a:r>
              <a:rPr kumimoji="0" sz="1950" b="1" i="0" u="none" strike="noStrike" kern="1200" cap="none" spc="0" normalizeH="0" baseline="0" noProof="0">
                <a:ln>
                  <a:noFill/>
                </a:ln>
                <a:solidFill>
                  <a:srgbClr val="26B0A6"/>
                </a:solidFill>
                <a:effectLst/>
                <a:uLnTx/>
                <a:uFillTx/>
                <a:latin typeface="Aptos"/>
                <a:ea typeface="+mn-ea"/>
                <a:cs typeface="+mn-cs"/>
              </a:rPr>
              <a:t>Does urgency make a deal more likely — or less likely?</a:t>
            </a:r>
          </a:p>
        </p:txBody>
      </p:sp>
    </p:spTree>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bg>
      <p:bgPr>
        <a:solidFill>
          <a:srgbClr val="0F1F31"/>
        </a:solidFill>
        <a:effectLst/>
      </p:bgPr>
    </p:bg>
    <p:spTree>
      <p:nvGrpSpPr>
        <p:cNvPr id="1" name=""/>
        <p:cNvGrpSpPr/>
        <p:nvPr/>
      </p:nvGrpSpPr>
      <p:grpSpPr>
        <a:xfrm>
          <a:off x="0" y="0"/>
          <a:ext cx="0" cy="0"/>
          <a:chOff x="0" y="0"/>
          <a:chExt cx="0" cy="0"/>
        </a:xfrm>
      </p:grpSpPr>
      <p:sp>
        <p:nvSpPr>
          <p:cNvPr id="2" name="Rectangle 1"/>
          <p:cNvSpPr/>
          <p:nvPr/>
        </p:nvSpPr>
        <p:spPr>
          <a:xfrm>
            <a:off x="445770" y="370332"/>
            <a:ext cx="82296" cy="233172"/>
          </a:xfrm>
          <a:prstGeom prst="rect">
            <a:avLst/>
          </a:prstGeom>
          <a:solidFill>
            <a:srgbClr val="26B0A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sz="135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617220" y="356616"/>
            <a:ext cx="6858000" cy="150041"/>
          </a:xfrm>
          <a:prstGeom prst="rect">
            <a:avLst/>
          </a:prstGeom>
          <a:noFill/>
        </p:spPr>
        <p:txBody>
          <a:bodyPr wrap="square" lIns="0" tIns="0" rIns="0" bIns="0">
            <a:spAutoFit/>
          </a:bodyPr>
          <a:lstStyle/>
          <a:p>
            <a:pPr marL="0" marR="0" lvl="0" indent="0" algn="l" defTabSz="342900" rtl="0" eaLnBrk="1" fontAlgn="auto" latinLnBrk="0" hangingPunct="1">
              <a:lnSpc>
                <a:spcPct val="100000"/>
              </a:lnSpc>
              <a:spcBef>
                <a:spcPts val="0"/>
              </a:spcBef>
              <a:spcAft>
                <a:spcPts val="750"/>
              </a:spcAft>
              <a:buClrTx/>
              <a:buSzTx/>
              <a:buFontTx/>
              <a:buNone/>
              <a:tabLst/>
              <a:defRPr sz="1300" b="1">
                <a:solidFill>
                  <a:srgbClr val="ADBECD"/>
                </a:solidFill>
                <a:latin typeface="Aptos"/>
              </a:defRPr>
            </a:pPr>
            <a:r>
              <a:rPr kumimoji="0" sz="975" b="1" i="0" u="none" strike="noStrike" kern="1200" cap="none" spc="0" normalizeH="0" baseline="0" noProof="0">
                <a:ln>
                  <a:noFill/>
                </a:ln>
                <a:solidFill>
                  <a:srgbClr val="ADBECD"/>
                </a:solidFill>
                <a:effectLst/>
                <a:uLnTx/>
                <a:uFillTx/>
                <a:latin typeface="Aptos"/>
                <a:ea typeface="+mn-ea"/>
                <a:cs typeface="+mn-cs"/>
              </a:rPr>
              <a:t>INTERVENTION 3</a:t>
            </a:r>
          </a:p>
        </p:txBody>
      </p:sp>
      <p:sp>
        <p:nvSpPr>
          <p:cNvPr id="4" name="TextBox 3"/>
          <p:cNvSpPr txBox="1"/>
          <p:nvPr/>
        </p:nvSpPr>
        <p:spPr>
          <a:xfrm>
            <a:off x="8092440" y="4834890"/>
            <a:ext cx="685800" cy="126958"/>
          </a:xfrm>
          <a:prstGeom prst="rect">
            <a:avLst/>
          </a:prstGeom>
          <a:noFill/>
        </p:spPr>
        <p:txBody>
          <a:bodyPr wrap="square" lIns="0" tIns="0" rIns="0" bIns="0">
            <a:spAutoFit/>
          </a:bodyPr>
          <a:lstStyle/>
          <a:p>
            <a:pPr marL="0" marR="0" lvl="0" indent="0" algn="r" defTabSz="342900" rtl="0" eaLnBrk="1" fontAlgn="auto" latinLnBrk="0" hangingPunct="1">
              <a:lnSpc>
                <a:spcPct val="100000"/>
              </a:lnSpc>
              <a:spcBef>
                <a:spcPts val="0"/>
              </a:spcBef>
              <a:spcAft>
                <a:spcPts val="750"/>
              </a:spcAft>
              <a:buClrTx/>
              <a:buSzTx/>
              <a:buFontTx/>
              <a:buNone/>
              <a:tabLst/>
              <a:defRPr sz="1100" b="0">
                <a:solidFill>
                  <a:srgbClr val="ADBECD"/>
                </a:solidFill>
                <a:latin typeface="Aptos"/>
              </a:defRPr>
            </a:pPr>
            <a:r>
              <a:rPr kumimoji="0" sz="825" b="0" i="0" u="none" strike="noStrike" kern="1200" cap="none" spc="0" normalizeH="0" baseline="0" noProof="0">
                <a:ln>
                  <a:noFill/>
                </a:ln>
                <a:solidFill>
                  <a:srgbClr val="ADBECD"/>
                </a:solidFill>
                <a:effectLst/>
                <a:uLnTx/>
                <a:uFillTx/>
                <a:latin typeface="Aptos"/>
                <a:ea typeface="+mn-ea"/>
                <a:cs typeface="+mn-cs"/>
              </a:rPr>
              <a:t>08 / 10</a:t>
            </a:r>
          </a:p>
        </p:txBody>
      </p:sp>
      <p:sp>
        <p:nvSpPr>
          <p:cNvPr id="5" name="TextBox 4"/>
          <p:cNvSpPr txBox="1"/>
          <p:nvPr/>
        </p:nvSpPr>
        <p:spPr>
          <a:xfrm>
            <a:off x="582930" y="836676"/>
            <a:ext cx="8092440" cy="438582"/>
          </a:xfrm>
          <a:prstGeom prst="rect">
            <a:avLst/>
          </a:prstGeom>
          <a:noFill/>
        </p:spPr>
        <p:txBody>
          <a:bodyPr wrap="square" lIns="0" tIns="0" rIns="0" bIns="0">
            <a:spAutoFit/>
          </a:bodyPr>
          <a:lstStyle/>
          <a:p>
            <a:pPr marL="0" marR="0" lvl="0" indent="0" algn="l" defTabSz="342900" rtl="0" eaLnBrk="1" fontAlgn="auto" latinLnBrk="0" hangingPunct="1">
              <a:lnSpc>
                <a:spcPct val="100000"/>
              </a:lnSpc>
              <a:spcBef>
                <a:spcPts val="0"/>
              </a:spcBef>
              <a:spcAft>
                <a:spcPts val="750"/>
              </a:spcAft>
              <a:buClrTx/>
              <a:buSzTx/>
              <a:buFontTx/>
              <a:buNone/>
              <a:tabLst/>
              <a:defRPr sz="3800" b="1">
                <a:solidFill>
                  <a:srgbClr val="F7FAFC"/>
                </a:solidFill>
                <a:latin typeface="Aptos"/>
              </a:defRPr>
            </a:pPr>
            <a:r>
              <a:rPr kumimoji="0" sz="2850" b="1" i="0" u="none" strike="noStrike" kern="1200" cap="none" spc="0" normalizeH="0" baseline="0" noProof="0">
                <a:ln>
                  <a:noFill/>
                </a:ln>
                <a:solidFill>
                  <a:srgbClr val="F7FAFC"/>
                </a:solidFill>
                <a:effectLst/>
                <a:uLnTx/>
                <a:uFillTx/>
                <a:latin typeface="Aptos"/>
                <a:ea typeface="+mn-ea"/>
                <a:cs typeface="+mn-cs"/>
              </a:rPr>
              <a:t>Three ways to restart the negotiation</a:t>
            </a:r>
          </a:p>
        </p:txBody>
      </p:sp>
      <p:sp>
        <p:nvSpPr>
          <p:cNvPr id="6" name="Rounded Rectangle 5"/>
          <p:cNvSpPr/>
          <p:nvPr/>
        </p:nvSpPr>
        <p:spPr>
          <a:xfrm>
            <a:off x="685800" y="1714500"/>
            <a:ext cx="7749540" cy="699516"/>
          </a:xfrm>
          <a:prstGeom prst="roundRect">
            <a:avLst/>
          </a:prstGeom>
          <a:solidFill>
            <a:srgbClr val="1C344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sz="1350" b="0" i="0" u="none" strike="noStrike" kern="1200" cap="none" spc="0" normalizeH="0" baseline="0" noProof="0">
              <a:ln>
                <a:noFill/>
              </a:ln>
              <a:solidFill>
                <a:prstClr val="white"/>
              </a:solidFill>
              <a:effectLst/>
              <a:uLnTx/>
              <a:uFillTx/>
              <a:latin typeface="Calibri"/>
              <a:ea typeface="+mn-ea"/>
              <a:cs typeface="+mn-cs"/>
            </a:endParaRPr>
          </a:p>
        </p:txBody>
      </p:sp>
      <p:sp>
        <p:nvSpPr>
          <p:cNvPr id="7" name="TextBox 6"/>
          <p:cNvSpPr txBox="1"/>
          <p:nvPr/>
        </p:nvSpPr>
        <p:spPr>
          <a:xfrm>
            <a:off x="857250" y="1824228"/>
            <a:ext cx="480060" cy="369332"/>
          </a:xfrm>
          <a:prstGeom prst="rect">
            <a:avLst/>
          </a:prstGeom>
          <a:noFill/>
        </p:spPr>
        <p:txBody>
          <a:bodyPr wrap="square" lIns="0" tIns="0" rIns="0" bIns="0">
            <a:spAutoFit/>
          </a:bodyPr>
          <a:lstStyle/>
          <a:p>
            <a:pPr marL="0" marR="0" lvl="0" indent="0" algn="l" defTabSz="342900" rtl="0" eaLnBrk="1" fontAlgn="auto" latinLnBrk="0" hangingPunct="1">
              <a:lnSpc>
                <a:spcPct val="100000"/>
              </a:lnSpc>
              <a:spcBef>
                <a:spcPts val="0"/>
              </a:spcBef>
              <a:spcAft>
                <a:spcPts val="750"/>
              </a:spcAft>
              <a:buClrTx/>
              <a:buSzTx/>
              <a:buFontTx/>
              <a:buNone/>
              <a:tabLst/>
              <a:defRPr sz="2400" b="1">
                <a:solidFill>
                  <a:srgbClr val="26B0A6"/>
                </a:solidFill>
                <a:latin typeface="Aptos"/>
              </a:defRPr>
            </a:pPr>
            <a:r>
              <a:rPr kumimoji="0" sz="2400" b="1" i="0" u="none" strike="noStrike" kern="1200" cap="none" spc="0" normalizeH="0" baseline="0" noProof="0">
                <a:ln>
                  <a:noFill/>
                </a:ln>
                <a:solidFill>
                  <a:srgbClr val="26B0A6"/>
                </a:solidFill>
                <a:effectLst/>
                <a:uLnTx/>
                <a:uFillTx/>
                <a:latin typeface="Aptos"/>
                <a:ea typeface="+mn-ea"/>
                <a:cs typeface="+mn-cs"/>
              </a:rPr>
              <a:t>01</a:t>
            </a:r>
          </a:p>
        </p:txBody>
      </p:sp>
      <p:sp>
        <p:nvSpPr>
          <p:cNvPr id="8" name="TextBox 7"/>
          <p:cNvSpPr txBox="1"/>
          <p:nvPr/>
        </p:nvSpPr>
        <p:spPr>
          <a:xfrm>
            <a:off x="1474470" y="1789938"/>
            <a:ext cx="2880360" cy="738664"/>
          </a:xfrm>
          <a:prstGeom prst="rect">
            <a:avLst/>
          </a:prstGeom>
          <a:noFill/>
        </p:spPr>
        <p:txBody>
          <a:bodyPr wrap="square" lIns="0" tIns="0" rIns="0" bIns="0">
            <a:spAutoFit/>
          </a:bodyPr>
          <a:lstStyle/>
          <a:p>
            <a:pPr marL="0" marR="0" lvl="0" indent="0" algn="l" defTabSz="342900" rtl="0" eaLnBrk="1" fontAlgn="auto" latinLnBrk="0" hangingPunct="1">
              <a:lnSpc>
                <a:spcPct val="100000"/>
              </a:lnSpc>
              <a:spcBef>
                <a:spcPts val="0"/>
              </a:spcBef>
              <a:spcAft>
                <a:spcPts val="750"/>
              </a:spcAft>
              <a:buClrTx/>
              <a:buSzTx/>
              <a:buFontTx/>
              <a:buNone/>
              <a:tabLst/>
              <a:defRPr sz="2400" b="1">
                <a:solidFill>
                  <a:srgbClr val="F7FAFC"/>
                </a:solidFill>
                <a:latin typeface="Aptos"/>
              </a:defRPr>
            </a:pPr>
            <a:r>
              <a:rPr kumimoji="0" sz="2400" b="1" i="0" u="none" strike="noStrike" kern="1200" cap="none" spc="0" normalizeH="0" baseline="0" noProof="0">
                <a:ln>
                  <a:noFill/>
                </a:ln>
                <a:solidFill>
                  <a:srgbClr val="F7FAFC"/>
                </a:solidFill>
                <a:effectLst/>
                <a:uLnTx/>
                <a:uFillTx/>
                <a:latin typeface="Aptos"/>
                <a:ea typeface="+mn-ea"/>
                <a:cs typeface="+mn-cs"/>
              </a:rPr>
              <a:t>Reality-test assumptions</a:t>
            </a:r>
          </a:p>
        </p:txBody>
      </p:sp>
      <p:sp>
        <p:nvSpPr>
          <p:cNvPr id="9" name="TextBox 8"/>
          <p:cNvSpPr txBox="1"/>
          <p:nvPr/>
        </p:nvSpPr>
        <p:spPr>
          <a:xfrm>
            <a:off x="4183380" y="1817370"/>
            <a:ext cx="3909060" cy="207749"/>
          </a:xfrm>
          <a:prstGeom prst="rect">
            <a:avLst/>
          </a:prstGeom>
          <a:noFill/>
        </p:spPr>
        <p:txBody>
          <a:bodyPr wrap="square" lIns="0" tIns="0" rIns="0" bIns="0">
            <a:spAutoFit/>
          </a:bodyPr>
          <a:lstStyle/>
          <a:p>
            <a:pPr marL="0" marR="0" lvl="0" indent="0" algn="l" defTabSz="342900" rtl="0" eaLnBrk="1" fontAlgn="auto" latinLnBrk="0" hangingPunct="1">
              <a:lnSpc>
                <a:spcPct val="100000"/>
              </a:lnSpc>
              <a:spcBef>
                <a:spcPts val="0"/>
              </a:spcBef>
              <a:spcAft>
                <a:spcPts val="750"/>
              </a:spcAft>
              <a:buClrTx/>
              <a:buSzTx/>
              <a:buFontTx/>
              <a:buNone/>
              <a:tabLst/>
              <a:defRPr sz="1800" b="0">
                <a:solidFill>
                  <a:srgbClr val="ADBECD"/>
                </a:solidFill>
                <a:latin typeface="Aptos"/>
              </a:defRPr>
            </a:pPr>
            <a:r>
              <a:rPr kumimoji="0" sz="1350" b="0" i="0" u="none" strike="noStrike" kern="1200" cap="none" spc="0" normalizeH="0" baseline="0" noProof="0">
                <a:ln>
                  <a:noFill/>
                </a:ln>
                <a:solidFill>
                  <a:srgbClr val="ADBECD"/>
                </a:solidFill>
                <a:effectLst/>
                <a:uLnTx/>
                <a:uFillTx/>
                <a:latin typeface="Aptos"/>
                <a:ea typeface="+mn-ea"/>
                <a:cs typeface="+mn-cs"/>
              </a:rPr>
              <a:t>What happens if no agreement is reached?</a:t>
            </a:r>
          </a:p>
        </p:txBody>
      </p:sp>
      <p:sp>
        <p:nvSpPr>
          <p:cNvPr id="10" name="Rounded Rectangle 9"/>
          <p:cNvSpPr/>
          <p:nvPr/>
        </p:nvSpPr>
        <p:spPr>
          <a:xfrm>
            <a:off x="685800" y="2571750"/>
            <a:ext cx="7749540" cy="699516"/>
          </a:xfrm>
          <a:prstGeom prst="roundRect">
            <a:avLst/>
          </a:prstGeom>
          <a:solidFill>
            <a:srgbClr val="1C344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sz="1350" b="0" i="0" u="none" strike="noStrike" kern="1200" cap="none" spc="0" normalizeH="0" baseline="0" noProof="0">
              <a:ln>
                <a:noFill/>
              </a:ln>
              <a:solidFill>
                <a:prstClr val="white"/>
              </a:solidFill>
              <a:effectLst/>
              <a:uLnTx/>
              <a:uFillTx/>
              <a:latin typeface="Calibri"/>
              <a:ea typeface="+mn-ea"/>
              <a:cs typeface="+mn-cs"/>
            </a:endParaRPr>
          </a:p>
        </p:txBody>
      </p:sp>
      <p:sp>
        <p:nvSpPr>
          <p:cNvPr id="11" name="TextBox 10"/>
          <p:cNvSpPr txBox="1"/>
          <p:nvPr/>
        </p:nvSpPr>
        <p:spPr>
          <a:xfrm>
            <a:off x="857250" y="2681478"/>
            <a:ext cx="480060" cy="369332"/>
          </a:xfrm>
          <a:prstGeom prst="rect">
            <a:avLst/>
          </a:prstGeom>
          <a:noFill/>
        </p:spPr>
        <p:txBody>
          <a:bodyPr wrap="square" lIns="0" tIns="0" rIns="0" bIns="0">
            <a:spAutoFit/>
          </a:bodyPr>
          <a:lstStyle/>
          <a:p>
            <a:pPr marL="0" marR="0" lvl="0" indent="0" algn="l" defTabSz="342900" rtl="0" eaLnBrk="1" fontAlgn="auto" latinLnBrk="0" hangingPunct="1">
              <a:lnSpc>
                <a:spcPct val="100000"/>
              </a:lnSpc>
              <a:spcBef>
                <a:spcPts val="0"/>
              </a:spcBef>
              <a:spcAft>
                <a:spcPts val="750"/>
              </a:spcAft>
              <a:buClrTx/>
              <a:buSzTx/>
              <a:buFontTx/>
              <a:buNone/>
              <a:tabLst/>
              <a:defRPr sz="2400" b="1">
                <a:solidFill>
                  <a:srgbClr val="26B0A6"/>
                </a:solidFill>
                <a:latin typeface="Aptos"/>
              </a:defRPr>
            </a:pPr>
            <a:r>
              <a:rPr kumimoji="0" sz="2400" b="1" i="0" u="none" strike="noStrike" kern="1200" cap="none" spc="0" normalizeH="0" baseline="0" noProof="0">
                <a:ln>
                  <a:noFill/>
                </a:ln>
                <a:solidFill>
                  <a:srgbClr val="26B0A6"/>
                </a:solidFill>
                <a:effectLst/>
                <a:uLnTx/>
                <a:uFillTx/>
                <a:latin typeface="Aptos"/>
                <a:ea typeface="+mn-ea"/>
                <a:cs typeface="+mn-cs"/>
              </a:rPr>
              <a:t>02</a:t>
            </a:r>
          </a:p>
        </p:txBody>
      </p:sp>
      <p:sp>
        <p:nvSpPr>
          <p:cNvPr id="12" name="TextBox 11"/>
          <p:cNvSpPr txBox="1"/>
          <p:nvPr/>
        </p:nvSpPr>
        <p:spPr>
          <a:xfrm>
            <a:off x="1474470" y="2647188"/>
            <a:ext cx="2880360" cy="369332"/>
          </a:xfrm>
          <a:prstGeom prst="rect">
            <a:avLst/>
          </a:prstGeom>
          <a:noFill/>
        </p:spPr>
        <p:txBody>
          <a:bodyPr wrap="square" lIns="0" tIns="0" rIns="0" bIns="0">
            <a:spAutoFit/>
          </a:bodyPr>
          <a:lstStyle/>
          <a:p>
            <a:pPr marL="0" marR="0" lvl="0" indent="0" algn="l" defTabSz="342900" rtl="0" eaLnBrk="1" fontAlgn="auto" latinLnBrk="0" hangingPunct="1">
              <a:lnSpc>
                <a:spcPct val="100000"/>
              </a:lnSpc>
              <a:spcBef>
                <a:spcPts val="0"/>
              </a:spcBef>
              <a:spcAft>
                <a:spcPts val="750"/>
              </a:spcAft>
              <a:buClrTx/>
              <a:buSzTx/>
              <a:buFontTx/>
              <a:buNone/>
              <a:tabLst/>
              <a:defRPr sz="2400" b="1">
                <a:solidFill>
                  <a:srgbClr val="F7FAFC"/>
                </a:solidFill>
                <a:latin typeface="Aptos"/>
              </a:defRPr>
            </a:pPr>
            <a:r>
              <a:rPr kumimoji="0" sz="2400" b="1" i="0" u="none" strike="noStrike" kern="1200" cap="none" spc="0" normalizeH="0" baseline="0" noProof="0">
                <a:ln>
                  <a:noFill/>
                </a:ln>
                <a:solidFill>
                  <a:srgbClr val="F7FAFC"/>
                </a:solidFill>
                <a:effectLst/>
                <a:uLnTx/>
                <a:uFillTx/>
                <a:latin typeface="Aptos"/>
                <a:ea typeface="+mn-ea"/>
                <a:cs typeface="+mn-cs"/>
              </a:rPr>
              <a:t>Check the mandate</a:t>
            </a:r>
          </a:p>
        </p:txBody>
      </p:sp>
      <p:sp>
        <p:nvSpPr>
          <p:cNvPr id="13" name="TextBox 12"/>
          <p:cNvSpPr txBox="1"/>
          <p:nvPr/>
        </p:nvSpPr>
        <p:spPr>
          <a:xfrm>
            <a:off x="4183380" y="2674620"/>
            <a:ext cx="3909060" cy="207749"/>
          </a:xfrm>
          <a:prstGeom prst="rect">
            <a:avLst/>
          </a:prstGeom>
          <a:noFill/>
        </p:spPr>
        <p:txBody>
          <a:bodyPr wrap="square" lIns="0" tIns="0" rIns="0" bIns="0">
            <a:spAutoFit/>
          </a:bodyPr>
          <a:lstStyle/>
          <a:p>
            <a:pPr marL="0" marR="0" lvl="0" indent="0" algn="l" defTabSz="342900" rtl="0" eaLnBrk="1" fontAlgn="auto" latinLnBrk="0" hangingPunct="1">
              <a:lnSpc>
                <a:spcPct val="100000"/>
              </a:lnSpc>
              <a:spcBef>
                <a:spcPts val="0"/>
              </a:spcBef>
              <a:spcAft>
                <a:spcPts val="750"/>
              </a:spcAft>
              <a:buClrTx/>
              <a:buSzTx/>
              <a:buFontTx/>
              <a:buNone/>
              <a:tabLst/>
              <a:defRPr sz="1800" b="0">
                <a:solidFill>
                  <a:srgbClr val="ADBECD"/>
                </a:solidFill>
                <a:latin typeface="Aptos"/>
              </a:defRPr>
            </a:pPr>
            <a:r>
              <a:rPr kumimoji="0" sz="1350" b="0" i="0" u="none" strike="noStrike" kern="1200" cap="none" spc="0" normalizeH="0" baseline="0" noProof="0">
                <a:ln>
                  <a:noFill/>
                </a:ln>
                <a:solidFill>
                  <a:srgbClr val="ADBECD"/>
                </a:solidFill>
                <a:effectLst/>
                <a:uLnTx/>
                <a:uFillTx/>
                <a:latin typeface="Aptos"/>
                <a:ea typeface="+mn-ea"/>
                <a:cs typeface="+mn-cs"/>
              </a:rPr>
              <a:t>Who can actually approve the deal?</a:t>
            </a:r>
          </a:p>
        </p:txBody>
      </p:sp>
      <p:sp>
        <p:nvSpPr>
          <p:cNvPr id="14" name="Rounded Rectangle 13"/>
          <p:cNvSpPr/>
          <p:nvPr/>
        </p:nvSpPr>
        <p:spPr>
          <a:xfrm>
            <a:off x="685800" y="3429000"/>
            <a:ext cx="7749540" cy="699516"/>
          </a:xfrm>
          <a:prstGeom prst="roundRect">
            <a:avLst/>
          </a:prstGeom>
          <a:solidFill>
            <a:srgbClr val="1C344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sz="135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p:cNvSpPr txBox="1"/>
          <p:nvPr/>
        </p:nvSpPr>
        <p:spPr>
          <a:xfrm>
            <a:off x="857250" y="3538728"/>
            <a:ext cx="480060" cy="369332"/>
          </a:xfrm>
          <a:prstGeom prst="rect">
            <a:avLst/>
          </a:prstGeom>
          <a:noFill/>
        </p:spPr>
        <p:txBody>
          <a:bodyPr wrap="square" lIns="0" tIns="0" rIns="0" bIns="0">
            <a:spAutoFit/>
          </a:bodyPr>
          <a:lstStyle/>
          <a:p>
            <a:pPr marL="0" marR="0" lvl="0" indent="0" algn="l" defTabSz="342900" rtl="0" eaLnBrk="1" fontAlgn="auto" latinLnBrk="0" hangingPunct="1">
              <a:lnSpc>
                <a:spcPct val="100000"/>
              </a:lnSpc>
              <a:spcBef>
                <a:spcPts val="0"/>
              </a:spcBef>
              <a:spcAft>
                <a:spcPts val="750"/>
              </a:spcAft>
              <a:buClrTx/>
              <a:buSzTx/>
              <a:buFontTx/>
              <a:buNone/>
              <a:tabLst/>
              <a:defRPr sz="2400" b="1">
                <a:solidFill>
                  <a:srgbClr val="26B0A6"/>
                </a:solidFill>
                <a:latin typeface="Aptos"/>
              </a:defRPr>
            </a:pPr>
            <a:r>
              <a:rPr kumimoji="0" sz="2400" b="1" i="0" u="none" strike="noStrike" kern="1200" cap="none" spc="0" normalizeH="0" baseline="0" noProof="0">
                <a:ln>
                  <a:noFill/>
                </a:ln>
                <a:solidFill>
                  <a:srgbClr val="26B0A6"/>
                </a:solidFill>
                <a:effectLst/>
                <a:uLnTx/>
                <a:uFillTx/>
                <a:latin typeface="Aptos"/>
                <a:ea typeface="+mn-ea"/>
                <a:cs typeface="+mn-cs"/>
              </a:rPr>
              <a:t>03</a:t>
            </a:r>
          </a:p>
        </p:txBody>
      </p:sp>
      <p:sp>
        <p:nvSpPr>
          <p:cNvPr id="16" name="TextBox 15"/>
          <p:cNvSpPr txBox="1"/>
          <p:nvPr/>
        </p:nvSpPr>
        <p:spPr>
          <a:xfrm>
            <a:off x="1474470" y="3504438"/>
            <a:ext cx="2880360" cy="369332"/>
          </a:xfrm>
          <a:prstGeom prst="rect">
            <a:avLst/>
          </a:prstGeom>
          <a:noFill/>
        </p:spPr>
        <p:txBody>
          <a:bodyPr wrap="square" lIns="0" tIns="0" rIns="0" bIns="0">
            <a:spAutoFit/>
          </a:bodyPr>
          <a:lstStyle/>
          <a:p>
            <a:pPr marL="0" marR="0" lvl="0" indent="0" algn="l" defTabSz="342900" rtl="0" eaLnBrk="1" fontAlgn="auto" latinLnBrk="0" hangingPunct="1">
              <a:lnSpc>
                <a:spcPct val="100000"/>
              </a:lnSpc>
              <a:spcBef>
                <a:spcPts val="0"/>
              </a:spcBef>
              <a:spcAft>
                <a:spcPts val="750"/>
              </a:spcAft>
              <a:buClrTx/>
              <a:buSzTx/>
              <a:buFontTx/>
              <a:buNone/>
              <a:tabLst/>
              <a:defRPr sz="2400" b="1">
                <a:solidFill>
                  <a:srgbClr val="F7FAFC"/>
                </a:solidFill>
                <a:latin typeface="Aptos"/>
              </a:defRPr>
            </a:pPr>
            <a:r>
              <a:rPr kumimoji="0" sz="2400" b="1" i="0" u="none" strike="noStrike" kern="1200" cap="none" spc="0" normalizeH="0" baseline="0" noProof="0">
                <a:ln>
                  <a:noFill/>
                </a:ln>
                <a:solidFill>
                  <a:srgbClr val="F7FAFC"/>
                </a:solidFill>
                <a:effectLst/>
                <a:uLnTx/>
                <a:uFillTx/>
                <a:latin typeface="Aptos"/>
                <a:ea typeface="+mn-ea"/>
                <a:cs typeface="+mn-cs"/>
              </a:rPr>
              <a:t>Expand the package</a:t>
            </a:r>
          </a:p>
        </p:txBody>
      </p:sp>
      <p:sp>
        <p:nvSpPr>
          <p:cNvPr id="17" name="TextBox 16"/>
          <p:cNvSpPr txBox="1"/>
          <p:nvPr/>
        </p:nvSpPr>
        <p:spPr>
          <a:xfrm>
            <a:off x="4183380" y="3531870"/>
            <a:ext cx="3909060" cy="207749"/>
          </a:xfrm>
          <a:prstGeom prst="rect">
            <a:avLst/>
          </a:prstGeom>
          <a:noFill/>
        </p:spPr>
        <p:txBody>
          <a:bodyPr wrap="square" lIns="0" tIns="0" rIns="0" bIns="0">
            <a:spAutoFit/>
          </a:bodyPr>
          <a:lstStyle/>
          <a:p>
            <a:pPr marL="0" marR="0" lvl="0" indent="0" algn="l" defTabSz="342900" rtl="0" eaLnBrk="1" fontAlgn="auto" latinLnBrk="0" hangingPunct="1">
              <a:lnSpc>
                <a:spcPct val="100000"/>
              </a:lnSpc>
              <a:spcBef>
                <a:spcPts val="0"/>
              </a:spcBef>
              <a:spcAft>
                <a:spcPts val="750"/>
              </a:spcAft>
              <a:buClrTx/>
              <a:buSzTx/>
              <a:buFontTx/>
              <a:buNone/>
              <a:tabLst/>
              <a:defRPr sz="1800" b="0">
                <a:solidFill>
                  <a:srgbClr val="ADBECD"/>
                </a:solidFill>
                <a:latin typeface="Aptos"/>
              </a:defRPr>
            </a:pPr>
            <a:r>
              <a:rPr kumimoji="0" sz="1350" b="0" i="0" u="none" strike="noStrike" kern="1200" cap="none" spc="0" normalizeH="0" baseline="0" noProof="0">
                <a:ln>
                  <a:noFill/>
                </a:ln>
                <a:solidFill>
                  <a:srgbClr val="ADBECD"/>
                </a:solidFill>
                <a:effectLst/>
                <a:uLnTx/>
                <a:uFillTx/>
                <a:latin typeface="Aptos"/>
                <a:ea typeface="+mn-ea"/>
                <a:cs typeface="+mn-cs"/>
              </a:rPr>
              <a:t>What else can be negotiated besides €2m?</a:t>
            </a:r>
          </a:p>
        </p:txBody>
      </p:sp>
    </p:spTree>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bg>
      <p:bgPr>
        <a:solidFill>
          <a:srgbClr val="0F1F31"/>
        </a:solidFill>
        <a:effectLst/>
      </p:bgPr>
    </p:bg>
    <p:spTree>
      <p:nvGrpSpPr>
        <p:cNvPr id="1" name=""/>
        <p:cNvGrpSpPr/>
        <p:nvPr/>
      </p:nvGrpSpPr>
      <p:grpSpPr>
        <a:xfrm>
          <a:off x="0" y="0"/>
          <a:ext cx="0" cy="0"/>
          <a:chOff x="0" y="0"/>
          <a:chExt cx="0" cy="0"/>
        </a:xfrm>
      </p:grpSpPr>
      <p:sp>
        <p:nvSpPr>
          <p:cNvPr id="2" name="Rectangle 1"/>
          <p:cNvSpPr/>
          <p:nvPr/>
        </p:nvSpPr>
        <p:spPr>
          <a:xfrm>
            <a:off x="445770" y="370332"/>
            <a:ext cx="82296" cy="233172"/>
          </a:xfrm>
          <a:prstGeom prst="rect">
            <a:avLst/>
          </a:prstGeom>
          <a:solidFill>
            <a:srgbClr val="26B0A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sz="135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617220" y="356616"/>
            <a:ext cx="6858000" cy="150041"/>
          </a:xfrm>
          <a:prstGeom prst="rect">
            <a:avLst/>
          </a:prstGeom>
          <a:noFill/>
        </p:spPr>
        <p:txBody>
          <a:bodyPr wrap="square" lIns="0" tIns="0" rIns="0" bIns="0">
            <a:spAutoFit/>
          </a:bodyPr>
          <a:lstStyle/>
          <a:p>
            <a:pPr marL="0" marR="0" lvl="0" indent="0" algn="l" defTabSz="342900" rtl="0" eaLnBrk="1" fontAlgn="auto" latinLnBrk="0" hangingPunct="1">
              <a:lnSpc>
                <a:spcPct val="100000"/>
              </a:lnSpc>
              <a:spcBef>
                <a:spcPts val="0"/>
              </a:spcBef>
              <a:spcAft>
                <a:spcPts val="750"/>
              </a:spcAft>
              <a:buClrTx/>
              <a:buSzTx/>
              <a:buFontTx/>
              <a:buNone/>
              <a:tabLst/>
              <a:defRPr sz="1300" b="1">
                <a:solidFill>
                  <a:srgbClr val="ADBECD"/>
                </a:solidFill>
                <a:latin typeface="Aptos"/>
              </a:defRPr>
            </a:pPr>
            <a:r>
              <a:rPr kumimoji="0" sz="975" b="1" i="0" u="none" strike="noStrike" kern="1200" cap="none" spc="0" normalizeH="0" baseline="0" noProof="0">
                <a:ln>
                  <a:noFill/>
                </a:ln>
                <a:solidFill>
                  <a:srgbClr val="ADBECD"/>
                </a:solidFill>
                <a:effectLst/>
                <a:uLnTx/>
                <a:uFillTx/>
                <a:latin typeface="Aptos"/>
                <a:ea typeface="+mn-ea"/>
                <a:cs typeface="+mn-cs"/>
              </a:rPr>
              <a:t>TAKEAWAYS</a:t>
            </a:r>
          </a:p>
        </p:txBody>
      </p:sp>
      <p:sp>
        <p:nvSpPr>
          <p:cNvPr id="4" name="TextBox 3"/>
          <p:cNvSpPr txBox="1"/>
          <p:nvPr/>
        </p:nvSpPr>
        <p:spPr>
          <a:xfrm>
            <a:off x="8092440" y="4834890"/>
            <a:ext cx="685800" cy="126958"/>
          </a:xfrm>
          <a:prstGeom prst="rect">
            <a:avLst/>
          </a:prstGeom>
          <a:noFill/>
        </p:spPr>
        <p:txBody>
          <a:bodyPr wrap="square" lIns="0" tIns="0" rIns="0" bIns="0">
            <a:spAutoFit/>
          </a:bodyPr>
          <a:lstStyle/>
          <a:p>
            <a:pPr marL="0" marR="0" lvl="0" indent="0" algn="r" defTabSz="342900" rtl="0" eaLnBrk="1" fontAlgn="auto" latinLnBrk="0" hangingPunct="1">
              <a:lnSpc>
                <a:spcPct val="100000"/>
              </a:lnSpc>
              <a:spcBef>
                <a:spcPts val="0"/>
              </a:spcBef>
              <a:spcAft>
                <a:spcPts val="750"/>
              </a:spcAft>
              <a:buClrTx/>
              <a:buSzTx/>
              <a:buFontTx/>
              <a:buNone/>
              <a:tabLst/>
              <a:defRPr sz="1100" b="0">
                <a:solidFill>
                  <a:srgbClr val="ADBECD"/>
                </a:solidFill>
                <a:latin typeface="Aptos"/>
              </a:defRPr>
            </a:pPr>
            <a:r>
              <a:rPr kumimoji="0" sz="825" b="0" i="0" u="none" strike="noStrike" kern="1200" cap="none" spc="0" normalizeH="0" baseline="0" noProof="0">
                <a:ln>
                  <a:noFill/>
                </a:ln>
                <a:solidFill>
                  <a:srgbClr val="ADBECD"/>
                </a:solidFill>
                <a:effectLst/>
                <a:uLnTx/>
                <a:uFillTx/>
                <a:latin typeface="Aptos"/>
                <a:ea typeface="+mn-ea"/>
                <a:cs typeface="+mn-cs"/>
              </a:rPr>
              <a:t>09 / 10</a:t>
            </a:r>
          </a:p>
        </p:txBody>
      </p:sp>
      <p:sp>
        <p:nvSpPr>
          <p:cNvPr id="5" name="TextBox 4"/>
          <p:cNvSpPr txBox="1"/>
          <p:nvPr/>
        </p:nvSpPr>
        <p:spPr>
          <a:xfrm>
            <a:off x="582930" y="836676"/>
            <a:ext cx="8092440" cy="438582"/>
          </a:xfrm>
          <a:prstGeom prst="rect">
            <a:avLst/>
          </a:prstGeom>
          <a:noFill/>
        </p:spPr>
        <p:txBody>
          <a:bodyPr wrap="square" lIns="0" tIns="0" rIns="0" bIns="0">
            <a:spAutoFit/>
          </a:bodyPr>
          <a:lstStyle/>
          <a:p>
            <a:pPr marL="0" marR="0" lvl="0" indent="0" algn="l" defTabSz="342900" rtl="0" eaLnBrk="1" fontAlgn="auto" latinLnBrk="0" hangingPunct="1">
              <a:lnSpc>
                <a:spcPct val="100000"/>
              </a:lnSpc>
              <a:spcBef>
                <a:spcPts val="0"/>
              </a:spcBef>
              <a:spcAft>
                <a:spcPts val="750"/>
              </a:spcAft>
              <a:buClrTx/>
              <a:buSzTx/>
              <a:buFontTx/>
              <a:buNone/>
              <a:tabLst/>
              <a:defRPr sz="3800" b="1">
                <a:solidFill>
                  <a:srgbClr val="F7FAFC"/>
                </a:solidFill>
                <a:latin typeface="Aptos"/>
              </a:defRPr>
            </a:pPr>
            <a:r>
              <a:rPr kumimoji="0" sz="2850" b="1" i="0" u="none" strike="noStrike" kern="1200" cap="none" spc="0" normalizeH="0" baseline="0" noProof="0">
                <a:ln>
                  <a:noFill/>
                </a:ln>
                <a:solidFill>
                  <a:srgbClr val="F7FAFC"/>
                </a:solidFill>
                <a:effectLst/>
                <a:uLnTx/>
                <a:uFillTx/>
                <a:latin typeface="Aptos"/>
                <a:ea typeface="+mn-ea"/>
                <a:cs typeface="+mn-cs"/>
              </a:rPr>
              <a:t>Five things to try before walking away</a:t>
            </a:r>
          </a:p>
        </p:txBody>
      </p:sp>
      <p:sp>
        <p:nvSpPr>
          <p:cNvPr id="6" name="TextBox 5"/>
          <p:cNvSpPr txBox="1"/>
          <p:nvPr/>
        </p:nvSpPr>
        <p:spPr>
          <a:xfrm>
            <a:off x="685800" y="1645920"/>
            <a:ext cx="514350" cy="253916"/>
          </a:xfrm>
          <a:prstGeom prst="rect">
            <a:avLst/>
          </a:prstGeom>
          <a:noFill/>
        </p:spPr>
        <p:txBody>
          <a:bodyPr wrap="square" lIns="0" tIns="0" rIns="0" bIns="0">
            <a:spAutoFit/>
          </a:bodyPr>
          <a:lstStyle/>
          <a:p>
            <a:pPr marL="0" marR="0" lvl="0" indent="0" algn="l" defTabSz="342900" rtl="0" eaLnBrk="1" fontAlgn="auto" latinLnBrk="0" hangingPunct="1">
              <a:lnSpc>
                <a:spcPct val="100000"/>
              </a:lnSpc>
              <a:spcBef>
                <a:spcPts val="0"/>
              </a:spcBef>
              <a:spcAft>
                <a:spcPts val="750"/>
              </a:spcAft>
              <a:buClrTx/>
              <a:buSzTx/>
              <a:buFontTx/>
              <a:buNone/>
              <a:tabLst/>
              <a:defRPr sz="2200" b="1">
                <a:solidFill>
                  <a:srgbClr val="26B0A6"/>
                </a:solidFill>
                <a:latin typeface="Aptos"/>
              </a:defRPr>
            </a:pPr>
            <a:r>
              <a:rPr kumimoji="0" sz="1650" b="1" i="0" u="none" strike="noStrike" kern="1200" cap="none" spc="0" normalizeH="0" baseline="0" noProof="0">
                <a:ln>
                  <a:noFill/>
                </a:ln>
                <a:solidFill>
                  <a:srgbClr val="26B0A6"/>
                </a:solidFill>
                <a:effectLst/>
                <a:uLnTx/>
                <a:uFillTx/>
                <a:latin typeface="Aptos"/>
                <a:ea typeface="+mn-ea"/>
                <a:cs typeface="+mn-cs"/>
              </a:rPr>
              <a:t>01</a:t>
            </a:r>
          </a:p>
        </p:txBody>
      </p:sp>
      <p:sp>
        <p:nvSpPr>
          <p:cNvPr id="7" name="TextBox 6"/>
          <p:cNvSpPr txBox="1"/>
          <p:nvPr/>
        </p:nvSpPr>
        <p:spPr>
          <a:xfrm>
            <a:off x="1371600" y="1645920"/>
            <a:ext cx="7200900" cy="369332"/>
          </a:xfrm>
          <a:prstGeom prst="rect">
            <a:avLst/>
          </a:prstGeom>
          <a:noFill/>
        </p:spPr>
        <p:txBody>
          <a:bodyPr wrap="square" lIns="0" tIns="0" rIns="0" bIns="0">
            <a:spAutoFit/>
          </a:bodyPr>
          <a:lstStyle/>
          <a:p>
            <a:pPr marL="0" marR="0" lvl="0" indent="0" algn="l" defTabSz="342900" rtl="0" eaLnBrk="1" fontAlgn="auto" latinLnBrk="0" hangingPunct="1">
              <a:lnSpc>
                <a:spcPct val="100000"/>
              </a:lnSpc>
              <a:spcBef>
                <a:spcPts val="0"/>
              </a:spcBef>
              <a:spcAft>
                <a:spcPts val="750"/>
              </a:spcAft>
              <a:buClrTx/>
              <a:buSzTx/>
              <a:buFontTx/>
              <a:buNone/>
              <a:tabLst/>
              <a:defRPr sz="2400" b="0">
                <a:solidFill>
                  <a:srgbClr val="F7FAFC"/>
                </a:solidFill>
                <a:latin typeface="Aptos"/>
              </a:defRPr>
            </a:pPr>
            <a:r>
              <a:rPr kumimoji="0" sz="2400" b="0" i="0" u="none" strike="noStrike" kern="1200" cap="none" spc="0" normalizeH="0" baseline="0" noProof="0">
                <a:ln>
                  <a:noFill/>
                </a:ln>
                <a:solidFill>
                  <a:srgbClr val="F7FAFC"/>
                </a:solidFill>
                <a:effectLst/>
                <a:uLnTx/>
                <a:uFillTx/>
                <a:latin typeface="Aptos"/>
                <a:ea typeface="+mn-ea"/>
                <a:cs typeface="+mn-cs"/>
              </a:rPr>
              <a:t>Explore interests, not just positions.</a:t>
            </a:r>
          </a:p>
        </p:txBody>
      </p:sp>
      <p:sp>
        <p:nvSpPr>
          <p:cNvPr id="8" name="TextBox 7"/>
          <p:cNvSpPr txBox="1"/>
          <p:nvPr/>
        </p:nvSpPr>
        <p:spPr>
          <a:xfrm>
            <a:off x="685800" y="2208276"/>
            <a:ext cx="514350" cy="253916"/>
          </a:xfrm>
          <a:prstGeom prst="rect">
            <a:avLst/>
          </a:prstGeom>
          <a:noFill/>
        </p:spPr>
        <p:txBody>
          <a:bodyPr wrap="square" lIns="0" tIns="0" rIns="0" bIns="0">
            <a:spAutoFit/>
          </a:bodyPr>
          <a:lstStyle/>
          <a:p>
            <a:pPr marL="0" marR="0" lvl="0" indent="0" algn="l" defTabSz="342900" rtl="0" eaLnBrk="1" fontAlgn="auto" latinLnBrk="0" hangingPunct="1">
              <a:lnSpc>
                <a:spcPct val="100000"/>
              </a:lnSpc>
              <a:spcBef>
                <a:spcPts val="0"/>
              </a:spcBef>
              <a:spcAft>
                <a:spcPts val="750"/>
              </a:spcAft>
              <a:buClrTx/>
              <a:buSzTx/>
              <a:buFontTx/>
              <a:buNone/>
              <a:tabLst/>
              <a:defRPr sz="2200" b="1">
                <a:solidFill>
                  <a:srgbClr val="26B0A6"/>
                </a:solidFill>
                <a:latin typeface="Aptos"/>
              </a:defRPr>
            </a:pPr>
            <a:r>
              <a:rPr kumimoji="0" sz="1650" b="1" i="0" u="none" strike="noStrike" kern="1200" cap="none" spc="0" normalizeH="0" baseline="0" noProof="0">
                <a:ln>
                  <a:noFill/>
                </a:ln>
                <a:solidFill>
                  <a:srgbClr val="26B0A6"/>
                </a:solidFill>
                <a:effectLst/>
                <a:uLnTx/>
                <a:uFillTx/>
                <a:latin typeface="Aptos"/>
                <a:ea typeface="+mn-ea"/>
                <a:cs typeface="+mn-cs"/>
              </a:rPr>
              <a:t>02</a:t>
            </a:r>
          </a:p>
        </p:txBody>
      </p:sp>
      <p:sp>
        <p:nvSpPr>
          <p:cNvPr id="9" name="TextBox 8"/>
          <p:cNvSpPr txBox="1"/>
          <p:nvPr/>
        </p:nvSpPr>
        <p:spPr>
          <a:xfrm>
            <a:off x="1371600" y="2208276"/>
            <a:ext cx="7200900" cy="369332"/>
          </a:xfrm>
          <a:prstGeom prst="rect">
            <a:avLst/>
          </a:prstGeom>
          <a:noFill/>
        </p:spPr>
        <p:txBody>
          <a:bodyPr wrap="square" lIns="0" tIns="0" rIns="0" bIns="0">
            <a:spAutoFit/>
          </a:bodyPr>
          <a:lstStyle/>
          <a:p>
            <a:pPr marL="0" marR="0" lvl="0" indent="0" algn="l" defTabSz="342900" rtl="0" eaLnBrk="1" fontAlgn="auto" latinLnBrk="0" hangingPunct="1">
              <a:lnSpc>
                <a:spcPct val="100000"/>
              </a:lnSpc>
              <a:spcBef>
                <a:spcPts val="0"/>
              </a:spcBef>
              <a:spcAft>
                <a:spcPts val="750"/>
              </a:spcAft>
              <a:buClrTx/>
              <a:buSzTx/>
              <a:buFontTx/>
              <a:buNone/>
              <a:tabLst/>
              <a:defRPr sz="2400" b="0">
                <a:solidFill>
                  <a:srgbClr val="F7FAFC"/>
                </a:solidFill>
                <a:latin typeface="Aptos"/>
              </a:defRPr>
            </a:pPr>
            <a:r>
              <a:rPr kumimoji="0" sz="2400" b="0" i="0" u="none" strike="noStrike" kern="1200" cap="none" spc="0" normalizeH="0" baseline="0" noProof="0">
                <a:ln>
                  <a:noFill/>
                </a:ln>
                <a:solidFill>
                  <a:srgbClr val="F7FAFC"/>
                </a:solidFill>
                <a:effectLst/>
                <a:uLnTx/>
                <a:uFillTx/>
                <a:latin typeface="Aptos"/>
                <a:ea typeface="+mn-ea"/>
                <a:cs typeface="+mn-cs"/>
              </a:rPr>
              <a:t>Use private conversations carefully.</a:t>
            </a:r>
          </a:p>
        </p:txBody>
      </p:sp>
      <p:sp>
        <p:nvSpPr>
          <p:cNvPr id="10" name="TextBox 9"/>
          <p:cNvSpPr txBox="1"/>
          <p:nvPr/>
        </p:nvSpPr>
        <p:spPr>
          <a:xfrm>
            <a:off x="685800" y="2770632"/>
            <a:ext cx="514350" cy="253916"/>
          </a:xfrm>
          <a:prstGeom prst="rect">
            <a:avLst/>
          </a:prstGeom>
          <a:noFill/>
        </p:spPr>
        <p:txBody>
          <a:bodyPr wrap="square" lIns="0" tIns="0" rIns="0" bIns="0">
            <a:spAutoFit/>
          </a:bodyPr>
          <a:lstStyle/>
          <a:p>
            <a:pPr marL="0" marR="0" lvl="0" indent="0" algn="l" defTabSz="342900" rtl="0" eaLnBrk="1" fontAlgn="auto" latinLnBrk="0" hangingPunct="1">
              <a:lnSpc>
                <a:spcPct val="100000"/>
              </a:lnSpc>
              <a:spcBef>
                <a:spcPts val="0"/>
              </a:spcBef>
              <a:spcAft>
                <a:spcPts val="750"/>
              </a:spcAft>
              <a:buClrTx/>
              <a:buSzTx/>
              <a:buFontTx/>
              <a:buNone/>
              <a:tabLst/>
              <a:defRPr sz="2200" b="1">
                <a:solidFill>
                  <a:srgbClr val="26B0A6"/>
                </a:solidFill>
                <a:latin typeface="Aptos"/>
              </a:defRPr>
            </a:pPr>
            <a:r>
              <a:rPr kumimoji="0" sz="1650" b="1" i="0" u="none" strike="noStrike" kern="1200" cap="none" spc="0" normalizeH="0" baseline="0" noProof="0">
                <a:ln>
                  <a:noFill/>
                </a:ln>
                <a:solidFill>
                  <a:srgbClr val="26B0A6"/>
                </a:solidFill>
                <a:effectLst/>
                <a:uLnTx/>
                <a:uFillTx/>
                <a:latin typeface="Aptos"/>
                <a:ea typeface="+mn-ea"/>
                <a:cs typeface="+mn-cs"/>
              </a:rPr>
              <a:t>03</a:t>
            </a:r>
          </a:p>
        </p:txBody>
      </p:sp>
      <p:sp>
        <p:nvSpPr>
          <p:cNvPr id="11" name="TextBox 10"/>
          <p:cNvSpPr txBox="1"/>
          <p:nvPr/>
        </p:nvSpPr>
        <p:spPr>
          <a:xfrm>
            <a:off x="1371600" y="2770632"/>
            <a:ext cx="7200900" cy="369332"/>
          </a:xfrm>
          <a:prstGeom prst="rect">
            <a:avLst/>
          </a:prstGeom>
          <a:noFill/>
        </p:spPr>
        <p:txBody>
          <a:bodyPr wrap="square" lIns="0" tIns="0" rIns="0" bIns="0">
            <a:spAutoFit/>
          </a:bodyPr>
          <a:lstStyle/>
          <a:p>
            <a:pPr marL="0" marR="0" lvl="0" indent="0" algn="l" defTabSz="342900" rtl="0" eaLnBrk="1" fontAlgn="auto" latinLnBrk="0" hangingPunct="1">
              <a:lnSpc>
                <a:spcPct val="100000"/>
              </a:lnSpc>
              <a:spcBef>
                <a:spcPts val="0"/>
              </a:spcBef>
              <a:spcAft>
                <a:spcPts val="750"/>
              </a:spcAft>
              <a:buClrTx/>
              <a:buSzTx/>
              <a:buFontTx/>
              <a:buNone/>
              <a:tabLst/>
              <a:defRPr sz="2400" b="0">
                <a:solidFill>
                  <a:srgbClr val="F7FAFC"/>
                </a:solidFill>
                <a:latin typeface="Aptos"/>
              </a:defRPr>
            </a:pPr>
            <a:r>
              <a:rPr kumimoji="0" sz="2400" b="0" i="0" u="none" strike="noStrike" kern="1200" cap="none" spc="0" normalizeH="0" baseline="0" noProof="0">
                <a:ln>
                  <a:noFill/>
                </a:ln>
                <a:solidFill>
                  <a:srgbClr val="F7FAFC"/>
                </a:solidFill>
                <a:effectLst/>
                <a:uLnTx/>
                <a:uFillTx/>
                <a:latin typeface="Aptos"/>
                <a:ea typeface="+mn-ea"/>
                <a:cs typeface="+mn-cs"/>
              </a:rPr>
              <a:t>Challenge assumptions, not people.</a:t>
            </a:r>
          </a:p>
        </p:txBody>
      </p:sp>
      <p:sp>
        <p:nvSpPr>
          <p:cNvPr id="12" name="TextBox 11"/>
          <p:cNvSpPr txBox="1"/>
          <p:nvPr/>
        </p:nvSpPr>
        <p:spPr>
          <a:xfrm>
            <a:off x="685800" y="3332987"/>
            <a:ext cx="514350" cy="253916"/>
          </a:xfrm>
          <a:prstGeom prst="rect">
            <a:avLst/>
          </a:prstGeom>
          <a:noFill/>
        </p:spPr>
        <p:txBody>
          <a:bodyPr wrap="square" lIns="0" tIns="0" rIns="0" bIns="0">
            <a:spAutoFit/>
          </a:bodyPr>
          <a:lstStyle/>
          <a:p>
            <a:pPr marL="0" marR="0" lvl="0" indent="0" algn="l" defTabSz="342900" rtl="0" eaLnBrk="1" fontAlgn="auto" latinLnBrk="0" hangingPunct="1">
              <a:lnSpc>
                <a:spcPct val="100000"/>
              </a:lnSpc>
              <a:spcBef>
                <a:spcPts val="0"/>
              </a:spcBef>
              <a:spcAft>
                <a:spcPts val="750"/>
              </a:spcAft>
              <a:buClrTx/>
              <a:buSzTx/>
              <a:buFontTx/>
              <a:buNone/>
              <a:tabLst/>
              <a:defRPr sz="2200" b="1">
                <a:solidFill>
                  <a:srgbClr val="26B0A6"/>
                </a:solidFill>
                <a:latin typeface="Aptos"/>
              </a:defRPr>
            </a:pPr>
            <a:r>
              <a:rPr kumimoji="0" sz="1650" b="1" i="0" u="none" strike="noStrike" kern="1200" cap="none" spc="0" normalizeH="0" baseline="0" noProof="0">
                <a:ln>
                  <a:noFill/>
                </a:ln>
                <a:solidFill>
                  <a:srgbClr val="26B0A6"/>
                </a:solidFill>
                <a:effectLst/>
                <a:uLnTx/>
                <a:uFillTx/>
                <a:latin typeface="Aptos"/>
                <a:ea typeface="+mn-ea"/>
                <a:cs typeface="+mn-cs"/>
              </a:rPr>
              <a:t>04</a:t>
            </a:r>
          </a:p>
        </p:txBody>
      </p:sp>
      <p:sp>
        <p:nvSpPr>
          <p:cNvPr id="13" name="TextBox 12"/>
          <p:cNvSpPr txBox="1"/>
          <p:nvPr/>
        </p:nvSpPr>
        <p:spPr>
          <a:xfrm>
            <a:off x="1371600" y="3332987"/>
            <a:ext cx="7200900" cy="369332"/>
          </a:xfrm>
          <a:prstGeom prst="rect">
            <a:avLst/>
          </a:prstGeom>
          <a:noFill/>
        </p:spPr>
        <p:txBody>
          <a:bodyPr wrap="square" lIns="0" tIns="0" rIns="0" bIns="0">
            <a:spAutoFit/>
          </a:bodyPr>
          <a:lstStyle/>
          <a:p>
            <a:pPr marL="0" marR="0" lvl="0" indent="0" algn="l" defTabSz="342900" rtl="0" eaLnBrk="1" fontAlgn="auto" latinLnBrk="0" hangingPunct="1">
              <a:lnSpc>
                <a:spcPct val="100000"/>
              </a:lnSpc>
              <a:spcBef>
                <a:spcPts val="0"/>
              </a:spcBef>
              <a:spcAft>
                <a:spcPts val="750"/>
              </a:spcAft>
              <a:buClrTx/>
              <a:buSzTx/>
              <a:buFontTx/>
              <a:buNone/>
              <a:tabLst/>
              <a:defRPr sz="2400" b="0">
                <a:solidFill>
                  <a:srgbClr val="F7FAFC"/>
                </a:solidFill>
                <a:latin typeface="Aptos"/>
              </a:defRPr>
            </a:pPr>
            <a:r>
              <a:rPr kumimoji="0" sz="2400" b="0" i="0" u="none" strike="noStrike" kern="1200" cap="none" spc="0" normalizeH="0" baseline="0" noProof="0">
                <a:ln>
                  <a:noFill/>
                </a:ln>
                <a:solidFill>
                  <a:srgbClr val="F7FAFC"/>
                </a:solidFill>
                <a:effectLst/>
                <a:uLnTx/>
                <a:uFillTx/>
                <a:latin typeface="Aptos"/>
                <a:ea typeface="+mn-ea"/>
                <a:cs typeface="+mn-cs"/>
              </a:rPr>
              <a:t>Check who can approve the agreement.</a:t>
            </a:r>
          </a:p>
        </p:txBody>
      </p:sp>
      <p:sp>
        <p:nvSpPr>
          <p:cNvPr id="14" name="TextBox 13"/>
          <p:cNvSpPr txBox="1"/>
          <p:nvPr/>
        </p:nvSpPr>
        <p:spPr>
          <a:xfrm>
            <a:off x="685800" y="3895344"/>
            <a:ext cx="514350" cy="253916"/>
          </a:xfrm>
          <a:prstGeom prst="rect">
            <a:avLst/>
          </a:prstGeom>
          <a:noFill/>
        </p:spPr>
        <p:txBody>
          <a:bodyPr wrap="square" lIns="0" tIns="0" rIns="0" bIns="0">
            <a:spAutoFit/>
          </a:bodyPr>
          <a:lstStyle/>
          <a:p>
            <a:pPr marL="0" marR="0" lvl="0" indent="0" algn="l" defTabSz="342900" rtl="0" eaLnBrk="1" fontAlgn="auto" latinLnBrk="0" hangingPunct="1">
              <a:lnSpc>
                <a:spcPct val="100000"/>
              </a:lnSpc>
              <a:spcBef>
                <a:spcPts val="0"/>
              </a:spcBef>
              <a:spcAft>
                <a:spcPts val="750"/>
              </a:spcAft>
              <a:buClrTx/>
              <a:buSzTx/>
              <a:buFontTx/>
              <a:buNone/>
              <a:tabLst/>
              <a:defRPr sz="2200" b="1">
                <a:solidFill>
                  <a:srgbClr val="26B0A6"/>
                </a:solidFill>
                <a:latin typeface="Aptos"/>
              </a:defRPr>
            </a:pPr>
            <a:r>
              <a:rPr kumimoji="0" sz="1650" b="1" i="0" u="none" strike="noStrike" kern="1200" cap="none" spc="0" normalizeH="0" baseline="0" noProof="0">
                <a:ln>
                  <a:noFill/>
                </a:ln>
                <a:solidFill>
                  <a:srgbClr val="26B0A6"/>
                </a:solidFill>
                <a:effectLst/>
                <a:uLnTx/>
                <a:uFillTx/>
                <a:latin typeface="Aptos"/>
                <a:ea typeface="+mn-ea"/>
                <a:cs typeface="+mn-cs"/>
              </a:rPr>
              <a:t>05</a:t>
            </a:r>
          </a:p>
        </p:txBody>
      </p:sp>
      <p:sp>
        <p:nvSpPr>
          <p:cNvPr id="15" name="TextBox 14"/>
          <p:cNvSpPr txBox="1"/>
          <p:nvPr/>
        </p:nvSpPr>
        <p:spPr>
          <a:xfrm>
            <a:off x="1371600" y="3895344"/>
            <a:ext cx="7200900" cy="369332"/>
          </a:xfrm>
          <a:prstGeom prst="rect">
            <a:avLst/>
          </a:prstGeom>
          <a:noFill/>
        </p:spPr>
        <p:txBody>
          <a:bodyPr wrap="square" lIns="0" tIns="0" rIns="0" bIns="0">
            <a:spAutoFit/>
          </a:bodyPr>
          <a:lstStyle/>
          <a:p>
            <a:pPr marL="0" marR="0" lvl="0" indent="0" algn="l" defTabSz="342900" rtl="0" eaLnBrk="1" fontAlgn="auto" latinLnBrk="0" hangingPunct="1">
              <a:lnSpc>
                <a:spcPct val="100000"/>
              </a:lnSpc>
              <a:spcBef>
                <a:spcPts val="0"/>
              </a:spcBef>
              <a:spcAft>
                <a:spcPts val="750"/>
              </a:spcAft>
              <a:buClrTx/>
              <a:buSzTx/>
              <a:buFontTx/>
              <a:buNone/>
              <a:tabLst/>
              <a:defRPr sz="2400" b="0">
                <a:solidFill>
                  <a:srgbClr val="F7FAFC"/>
                </a:solidFill>
                <a:latin typeface="Aptos"/>
              </a:defRPr>
            </a:pPr>
            <a:r>
              <a:rPr kumimoji="0" sz="2400" b="0" i="0" u="none" strike="noStrike" kern="1200" cap="none" spc="0" normalizeH="0" baseline="0" noProof="0">
                <a:ln>
                  <a:noFill/>
                </a:ln>
                <a:solidFill>
                  <a:srgbClr val="F7FAFC"/>
                </a:solidFill>
                <a:effectLst/>
                <a:uLnTx/>
                <a:uFillTx/>
                <a:latin typeface="Aptos"/>
                <a:ea typeface="+mn-ea"/>
                <a:cs typeface="+mn-cs"/>
              </a:rPr>
              <a:t>Negotiate the package, not just the price.</a:t>
            </a:r>
          </a:p>
        </p:txBody>
      </p:sp>
    </p:spTree>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bg>
      <p:bgPr>
        <a:solidFill>
          <a:srgbClr val="0F1F31"/>
        </a:solidFill>
        <a:effectLst/>
      </p:bgPr>
    </p:bg>
    <p:spTree>
      <p:nvGrpSpPr>
        <p:cNvPr id="1" name=""/>
        <p:cNvGrpSpPr/>
        <p:nvPr/>
      </p:nvGrpSpPr>
      <p:grpSpPr>
        <a:xfrm>
          <a:off x="0" y="0"/>
          <a:ext cx="0" cy="0"/>
          <a:chOff x="0" y="0"/>
          <a:chExt cx="0" cy="0"/>
        </a:xfrm>
      </p:grpSpPr>
      <p:sp>
        <p:nvSpPr>
          <p:cNvPr id="2" name="Rectangle 1"/>
          <p:cNvSpPr/>
          <p:nvPr/>
        </p:nvSpPr>
        <p:spPr>
          <a:xfrm>
            <a:off x="445770" y="370332"/>
            <a:ext cx="82296" cy="233172"/>
          </a:xfrm>
          <a:prstGeom prst="rect">
            <a:avLst/>
          </a:prstGeom>
          <a:solidFill>
            <a:srgbClr val="26B0A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sz="135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617220" y="356616"/>
            <a:ext cx="6858000" cy="150041"/>
          </a:xfrm>
          <a:prstGeom prst="rect">
            <a:avLst/>
          </a:prstGeom>
          <a:noFill/>
        </p:spPr>
        <p:txBody>
          <a:bodyPr wrap="square" lIns="0" tIns="0" rIns="0" bIns="0">
            <a:spAutoFit/>
          </a:bodyPr>
          <a:lstStyle/>
          <a:p>
            <a:pPr marL="0" marR="0" lvl="0" indent="0" algn="l" defTabSz="342900" rtl="0" eaLnBrk="1" fontAlgn="auto" latinLnBrk="0" hangingPunct="1">
              <a:lnSpc>
                <a:spcPct val="100000"/>
              </a:lnSpc>
              <a:spcBef>
                <a:spcPts val="0"/>
              </a:spcBef>
              <a:spcAft>
                <a:spcPts val="750"/>
              </a:spcAft>
              <a:buClrTx/>
              <a:buSzTx/>
              <a:buFontTx/>
              <a:buNone/>
              <a:tabLst/>
              <a:defRPr sz="1300" b="1">
                <a:solidFill>
                  <a:srgbClr val="ADBECD"/>
                </a:solidFill>
                <a:latin typeface="Aptos"/>
              </a:defRPr>
            </a:pPr>
            <a:r>
              <a:rPr kumimoji="0" sz="975" b="1" i="0" u="none" strike="noStrike" kern="1200" cap="none" spc="0" normalizeH="0" baseline="0" noProof="0">
                <a:ln>
                  <a:noFill/>
                </a:ln>
                <a:solidFill>
                  <a:srgbClr val="ADBECD"/>
                </a:solidFill>
                <a:effectLst/>
                <a:uLnTx/>
                <a:uFillTx/>
                <a:latin typeface="Aptos"/>
                <a:ea typeface="+mn-ea"/>
                <a:cs typeface="+mn-cs"/>
              </a:rPr>
              <a:t>CLOSING VOTE</a:t>
            </a:r>
          </a:p>
        </p:txBody>
      </p:sp>
      <p:sp>
        <p:nvSpPr>
          <p:cNvPr id="4" name="TextBox 3"/>
          <p:cNvSpPr txBox="1"/>
          <p:nvPr/>
        </p:nvSpPr>
        <p:spPr>
          <a:xfrm>
            <a:off x="8092440" y="4834890"/>
            <a:ext cx="685800" cy="126958"/>
          </a:xfrm>
          <a:prstGeom prst="rect">
            <a:avLst/>
          </a:prstGeom>
          <a:noFill/>
        </p:spPr>
        <p:txBody>
          <a:bodyPr wrap="square" lIns="0" tIns="0" rIns="0" bIns="0">
            <a:spAutoFit/>
          </a:bodyPr>
          <a:lstStyle/>
          <a:p>
            <a:pPr marL="0" marR="0" lvl="0" indent="0" algn="r" defTabSz="342900" rtl="0" eaLnBrk="1" fontAlgn="auto" latinLnBrk="0" hangingPunct="1">
              <a:lnSpc>
                <a:spcPct val="100000"/>
              </a:lnSpc>
              <a:spcBef>
                <a:spcPts val="0"/>
              </a:spcBef>
              <a:spcAft>
                <a:spcPts val="750"/>
              </a:spcAft>
              <a:buClrTx/>
              <a:buSzTx/>
              <a:buFontTx/>
              <a:buNone/>
              <a:tabLst/>
              <a:defRPr sz="1100" b="0">
                <a:solidFill>
                  <a:srgbClr val="ADBECD"/>
                </a:solidFill>
                <a:latin typeface="Aptos"/>
              </a:defRPr>
            </a:pPr>
            <a:r>
              <a:rPr kumimoji="0" sz="825" b="0" i="0" u="none" strike="noStrike" kern="1200" cap="none" spc="0" normalizeH="0" baseline="0" noProof="0">
                <a:ln>
                  <a:noFill/>
                </a:ln>
                <a:solidFill>
                  <a:srgbClr val="ADBECD"/>
                </a:solidFill>
                <a:effectLst/>
                <a:uLnTx/>
                <a:uFillTx/>
                <a:latin typeface="Aptos"/>
                <a:ea typeface="+mn-ea"/>
                <a:cs typeface="+mn-cs"/>
              </a:rPr>
              <a:t>10 / 10</a:t>
            </a:r>
          </a:p>
        </p:txBody>
      </p:sp>
      <p:sp>
        <p:nvSpPr>
          <p:cNvPr id="5" name="TextBox 4"/>
          <p:cNvSpPr txBox="1"/>
          <p:nvPr/>
        </p:nvSpPr>
        <p:spPr>
          <a:xfrm>
            <a:off x="617220" y="1062990"/>
            <a:ext cx="7920990" cy="577081"/>
          </a:xfrm>
          <a:prstGeom prst="rect">
            <a:avLst/>
          </a:prstGeom>
          <a:noFill/>
        </p:spPr>
        <p:txBody>
          <a:bodyPr wrap="square" lIns="0" tIns="0" rIns="0" bIns="0">
            <a:spAutoFit/>
          </a:bodyPr>
          <a:lstStyle/>
          <a:p>
            <a:pPr marL="0" marR="0" lvl="0" indent="0" algn="ctr" defTabSz="342900" rtl="0" eaLnBrk="1" fontAlgn="auto" latinLnBrk="0" hangingPunct="1">
              <a:lnSpc>
                <a:spcPct val="100000"/>
              </a:lnSpc>
              <a:spcBef>
                <a:spcPts val="0"/>
              </a:spcBef>
              <a:spcAft>
                <a:spcPts val="750"/>
              </a:spcAft>
              <a:buClrTx/>
              <a:buSzTx/>
              <a:buFontTx/>
              <a:buNone/>
              <a:tabLst/>
              <a:defRPr sz="5000" b="1">
                <a:solidFill>
                  <a:srgbClr val="F7FAFC"/>
                </a:solidFill>
                <a:latin typeface="Aptos"/>
              </a:defRPr>
            </a:pPr>
            <a:r>
              <a:rPr kumimoji="0" sz="3750" b="1" i="0" u="none" strike="noStrike" kern="1200" cap="none" spc="0" normalizeH="0" baseline="0" noProof="0">
                <a:ln>
                  <a:noFill/>
                </a:ln>
                <a:solidFill>
                  <a:srgbClr val="F7FAFC"/>
                </a:solidFill>
                <a:effectLst/>
                <a:uLnTx/>
                <a:uFillTx/>
                <a:latin typeface="Aptos"/>
                <a:ea typeface="+mn-ea"/>
                <a:cs typeface="+mn-cs"/>
              </a:rPr>
              <a:t>DEAL OR NO DEAL?</a:t>
            </a:r>
          </a:p>
        </p:txBody>
      </p:sp>
      <p:sp>
        <p:nvSpPr>
          <p:cNvPr id="6" name="TextBox 5"/>
          <p:cNvSpPr txBox="1"/>
          <p:nvPr/>
        </p:nvSpPr>
        <p:spPr>
          <a:xfrm>
            <a:off x="685800" y="2091690"/>
            <a:ext cx="7749540" cy="357790"/>
          </a:xfrm>
          <a:prstGeom prst="rect">
            <a:avLst/>
          </a:prstGeom>
          <a:noFill/>
        </p:spPr>
        <p:txBody>
          <a:bodyPr wrap="square" lIns="0" tIns="0" rIns="0" bIns="0">
            <a:spAutoFit/>
          </a:bodyPr>
          <a:lstStyle/>
          <a:p>
            <a:pPr marL="0" marR="0" lvl="0" indent="0" algn="ctr" defTabSz="342900" rtl="0" eaLnBrk="1" fontAlgn="auto" latinLnBrk="0" hangingPunct="1">
              <a:lnSpc>
                <a:spcPct val="100000"/>
              </a:lnSpc>
              <a:spcBef>
                <a:spcPts val="0"/>
              </a:spcBef>
              <a:spcAft>
                <a:spcPts val="750"/>
              </a:spcAft>
              <a:buClrTx/>
              <a:buSzTx/>
              <a:buFontTx/>
              <a:buNone/>
              <a:tabLst/>
              <a:defRPr sz="3100" b="0">
                <a:solidFill>
                  <a:srgbClr val="26B0A6"/>
                </a:solidFill>
                <a:latin typeface="Aptos"/>
              </a:defRPr>
            </a:pPr>
            <a:r>
              <a:rPr kumimoji="0" sz="2325" b="0" i="0" u="none" strike="noStrike" kern="1200" cap="none" spc="0" normalizeH="0" baseline="0" noProof="0">
                <a:ln>
                  <a:noFill/>
                </a:ln>
                <a:solidFill>
                  <a:srgbClr val="26B0A6"/>
                </a:solidFill>
                <a:effectLst/>
                <a:uLnTx/>
                <a:uFillTx/>
                <a:latin typeface="Aptos"/>
                <a:ea typeface="+mn-ea"/>
                <a:cs typeface="+mn-cs"/>
              </a:rPr>
              <a:t>Can mediation make the difference?</a:t>
            </a:r>
          </a:p>
        </p:txBody>
      </p:sp>
      <p:sp>
        <p:nvSpPr>
          <p:cNvPr id="7" name="Rectangle 6"/>
          <p:cNvSpPr/>
          <p:nvPr/>
        </p:nvSpPr>
        <p:spPr>
          <a:xfrm>
            <a:off x="2194560" y="3017520"/>
            <a:ext cx="4732020" cy="41148"/>
          </a:xfrm>
          <a:prstGeom prst="rect">
            <a:avLst/>
          </a:prstGeom>
          <a:solidFill>
            <a:srgbClr val="F2B76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sz="1350" b="0" i="0" u="none" strike="noStrike" kern="1200" cap="none" spc="0" normalizeH="0" baseline="0" noProof="0">
              <a:ln>
                <a:noFill/>
              </a:ln>
              <a:solidFill>
                <a:prstClr val="white"/>
              </a:solidFill>
              <a:effectLst/>
              <a:uLnTx/>
              <a:uFillTx/>
              <a:latin typeface="Calibri"/>
              <a:ea typeface="+mn-ea"/>
              <a:cs typeface="+mn-cs"/>
            </a:endParaRPr>
          </a:p>
        </p:txBody>
      </p:sp>
      <p:sp>
        <p:nvSpPr>
          <p:cNvPr id="8" name="TextBox 7"/>
          <p:cNvSpPr txBox="1"/>
          <p:nvPr/>
        </p:nvSpPr>
        <p:spPr>
          <a:xfrm>
            <a:off x="960120" y="3463291"/>
            <a:ext cx="7235190" cy="633507"/>
          </a:xfrm>
          <a:prstGeom prst="rect">
            <a:avLst/>
          </a:prstGeom>
          <a:noFill/>
        </p:spPr>
        <p:txBody>
          <a:bodyPr wrap="square" lIns="0" tIns="0" rIns="0" bIns="0">
            <a:spAutoFit/>
          </a:bodyPr>
          <a:lstStyle/>
          <a:p>
            <a:pPr marL="0" marR="0" lvl="0" indent="0" algn="ctr" defTabSz="342900" rtl="0" eaLnBrk="1" fontAlgn="auto" latinLnBrk="0" hangingPunct="1">
              <a:lnSpc>
                <a:spcPct val="100000"/>
              </a:lnSpc>
              <a:spcBef>
                <a:spcPts val="0"/>
              </a:spcBef>
              <a:spcAft>
                <a:spcPts val="750"/>
              </a:spcAft>
              <a:buClrTx/>
              <a:buSzTx/>
              <a:buFontTx/>
              <a:buNone/>
              <a:tabLst/>
              <a:defRPr sz="2300" b="0">
                <a:solidFill>
                  <a:srgbClr val="F7FAFC"/>
                </a:solidFill>
                <a:latin typeface="Aptos"/>
              </a:defRPr>
            </a:pPr>
            <a:r>
              <a:rPr kumimoji="0" sz="1725" b="0" i="0" u="none" strike="noStrike" kern="1200" cap="none" spc="0" normalizeH="0" baseline="0" noProof="0">
                <a:ln>
                  <a:noFill/>
                </a:ln>
                <a:solidFill>
                  <a:srgbClr val="F7FAFC"/>
                </a:solidFill>
                <a:effectLst/>
                <a:uLnTx/>
                <a:uFillTx/>
                <a:latin typeface="Aptos"/>
                <a:ea typeface="+mn-ea"/>
                <a:cs typeface="+mn-cs"/>
              </a:rPr>
              <a:t>A mediator cannot create a viable business.</a:t>
            </a:r>
          </a:p>
          <a:p>
            <a:pPr marL="0" marR="0" lvl="0" indent="0" algn="ctr" defTabSz="342900" rtl="0" eaLnBrk="1" fontAlgn="auto" latinLnBrk="0" hangingPunct="1">
              <a:lnSpc>
                <a:spcPct val="100000"/>
              </a:lnSpc>
              <a:spcBef>
                <a:spcPts val="0"/>
              </a:spcBef>
              <a:spcAft>
                <a:spcPts val="750"/>
              </a:spcAft>
              <a:buClrTx/>
              <a:buSzTx/>
              <a:buFontTx/>
              <a:buNone/>
              <a:tabLst/>
              <a:defRPr sz="2300" b="0">
                <a:solidFill>
                  <a:srgbClr val="F7FAFC"/>
                </a:solidFill>
                <a:latin typeface="Aptos"/>
              </a:defRPr>
            </a:pPr>
            <a:r>
              <a:rPr kumimoji="0" sz="1725" b="0" i="0" u="none" strike="noStrike" kern="1200" cap="none" spc="0" normalizeH="0" baseline="0" noProof="0">
                <a:ln>
                  <a:noFill/>
                </a:ln>
                <a:solidFill>
                  <a:srgbClr val="F7FAFC"/>
                </a:solidFill>
                <a:effectLst/>
                <a:uLnTx/>
                <a:uFillTx/>
                <a:latin typeface="Aptos"/>
                <a:ea typeface="+mn-ea"/>
                <a:cs typeface="+mn-cs"/>
              </a:rPr>
              <a:t>But a mediator may help parties discover a possible agreement.</a:t>
            </a:r>
          </a:p>
        </p:txBody>
      </p:sp>
    </p:spTree>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1657350" y="1315998"/>
            <a:ext cx="5829300" cy="1378819"/>
          </a:xfrm>
        </p:spPr>
        <p:txBody>
          <a:bodyPr/>
          <a:lstStyle/>
          <a:p>
            <a:pPr>
              <a:spcAft>
                <a:spcPts val="1800"/>
              </a:spcAft>
            </a:pPr>
            <a:r>
              <a:rPr lang="en-GB" sz="3000" b="1" dirty="0"/>
              <a:t>Coffee Break</a:t>
            </a:r>
            <a:br>
              <a:rPr lang="en-GB" sz="3000" b="1" dirty="0"/>
            </a:br>
            <a:br>
              <a:rPr lang="en-GB" sz="3000" b="1" dirty="0"/>
            </a:br>
            <a:r>
              <a:rPr lang="en-GB" sz="1800" b="1" dirty="0"/>
              <a:t>Kindly Sponsored By</a:t>
            </a:r>
            <a:endParaRPr lang="en-US" sz="1800" b="1" dirty="0"/>
          </a:p>
        </p:txBody>
      </p:sp>
      <p:pic>
        <p:nvPicPr>
          <p:cNvPr id="4" name="Picture 3">
            <a:extLst>
              <a:ext uri="{FF2B5EF4-FFF2-40B4-BE49-F238E27FC236}">
                <a16:creationId xmlns:a16="http://schemas.microsoft.com/office/drawing/2014/main" id="{40AE73F0-9A3E-FBE4-2369-BE47912E85F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22755" y="2957147"/>
            <a:ext cx="8498490" cy="1166618"/>
          </a:xfrm>
          <a:prstGeom prst="rect">
            <a:avLst/>
          </a:prstGeom>
        </p:spPr>
      </p:pic>
    </p:spTree>
    <p:extLst>
      <p:ext uri="{BB962C8B-B14F-4D97-AF65-F5344CB8AC3E}">
        <p14:creationId xmlns:p14="http://schemas.microsoft.com/office/powerpoint/2010/main" val="1323185197"/>
      </p:ext>
    </p:extLst>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FF0105-CAA1-469E-6E42-543D5A34B7C3}"/>
            </a:ext>
          </a:extLst>
        </p:cNvPr>
        <p:cNvGrpSpPr/>
        <p:nvPr/>
      </p:nvGrpSpPr>
      <p:grpSpPr>
        <a:xfrm>
          <a:off x="0" y="0"/>
          <a:ext cx="0" cy="0"/>
          <a:chOff x="0" y="0"/>
          <a:chExt cx="0" cy="0"/>
        </a:xfrm>
      </p:grpSpPr>
      <p:sp>
        <p:nvSpPr>
          <p:cNvPr id="4097" name="Title 1">
            <a:extLst>
              <a:ext uri="{FF2B5EF4-FFF2-40B4-BE49-F238E27FC236}">
                <a16:creationId xmlns:a16="http://schemas.microsoft.com/office/drawing/2014/main" id="{E60474DB-AB22-2BDB-0776-8CD6C6849936}"/>
              </a:ext>
            </a:extLst>
          </p:cNvPr>
          <p:cNvSpPr>
            <a:spLocks noGrp="1"/>
          </p:cNvSpPr>
          <p:nvPr>
            <p:ph type="ctrTitle"/>
          </p:nvPr>
        </p:nvSpPr>
        <p:spPr>
          <a:xfrm>
            <a:off x="465221" y="1344641"/>
            <a:ext cx="8213557" cy="673465"/>
          </a:xfrm>
        </p:spPr>
        <p:txBody>
          <a:bodyPr/>
          <a:lstStyle/>
          <a:p>
            <a:pPr>
              <a:spcAft>
                <a:spcPts val="1800"/>
              </a:spcAft>
            </a:pPr>
            <a:r>
              <a:rPr lang="en-GB" sz="3000" b="1" dirty="0"/>
              <a:t>Technical Session Sponsors</a:t>
            </a:r>
            <a:endParaRPr lang="en-US" sz="1800" b="1" dirty="0"/>
          </a:p>
        </p:txBody>
      </p:sp>
      <p:grpSp>
        <p:nvGrpSpPr>
          <p:cNvPr id="16" name="Group 15">
            <a:extLst>
              <a:ext uri="{FF2B5EF4-FFF2-40B4-BE49-F238E27FC236}">
                <a16:creationId xmlns:a16="http://schemas.microsoft.com/office/drawing/2014/main" id="{C0423C55-8B3B-94E5-570D-88DE74AF0289}"/>
              </a:ext>
            </a:extLst>
          </p:cNvPr>
          <p:cNvGrpSpPr/>
          <p:nvPr/>
        </p:nvGrpSpPr>
        <p:grpSpPr>
          <a:xfrm>
            <a:off x="217247" y="2415396"/>
            <a:ext cx="8709505" cy="588760"/>
            <a:chOff x="96446" y="2462571"/>
            <a:chExt cx="9805136" cy="662824"/>
          </a:xfrm>
        </p:grpSpPr>
        <p:pic>
          <p:nvPicPr>
            <p:cNvPr id="4" name="Picture 3">
              <a:extLst>
                <a:ext uri="{FF2B5EF4-FFF2-40B4-BE49-F238E27FC236}">
                  <a16:creationId xmlns:a16="http://schemas.microsoft.com/office/drawing/2014/main" id="{692DFCA4-BF4A-5EA1-E106-287FA34C186E}"/>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r="-10"/>
            <a:stretch/>
          </p:blipFill>
          <p:spPr>
            <a:xfrm>
              <a:off x="96446" y="2489549"/>
              <a:ext cx="3100399" cy="564202"/>
            </a:xfrm>
            <a:prstGeom prst="rect">
              <a:avLst/>
            </a:prstGeom>
          </p:spPr>
        </p:pic>
        <p:pic>
          <p:nvPicPr>
            <p:cNvPr id="13" name="Picture 12" descr="A purple rectangular sign with white letters&#10;&#10;Description automatically generated">
              <a:extLst>
                <a:ext uri="{FF2B5EF4-FFF2-40B4-BE49-F238E27FC236}">
                  <a16:creationId xmlns:a16="http://schemas.microsoft.com/office/drawing/2014/main" id="{4F15AD17-69AC-25F0-C304-921D7665080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775235" y="2462571"/>
              <a:ext cx="2614976" cy="662824"/>
            </a:xfrm>
            <a:prstGeom prst="rect">
              <a:avLst/>
            </a:prstGeom>
          </p:spPr>
        </p:pic>
        <p:pic>
          <p:nvPicPr>
            <p:cNvPr id="10" name="Picture 9">
              <a:extLst>
                <a:ext uri="{FF2B5EF4-FFF2-40B4-BE49-F238E27FC236}">
                  <a16:creationId xmlns:a16="http://schemas.microsoft.com/office/drawing/2014/main" id="{710DB7AC-BA40-9240-CF63-B63CB8CADC4D}"/>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968601" y="2465970"/>
              <a:ext cx="2932981" cy="656025"/>
            </a:xfrm>
            <a:prstGeom prst="rect">
              <a:avLst/>
            </a:prstGeom>
          </p:spPr>
        </p:pic>
      </p:grpSp>
      <p:grpSp>
        <p:nvGrpSpPr>
          <p:cNvPr id="17" name="Group 16">
            <a:extLst>
              <a:ext uri="{FF2B5EF4-FFF2-40B4-BE49-F238E27FC236}">
                <a16:creationId xmlns:a16="http://schemas.microsoft.com/office/drawing/2014/main" id="{3BB581A5-3FFD-2D19-6B54-3DBA003C7316}"/>
              </a:ext>
            </a:extLst>
          </p:cNvPr>
          <p:cNvGrpSpPr/>
          <p:nvPr/>
        </p:nvGrpSpPr>
        <p:grpSpPr>
          <a:xfrm>
            <a:off x="1633108" y="3422389"/>
            <a:ext cx="5336024" cy="918161"/>
            <a:chOff x="1690418" y="3477144"/>
            <a:chExt cx="6007281" cy="1033663"/>
          </a:xfrm>
        </p:grpSpPr>
        <p:pic>
          <p:nvPicPr>
            <p:cNvPr id="12" name="Picture 11">
              <a:extLst>
                <a:ext uri="{FF2B5EF4-FFF2-40B4-BE49-F238E27FC236}">
                  <a16:creationId xmlns:a16="http://schemas.microsoft.com/office/drawing/2014/main" id="{C365A60C-3B42-8E99-CF6C-B32DDEA49EDE}"/>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690418" y="3477144"/>
              <a:ext cx="2484767" cy="1033663"/>
            </a:xfrm>
            <a:prstGeom prst="rect">
              <a:avLst/>
            </a:prstGeom>
          </p:spPr>
        </p:pic>
        <p:pic>
          <p:nvPicPr>
            <p:cNvPr id="15" name="Picture 14">
              <a:extLst>
                <a:ext uri="{FF2B5EF4-FFF2-40B4-BE49-F238E27FC236}">
                  <a16:creationId xmlns:a16="http://schemas.microsoft.com/office/drawing/2014/main" id="{9C40AD33-0E5D-ADF6-7D34-93EEEB8C3986}"/>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082723" y="3531709"/>
              <a:ext cx="2614976" cy="924532"/>
            </a:xfrm>
            <a:prstGeom prst="rect">
              <a:avLst/>
            </a:prstGeom>
          </p:spPr>
        </p:pic>
      </p:grpSp>
    </p:spTree>
    <p:extLst>
      <p:ext uri="{BB962C8B-B14F-4D97-AF65-F5344CB8AC3E}">
        <p14:creationId xmlns:p14="http://schemas.microsoft.com/office/powerpoint/2010/main" val="936810898"/>
      </p:ext>
    </p:extLst>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E083B838-FB5F-EA17-8F1A-BE0EEFB4FAD8}"/>
              </a:ext>
            </a:extLst>
          </p:cNvPr>
          <p:cNvSpPr>
            <a:spLocks noGrp="1"/>
          </p:cNvSpPr>
          <p:nvPr>
            <p:ph type="ctrTitle"/>
          </p:nvPr>
        </p:nvSpPr>
        <p:spPr>
          <a:xfrm>
            <a:off x="154379" y="1354216"/>
            <a:ext cx="8870868" cy="924202"/>
          </a:xfrm>
        </p:spPr>
        <p:txBody>
          <a:bodyPr>
            <a:normAutofit/>
          </a:bodyPr>
          <a:lstStyle/>
          <a:p>
            <a:r>
              <a:rPr lang="en-GB" sz="3200" b="1" dirty="0"/>
              <a:t>﻿ </a:t>
            </a:r>
            <a:r>
              <a:rPr lang="en-GB" b="1" dirty="0"/>
              <a:t>Man, Machine &amp; the Courtroom</a:t>
            </a:r>
            <a:endParaRPr lang="en-US" sz="3200" b="1" dirty="0"/>
          </a:p>
        </p:txBody>
      </p:sp>
      <p:pic>
        <p:nvPicPr>
          <p:cNvPr id="6" name="Picture 5">
            <a:extLst>
              <a:ext uri="{FF2B5EF4-FFF2-40B4-BE49-F238E27FC236}">
                <a16:creationId xmlns:a16="http://schemas.microsoft.com/office/drawing/2014/main" id="{680C60E1-6F9D-FF67-0062-F8567A496F19}"/>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2990525" y="2378282"/>
            <a:ext cx="1542137" cy="1571581"/>
          </a:xfrm>
          <a:prstGeom prst="ellipse">
            <a:avLst/>
          </a:prstGeom>
        </p:spPr>
      </p:pic>
      <p:sp>
        <p:nvSpPr>
          <p:cNvPr id="10" name="Subtitle 2">
            <a:extLst>
              <a:ext uri="{FF2B5EF4-FFF2-40B4-BE49-F238E27FC236}">
                <a16:creationId xmlns:a16="http://schemas.microsoft.com/office/drawing/2014/main" id="{5A6BCCB8-5C72-9E8D-B751-80EE1366CC41}"/>
              </a:ext>
            </a:extLst>
          </p:cNvPr>
          <p:cNvSpPr txBox="1">
            <a:spLocks/>
          </p:cNvSpPr>
          <p:nvPr/>
        </p:nvSpPr>
        <p:spPr>
          <a:xfrm>
            <a:off x="1092106" y="4026708"/>
            <a:ext cx="1759261" cy="958666"/>
          </a:xfrm>
          <a:prstGeom prst="rect">
            <a:avLst/>
          </a:prstGeom>
        </p:spPr>
        <p:txBody>
          <a:bodyPr vert="horz" lIns="91440" tIns="45720" rIns="91440" bIns="45720" rtlCol="0">
            <a:noAutofit/>
          </a:bodyPr>
          <a:lstStyle>
            <a:lvl1pPr marL="0" indent="0" algn="ctr" defTabSz="342900" rtl="0" eaLnBrk="1" latinLnBrk="0" hangingPunct="1">
              <a:spcBef>
                <a:spcPct val="20000"/>
              </a:spcBef>
              <a:buFont typeface="Arial"/>
              <a:buNone/>
              <a:defRPr sz="2400" kern="1200">
                <a:solidFill>
                  <a:schemeClr val="tx1">
                    <a:tint val="75000"/>
                  </a:schemeClr>
                </a:solidFill>
                <a:latin typeface="+mn-lt"/>
                <a:ea typeface="+mn-ea"/>
                <a:cs typeface="+mn-cs"/>
              </a:defRPr>
            </a:lvl1pPr>
            <a:lvl2pPr marL="342900" indent="0" algn="ctr" defTabSz="342900" rtl="0" eaLnBrk="1" latinLnBrk="0" hangingPunct="1">
              <a:spcBef>
                <a:spcPct val="20000"/>
              </a:spcBef>
              <a:buFont typeface="Arial"/>
              <a:buNone/>
              <a:defRPr sz="2100" kern="1200">
                <a:solidFill>
                  <a:schemeClr val="tx1">
                    <a:tint val="75000"/>
                  </a:schemeClr>
                </a:solidFill>
                <a:latin typeface="+mn-lt"/>
                <a:ea typeface="+mn-ea"/>
                <a:cs typeface="+mn-cs"/>
              </a:defRPr>
            </a:lvl2pPr>
            <a:lvl3pPr marL="685800" indent="0" algn="ctr" defTabSz="342900" rtl="0" eaLnBrk="1" latinLnBrk="0" hangingPunct="1">
              <a:spcBef>
                <a:spcPct val="20000"/>
              </a:spcBef>
              <a:buFont typeface="Arial"/>
              <a:buNone/>
              <a:defRPr sz="1800" kern="1200">
                <a:solidFill>
                  <a:schemeClr val="tx1">
                    <a:tint val="75000"/>
                  </a:schemeClr>
                </a:solidFill>
                <a:latin typeface="+mn-lt"/>
                <a:ea typeface="+mn-ea"/>
                <a:cs typeface="+mn-cs"/>
              </a:defRPr>
            </a:lvl3pPr>
            <a:lvl4pPr marL="10287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4pPr>
            <a:lvl5pPr marL="13716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5pPr>
            <a:lvl6pPr marL="17145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6pPr>
            <a:lvl7pPr marL="20574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7pPr>
            <a:lvl8pPr marL="24003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8pPr>
            <a:lvl9pPr marL="27432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9pPr>
          </a:lstStyle>
          <a:p>
            <a:pPr>
              <a:spcBef>
                <a:spcPts val="0"/>
              </a:spcBef>
              <a:spcAft>
                <a:spcPts val="900"/>
              </a:spcAft>
              <a:defRPr/>
            </a:pPr>
            <a:r>
              <a:rPr lang="en-GB" sz="1200" b="1" dirty="0">
                <a:solidFill>
                  <a:srgbClr val="262526"/>
                </a:solidFill>
                <a:latin typeface="Calibri" panose="020F0502020204030204" pitchFamily="34" charset="0"/>
                <a:cs typeface="Calibri" panose="020F0502020204030204" pitchFamily="34" charset="0"/>
              </a:rPr>
              <a:t>Alexander Reus</a:t>
            </a:r>
            <a:br>
              <a:rPr lang="en-GB" sz="1200" b="1"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Anchor, Germany</a:t>
            </a:r>
          </a:p>
        </p:txBody>
      </p:sp>
      <p:pic>
        <p:nvPicPr>
          <p:cNvPr id="7" name="Picture 6">
            <a:extLst>
              <a:ext uri="{FF2B5EF4-FFF2-40B4-BE49-F238E27FC236}">
                <a16:creationId xmlns:a16="http://schemas.microsoft.com/office/drawing/2014/main" id="{07B843B9-BD7E-20E8-1771-2BBE48788A35}"/>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1185946" y="2378282"/>
            <a:ext cx="1571580" cy="1571581"/>
          </a:xfrm>
          <a:prstGeom prst="ellipse">
            <a:avLst/>
          </a:prstGeom>
        </p:spPr>
      </p:pic>
      <p:sp>
        <p:nvSpPr>
          <p:cNvPr id="14" name="Subtitle 2">
            <a:extLst>
              <a:ext uri="{FF2B5EF4-FFF2-40B4-BE49-F238E27FC236}">
                <a16:creationId xmlns:a16="http://schemas.microsoft.com/office/drawing/2014/main" id="{DEB0F8EB-8EE7-3B7E-FE65-FCB72D9F40C1}"/>
              </a:ext>
            </a:extLst>
          </p:cNvPr>
          <p:cNvSpPr txBox="1">
            <a:spLocks/>
          </p:cNvSpPr>
          <p:nvPr/>
        </p:nvSpPr>
        <p:spPr>
          <a:xfrm>
            <a:off x="2881964" y="4026708"/>
            <a:ext cx="1759261" cy="856394"/>
          </a:xfrm>
          <a:prstGeom prst="rect">
            <a:avLst/>
          </a:prstGeom>
        </p:spPr>
        <p:txBody>
          <a:bodyPr vert="horz" lIns="91440" tIns="45720" rIns="91440" bIns="45720" rtlCol="0">
            <a:noAutofit/>
          </a:bodyPr>
          <a:lstStyle>
            <a:lvl1pPr marL="0" indent="0" algn="ctr" defTabSz="342900" rtl="0" eaLnBrk="1" latinLnBrk="0" hangingPunct="1">
              <a:spcBef>
                <a:spcPct val="20000"/>
              </a:spcBef>
              <a:buFont typeface="Arial"/>
              <a:buNone/>
              <a:defRPr sz="2400" kern="1200">
                <a:solidFill>
                  <a:schemeClr val="tx1">
                    <a:tint val="75000"/>
                  </a:schemeClr>
                </a:solidFill>
                <a:latin typeface="+mn-lt"/>
                <a:ea typeface="+mn-ea"/>
                <a:cs typeface="+mn-cs"/>
              </a:defRPr>
            </a:lvl1pPr>
            <a:lvl2pPr marL="342900" indent="0" algn="ctr" defTabSz="342900" rtl="0" eaLnBrk="1" latinLnBrk="0" hangingPunct="1">
              <a:spcBef>
                <a:spcPct val="20000"/>
              </a:spcBef>
              <a:buFont typeface="Arial"/>
              <a:buNone/>
              <a:defRPr sz="2100" kern="1200">
                <a:solidFill>
                  <a:schemeClr val="tx1">
                    <a:tint val="75000"/>
                  </a:schemeClr>
                </a:solidFill>
                <a:latin typeface="+mn-lt"/>
                <a:ea typeface="+mn-ea"/>
                <a:cs typeface="+mn-cs"/>
              </a:defRPr>
            </a:lvl2pPr>
            <a:lvl3pPr marL="685800" indent="0" algn="ctr" defTabSz="342900" rtl="0" eaLnBrk="1" latinLnBrk="0" hangingPunct="1">
              <a:spcBef>
                <a:spcPct val="20000"/>
              </a:spcBef>
              <a:buFont typeface="Arial"/>
              <a:buNone/>
              <a:defRPr sz="1800" kern="1200">
                <a:solidFill>
                  <a:schemeClr val="tx1">
                    <a:tint val="75000"/>
                  </a:schemeClr>
                </a:solidFill>
                <a:latin typeface="+mn-lt"/>
                <a:ea typeface="+mn-ea"/>
                <a:cs typeface="+mn-cs"/>
              </a:defRPr>
            </a:lvl3pPr>
            <a:lvl4pPr marL="10287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4pPr>
            <a:lvl5pPr marL="13716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5pPr>
            <a:lvl6pPr marL="17145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6pPr>
            <a:lvl7pPr marL="20574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7pPr>
            <a:lvl8pPr marL="24003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8pPr>
            <a:lvl9pPr marL="27432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9pPr>
          </a:lstStyle>
          <a:p>
            <a:pPr>
              <a:spcBef>
                <a:spcPts val="0"/>
              </a:spcBef>
              <a:spcAft>
                <a:spcPts val="900"/>
              </a:spcAft>
              <a:defRPr/>
            </a:pPr>
            <a:r>
              <a:rPr lang="en-GB" sz="1200" b="1" dirty="0">
                <a:solidFill>
                  <a:srgbClr val="262526"/>
                </a:solidFill>
                <a:latin typeface="Calibri" panose="020F0502020204030204" pitchFamily="34" charset="0"/>
                <a:cs typeface="Calibri" panose="020F0502020204030204" pitchFamily="34" charset="0"/>
              </a:rPr>
              <a:t>Piotr </a:t>
            </a:r>
            <a:r>
              <a:rPr lang="en-GB" sz="1200" b="1" dirty="0" err="1">
                <a:solidFill>
                  <a:srgbClr val="262526"/>
                </a:solidFill>
                <a:latin typeface="Calibri" panose="020F0502020204030204" pitchFamily="34" charset="0"/>
                <a:cs typeface="Calibri" panose="020F0502020204030204" pitchFamily="34" charset="0"/>
              </a:rPr>
              <a:t>Sarecki</a:t>
            </a:r>
            <a:br>
              <a:rPr lang="en-GB" sz="1200" b="1"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Infino Legal, Poland</a:t>
            </a:r>
          </a:p>
        </p:txBody>
      </p:sp>
      <p:pic>
        <p:nvPicPr>
          <p:cNvPr id="2" name="Picture 1">
            <a:extLst>
              <a:ext uri="{FF2B5EF4-FFF2-40B4-BE49-F238E27FC236}">
                <a16:creationId xmlns:a16="http://schemas.microsoft.com/office/drawing/2014/main" id="{D5527819-819B-CACC-7DF8-64435404FCE7}"/>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4765661" y="2378282"/>
            <a:ext cx="1542137" cy="1571581"/>
          </a:xfrm>
          <a:prstGeom prst="ellipse">
            <a:avLst/>
          </a:prstGeom>
        </p:spPr>
      </p:pic>
      <p:sp>
        <p:nvSpPr>
          <p:cNvPr id="3" name="Subtitle 2">
            <a:extLst>
              <a:ext uri="{FF2B5EF4-FFF2-40B4-BE49-F238E27FC236}">
                <a16:creationId xmlns:a16="http://schemas.microsoft.com/office/drawing/2014/main" id="{17214EFA-B956-E237-AEA2-C8E1F8695DA3}"/>
              </a:ext>
            </a:extLst>
          </p:cNvPr>
          <p:cNvSpPr txBox="1">
            <a:spLocks/>
          </p:cNvSpPr>
          <p:nvPr/>
        </p:nvSpPr>
        <p:spPr>
          <a:xfrm>
            <a:off x="4657100" y="4026708"/>
            <a:ext cx="1759261" cy="856394"/>
          </a:xfrm>
          <a:prstGeom prst="rect">
            <a:avLst/>
          </a:prstGeom>
        </p:spPr>
        <p:txBody>
          <a:bodyPr vert="horz" lIns="91440" tIns="45720" rIns="91440" bIns="45720" rtlCol="0">
            <a:noAutofit/>
          </a:bodyPr>
          <a:lstStyle>
            <a:lvl1pPr marL="0" indent="0" algn="ctr" defTabSz="342900" rtl="0" eaLnBrk="1" latinLnBrk="0" hangingPunct="1">
              <a:spcBef>
                <a:spcPct val="20000"/>
              </a:spcBef>
              <a:buFont typeface="Arial"/>
              <a:buNone/>
              <a:defRPr sz="2400" kern="1200">
                <a:solidFill>
                  <a:schemeClr val="tx1">
                    <a:tint val="75000"/>
                  </a:schemeClr>
                </a:solidFill>
                <a:latin typeface="+mn-lt"/>
                <a:ea typeface="+mn-ea"/>
                <a:cs typeface="+mn-cs"/>
              </a:defRPr>
            </a:lvl1pPr>
            <a:lvl2pPr marL="342900" indent="0" algn="ctr" defTabSz="342900" rtl="0" eaLnBrk="1" latinLnBrk="0" hangingPunct="1">
              <a:spcBef>
                <a:spcPct val="20000"/>
              </a:spcBef>
              <a:buFont typeface="Arial"/>
              <a:buNone/>
              <a:defRPr sz="2100" kern="1200">
                <a:solidFill>
                  <a:schemeClr val="tx1">
                    <a:tint val="75000"/>
                  </a:schemeClr>
                </a:solidFill>
                <a:latin typeface="+mn-lt"/>
                <a:ea typeface="+mn-ea"/>
                <a:cs typeface="+mn-cs"/>
              </a:defRPr>
            </a:lvl2pPr>
            <a:lvl3pPr marL="685800" indent="0" algn="ctr" defTabSz="342900" rtl="0" eaLnBrk="1" latinLnBrk="0" hangingPunct="1">
              <a:spcBef>
                <a:spcPct val="20000"/>
              </a:spcBef>
              <a:buFont typeface="Arial"/>
              <a:buNone/>
              <a:defRPr sz="1800" kern="1200">
                <a:solidFill>
                  <a:schemeClr val="tx1">
                    <a:tint val="75000"/>
                  </a:schemeClr>
                </a:solidFill>
                <a:latin typeface="+mn-lt"/>
                <a:ea typeface="+mn-ea"/>
                <a:cs typeface="+mn-cs"/>
              </a:defRPr>
            </a:lvl3pPr>
            <a:lvl4pPr marL="10287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4pPr>
            <a:lvl5pPr marL="13716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5pPr>
            <a:lvl6pPr marL="17145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6pPr>
            <a:lvl7pPr marL="20574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7pPr>
            <a:lvl8pPr marL="24003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8pPr>
            <a:lvl9pPr marL="27432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9pPr>
          </a:lstStyle>
          <a:p>
            <a:pPr>
              <a:spcBef>
                <a:spcPts val="0"/>
              </a:spcBef>
              <a:spcAft>
                <a:spcPts val="900"/>
              </a:spcAft>
              <a:defRPr/>
            </a:pPr>
            <a:r>
              <a:rPr lang="en-GB" sz="1200" b="1" dirty="0">
                <a:solidFill>
                  <a:srgbClr val="262526"/>
                </a:solidFill>
                <a:latin typeface="Calibri" panose="020F0502020204030204" pitchFamily="34" charset="0"/>
                <a:cs typeface="Calibri" panose="020F0502020204030204" pitchFamily="34" charset="0"/>
              </a:rPr>
              <a:t>Judge Anna </a:t>
            </a:r>
            <a:r>
              <a:rPr lang="en-GB" sz="1200" b="1" dirty="0" err="1">
                <a:solidFill>
                  <a:srgbClr val="262526"/>
                </a:solidFill>
                <a:latin typeface="Calibri" panose="020F0502020204030204" pitchFamily="34" charset="0"/>
                <a:cs typeface="Calibri" panose="020F0502020204030204" pitchFamily="34" charset="0"/>
              </a:rPr>
              <a:t>Hrycaj</a:t>
            </a:r>
            <a:br>
              <a:rPr lang="en-GB" sz="1200" b="1"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Court of Appeal of </a:t>
            </a:r>
            <a:r>
              <a:rPr lang="en-GB" sz="1200" dirty="0" err="1">
                <a:solidFill>
                  <a:srgbClr val="262526"/>
                </a:solidFill>
                <a:latin typeface="Calibri" panose="020F0502020204030204" pitchFamily="34" charset="0"/>
                <a:cs typeface="Calibri" panose="020F0502020204030204" pitchFamily="34" charset="0"/>
              </a:rPr>
              <a:t>Wrasaw</a:t>
            </a:r>
            <a:r>
              <a:rPr lang="en-GB" sz="1200" dirty="0">
                <a:solidFill>
                  <a:srgbClr val="262526"/>
                </a:solidFill>
                <a:latin typeface="Calibri" panose="020F0502020204030204" pitchFamily="34" charset="0"/>
                <a:cs typeface="Calibri" panose="020F0502020204030204" pitchFamily="34" charset="0"/>
              </a:rPr>
              <a:t>, Poland</a:t>
            </a:r>
          </a:p>
        </p:txBody>
      </p:sp>
      <p:pic>
        <p:nvPicPr>
          <p:cNvPr id="5" name="Picture 4">
            <a:extLst>
              <a:ext uri="{FF2B5EF4-FFF2-40B4-BE49-F238E27FC236}">
                <a16:creationId xmlns:a16="http://schemas.microsoft.com/office/drawing/2014/main" id="{701EE6A1-538D-0D2C-FD62-BC31A1AF2585}"/>
              </a:ext>
            </a:extLst>
          </p:cNvPr>
          <p:cNvPicPr>
            <a:picLocks noChangeAspect="1"/>
          </p:cNvPicPr>
          <p:nvPr/>
        </p:nvPicPr>
        <p:blipFill>
          <a:blip r:embed="rId6" cstate="screen">
            <a:extLst>
              <a:ext uri="{28A0092B-C50C-407E-A947-70E740481C1C}">
                <a14:useLocalDpi xmlns:a14="http://schemas.microsoft.com/office/drawing/2010/main"/>
              </a:ext>
            </a:extLst>
          </a:blip>
          <a:srcRect/>
          <a:stretch/>
        </p:blipFill>
        <p:spPr>
          <a:xfrm>
            <a:off x="6524922" y="2378282"/>
            <a:ext cx="1542137" cy="1571581"/>
          </a:xfrm>
          <a:prstGeom prst="ellipse">
            <a:avLst/>
          </a:prstGeom>
        </p:spPr>
      </p:pic>
      <p:sp>
        <p:nvSpPr>
          <p:cNvPr id="8" name="Subtitle 2">
            <a:extLst>
              <a:ext uri="{FF2B5EF4-FFF2-40B4-BE49-F238E27FC236}">
                <a16:creationId xmlns:a16="http://schemas.microsoft.com/office/drawing/2014/main" id="{CB1A92F2-5941-B115-36CC-65244ED19108}"/>
              </a:ext>
            </a:extLst>
          </p:cNvPr>
          <p:cNvSpPr txBox="1">
            <a:spLocks/>
          </p:cNvSpPr>
          <p:nvPr/>
        </p:nvSpPr>
        <p:spPr>
          <a:xfrm>
            <a:off x="6416361" y="4026708"/>
            <a:ext cx="1759261" cy="856394"/>
          </a:xfrm>
          <a:prstGeom prst="rect">
            <a:avLst/>
          </a:prstGeom>
        </p:spPr>
        <p:txBody>
          <a:bodyPr vert="horz" lIns="91440" tIns="45720" rIns="91440" bIns="45720" rtlCol="0">
            <a:noAutofit/>
          </a:bodyPr>
          <a:lstStyle>
            <a:lvl1pPr marL="0" indent="0" algn="ctr" defTabSz="342900" rtl="0" eaLnBrk="1" latinLnBrk="0" hangingPunct="1">
              <a:spcBef>
                <a:spcPct val="20000"/>
              </a:spcBef>
              <a:buFont typeface="Arial"/>
              <a:buNone/>
              <a:defRPr sz="2400" kern="1200">
                <a:solidFill>
                  <a:schemeClr val="tx1">
                    <a:tint val="75000"/>
                  </a:schemeClr>
                </a:solidFill>
                <a:latin typeface="+mn-lt"/>
                <a:ea typeface="+mn-ea"/>
                <a:cs typeface="+mn-cs"/>
              </a:defRPr>
            </a:lvl1pPr>
            <a:lvl2pPr marL="342900" indent="0" algn="ctr" defTabSz="342900" rtl="0" eaLnBrk="1" latinLnBrk="0" hangingPunct="1">
              <a:spcBef>
                <a:spcPct val="20000"/>
              </a:spcBef>
              <a:buFont typeface="Arial"/>
              <a:buNone/>
              <a:defRPr sz="2100" kern="1200">
                <a:solidFill>
                  <a:schemeClr val="tx1">
                    <a:tint val="75000"/>
                  </a:schemeClr>
                </a:solidFill>
                <a:latin typeface="+mn-lt"/>
                <a:ea typeface="+mn-ea"/>
                <a:cs typeface="+mn-cs"/>
              </a:defRPr>
            </a:lvl2pPr>
            <a:lvl3pPr marL="685800" indent="0" algn="ctr" defTabSz="342900" rtl="0" eaLnBrk="1" latinLnBrk="0" hangingPunct="1">
              <a:spcBef>
                <a:spcPct val="20000"/>
              </a:spcBef>
              <a:buFont typeface="Arial"/>
              <a:buNone/>
              <a:defRPr sz="1800" kern="1200">
                <a:solidFill>
                  <a:schemeClr val="tx1">
                    <a:tint val="75000"/>
                  </a:schemeClr>
                </a:solidFill>
                <a:latin typeface="+mn-lt"/>
                <a:ea typeface="+mn-ea"/>
                <a:cs typeface="+mn-cs"/>
              </a:defRPr>
            </a:lvl3pPr>
            <a:lvl4pPr marL="10287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4pPr>
            <a:lvl5pPr marL="13716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5pPr>
            <a:lvl6pPr marL="17145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6pPr>
            <a:lvl7pPr marL="20574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7pPr>
            <a:lvl8pPr marL="24003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8pPr>
            <a:lvl9pPr marL="27432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9pPr>
          </a:lstStyle>
          <a:p>
            <a:pPr>
              <a:spcBef>
                <a:spcPts val="0"/>
              </a:spcBef>
              <a:spcAft>
                <a:spcPts val="900"/>
              </a:spcAft>
              <a:defRPr/>
            </a:pPr>
            <a:r>
              <a:rPr lang="en-GB" sz="1200" b="1" dirty="0">
                <a:solidFill>
                  <a:srgbClr val="262526"/>
                </a:solidFill>
                <a:latin typeface="Calibri" panose="020F0502020204030204" pitchFamily="34" charset="0"/>
                <a:cs typeface="Calibri" panose="020F0502020204030204" pitchFamily="34" charset="0"/>
              </a:rPr>
              <a:t>Judge Kai </a:t>
            </a:r>
            <a:r>
              <a:rPr lang="en-GB" sz="1200" b="1" dirty="0" err="1">
                <a:solidFill>
                  <a:srgbClr val="262526"/>
                </a:solidFill>
                <a:latin typeface="Calibri" panose="020F0502020204030204" pitchFamily="34" charset="0"/>
                <a:cs typeface="Calibri" panose="020F0502020204030204" pitchFamily="34" charset="0"/>
              </a:rPr>
              <a:t>Härmand</a:t>
            </a:r>
            <a:br>
              <a:rPr lang="en-GB" sz="1200" b="1"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Harju County Court, Estonia</a:t>
            </a:r>
          </a:p>
        </p:txBody>
      </p:sp>
    </p:spTree>
    <p:extLst>
      <p:ext uri="{BB962C8B-B14F-4D97-AF65-F5344CB8AC3E}">
        <p14:creationId xmlns:p14="http://schemas.microsoft.com/office/powerpoint/2010/main" val="1704556091"/>
      </p:ext>
    </p:extLst>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3707892" y="0"/>
            <a:ext cx="5436394" cy="5143500"/>
          </a:xfrm>
          <a:custGeom>
            <a:avLst/>
            <a:gdLst/>
            <a:ahLst/>
            <a:cxnLst/>
            <a:rect l="l" t="t" r="r" b="b"/>
            <a:pathLst>
              <a:path w="7248525" h="6858000">
                <a:moveTo>
                  <a:pt x="0" y="6858000"/>
                </a:moveTo>
                <a:lnTo>
                  <a:pt x="7248144" y="6858000"/>
                </a:lnTo>
                <a:lnTo>
                  <a:pt x="7248144" y="0"/>
                </a:lnTo>
                <a:lnTo>
                  <a:pt x="0" y="0"/>
                </a:lnTo>
                <a:lnTo>
                  <a:pt x="0" y="6858000"/>
                </a:lnTo>
                <a:close/>
              </a:path>
            </a:pathLst>
          </a:custGeom>
          <a:solidFill>
            <a:srgbClr val="D4D1CA"/>
          </a:solidFill>
        </p:spPr>
        <p:txBody>
          <a:bodyPr wrap="square" lIns="0" tIns="0" rIns="0" bIns="0" rtlCol="0"/>
          <a:lstStyle/>
          <a:p>
            <a:pPr defTabSz="685800"/>
            <a:endParaRPr sz="1350" kern="0">
              <a:solidFill>
                <a:sysClr val="windowText" lastClr="000000"/>
              </a:solidFill>
            </a:endParaRPr>
          </a:p>
        </p:txBody>
      </p:sp>
      <p:pic>
        <p:nvPicPr>
          <p:cNvPr id="7" name="object 7"/>
          <p:cNvPicPr/>
          <p:nvPr/>
        </p:nvPicPr>
        <p:blipFill>
          <a:blip r:embed="rId2" cstate="screen">
            <a:extLst>
              <a:ext uri="{28A0092B-C50C-407E-A947-70E740481C1C}">
                <a14:useLocalDpi xmlns:a14="http://schemas.microsoft.com/office/drawing/2010/main"/>
              </a:ext>
            </a:extLst>
          </a:blip>
          <a:stretch>
            <a:fillRect/>
          </a:stretch>
        </p:blipFill>
        <p:spPr>
          <a:xfrm>
            <a:off x="0" y="14"/>
            <a:ext cx="3707892" cy="5144263"/>
          </a:xfrm>
          <a:prstGeom prst="rect">
            <a:avLst/>
          </a:prstGeom>
        </p:spPr>
      </p:pic>
      <p:sp>
        <p:nvSpPr>
          <p:cNvPr id="4" name="object 4"/>
          <p:cNvSpPr/>
          <p:nvPr/>
        </p:nvSpPr>
        <p:spPr>
          <a:xfrm>
            <a:off x="8082820" y="304895"/>
            <a:ext cx="753427" cy="753427"/>
          </a:xfrm>
          <a:custGeom>
            <a:avLst/>
            <a:gdLst/>
            <a:ahLst/>
            <a:cxnLst/>
            <a:rect l="l" t="t" r="r" b="b"/>
            <a:pathLst>
              <a:path w="1004570" h="1004569">
                <a:moveTo>
                  <a:pt x="775995" y="508647"/>
                </a:moveTo>
                <a:lnTo>
                  <a:pt x="772922" y="497332"/>
                </a:lnTo>
                <a:lnTo>
                  <a:pt x="768896" y="496493"/>
                </a:lnTo>
                <a:lnTo>
                  <a:pt x="763016" y="499745"/>
                </a:lnTo>
                <a:lnTo>
                  <a:pt x="754265" y="509485"/>
                </a:lnTo>
                <a:lnTo>
                  <a:pt x="741680" y="528066"/>
                </a:lnTo>
                <a:lnTo>
                  <a:pt x="700036" y="590092"/>
                </a:lnTo>
                <a:lnTo>
                  <a:pt x="660260" y="640435"/>
                </a:lnTo>
                <a:lnTo>
                  <a:pt x="622909" y="678535"/>
                </a:lnTo>
                <a:lnTo>
                  <a:pt x="588556" y="703795"/>
                </a:lnTo>
                <a:lnTo>
                  <a:pt x="557784" y="715645"/>
                </a:lnTo>
                <a:lnTo>
                  <a:pt x="546430" y="716470"/>
                </a:lnTo>
                <a:lnTo>
                  <a:pt x="535660" y="714933"/>
                </a:lnTo>
                <a:lnTo>
                  <a:pt x="525538" y="711098"/>
                </a:lnTo>
                <a:lnTo>
                  <a:pt x="516128" y="704977"/>
                </a:lnTo>
                <a:lnTo>
                  <a:pt x="498576" y="679196"/>
                </a:lnTo>
                <a:lnTo>
                  <a:pt x="493471" y="643343"/>
                </a:lnTo>
                <a:lnTo>
                  <a:pt x="498094" y="600557"/>
                </a:lnTo>
                <a:lnTo>
                  <a:pt x="509752" y="553961"/>
                </a:lnTo>
                <a:lnTo>
                  <a:pt x="525741" y="506691"/>
                </a:lnTo>
                <a:lnTo>
                  <a:pt x="543369" y="461886"/>
                </a:lnTo>
                <a:lnTo>
                  <a:pt x="571652" y="394982"/>
                </a:lnTo>
                <a:lnTo>
                  <a:pt x="574548" y="387731"/>
                </a:lnTo>
                <a:lnTo>
                  <a:pt x="579145" y="374548"/>
                </a:lnTo>
                <a:lnTo>
                  <a:pt x="581177" y="365302"/>
                </a:lnTo>
                <a:lnTo>
                  <a:pt x="580682" y="359460"/>
                </a:lnTo>
                <a:lnTo>
                  <a:pt x="577723" y="356489"/>
                </a:lnTo>
                <a:lnTo>
                  <a:pt x="565454" y="362242"/>
                </a:lnTo>
                <a:lnTo>
                  <a:pt x="549503" y="380390"/>
                </a:lnTo>
                <a:lnTo>
                  <a:pt x="534873" y="401408"/>
                </a:lnTo>
                <a:lnTo>
                  <a:pt x="526542" y="415798"/>
                </a:lnTo>
                <a:lnTo>
                  <a:pt x="504151" y="461225"/>
                </a:lnTo>
                <a:lnTo>
                  <a:pt x="477812" y="505891"/>
                </a:lnTo>
                <a:lnTo>
                  <a:pt x="448183" y="548843"/>
                </a:lnTo>
                <a:lnTo>
                  <a:pt x="415899" y="589153"/>
                </a:lnTo>
                <a:lnTo>
                  <a:pt x="381635" y="625856"/>
                </a:lnTo>
                <a:lnTo>
                  <a:pt x="330860" y="665073"/>
                </a:lnTo>
                <a:lnTo>
                  <a:pt x="303834" y="676757"/>
                </a:lnTo>
                <a:lnTo>
                  <a:pt x="281432" y="676275"/>
                </a:lnTo>
                <a:lnTo>
                  <a:pt x="273304" y="669912"/>
                </a:lnTo>
                <a:lnTo>
                  <a:pt x="267804" y="659193"/>
                </a:lnTo>
                <a:lnTo>
                  <a:pt x="264922" y="644207"/>
                </a:lnTo>
                <a:lnTo>
                  <a:pt x="264668" y="624967"/>
                </a:lnTo>
                <a:lnTo>
                  <a:pt x="271907" y="590804"/>
                </a:lnTo>
                <a:lnTo>
                  <a:pt x="290550" y="550087"/>
                </a:lnTo>
                <a:lnTo>
                  <a:pt x="320509" y="502970"/>
                </a:lnTo>
                <a:lnTo>
                  <a:pt x="361696" y="449580"/>
                </a:lnTo>
                <a:lnTo>
                  <a:pt x="395693" y="411022"/>
                </a:lnTo>
                <a:lnTo>
                  <a:pt x="431800" y="374650"/>
                </a:lnTo>
                <a:lnTo>
                  <a:pt x="460070" y="348805"/>
                </a:lnTo>
                <a:lnTo>
                  <a:pt x="490867" y="323557"/>
                </a:lnTo>
                <a:lnTo>
                  <a:pt x="523963" y="300812"/>
                </a:lnTo>
                <a:lnTo>
                  <a:pt x="559181" y="282448"/>
                </a:lnTo>
                <a:lnTo>
                  <a:pt x="601294" y="267931"/>
                </a:lnTo>
                <a:lnTo>
                  <a:pt x="623303" y="266865"/>
                </a:lnTo>
                <a:lnTo>
                  <a:pt x="642747" y="274828"/>
                </a:lnTo>
                <a:lnTo>
                  <a:pt x="660908" y="305041"/>
                </a:lnTo>
                <a:lnTo>
                  <a:pt x="660069" y="345592"/>
                </a:lnTo>
                <a:lnTo>
                  <a:pt x="645769" y="391261"/>
                </a:lnTo>
                <a:lnTo>
                  <a:pt x="623595" y="436816"/>
                </a:lnTo>
                <a:lnTo>
                  <a:pt x="599097" y="477050"/>
                </a:lnTo>
                <a:lnTo>
                  <a:pt x="577850" y="506730"/>
                </a:lnTo>
                <a:lnTo>
                  <a:pt x="567626" y="524967"/>
                </a:lnTo>
                <a:lnTo>
                  <a:pt x="544017" y="583730"/>
                </a:lnTo>
                <a:lnTo>
                  <a:pt x="590727" y="551116"/>
                </a:lnTo>
                <a:lnTo>
                  <a:pt x="617118" y="513270"/>
                </a:lnTo>
                <a:lnTo>
                  <a:pt x="646430" y="468045"/>
                </a:lnTo>
                <a:lnTo>
                  <a:pt x="675792" y="417969"/>
                </a:lnTo>
                <a:lnTo>
                  <a:pt x="702360" y="365544"/>
                </a:lnTo>
                <a:lnTo>
                  <a:pt x="723252" y="313283"/>
                </a:lnTo>
                <a:lnTo>
                  <a:pt x="735622" y="263715"/>
                </a:lnTo>
                <a:lnTo>
                  <a:pt x="736600" y="219329"/>
                </a:lnTo>
                <a:lnTo>
                  <a:pt x="732624" y="201968"/>
                </a:lnTo>
                <a:lnTo>
                  <a:pt x="725868" y="186651"/>
                </a:lnTo>
                <a:lnTo>
                  <a:pt x="716343" y="173456"/>
                </a:lnTo>
                <a:lnTo>
                  <a:pt x="704088" y="162433"/>
                </a:lnTo>
                <a:lnTo>
                  <a:pt x="665746" y="150241"/>
                </a:lnTo>
                <a:lnTo>
                  <a:pt x="622909" y="158991"/>
                </a:lnTo>
                <a:lnTo>
                  <a:pt x="579628" y="181051"/>
                </a:lnTo>
                <a:lnTo>
                  <a:pt x="539927" y="208800"/>
                </a:lnTo>
                <a:lnTo>
                  <a:pt x="503936" y="237744"/>
                </a:lnTo>
                <a:lnTo>
                  <a:pt x="467410" y="269659"/>
                </a:lnTo>
                <a:lnTo>
                  <a:pt x="431965" y="304317"/>
                </a:lnTo>
                <a:lnTo>
                  <a:pt x="397764" y="341541"/>
                </a:lnTo>
                <a:lnTo>
                  <a:pt x="364934" y="381165"/>
                </a:lnTo>
                <a:lnTo>
                  <a:pt x="333641" y="422998"/>
                </a:lnTo>
                <a:lnTo>
                  <a:pt x="304012" y="466852"/>
                </a:lnTo>
                <a:lnTo>
                  <a:pt x="276225" y="512572"/>
                </a:lnTo>
                <a:lnTo>
                  <a:pt x="253987" y="551840"/>
                </a:lnTo>
                <a:lnTo>
                  <a:pt x="231762" y="594944"/>
                </a:lnTo>
                <a:lnTo>
                  <a:pt x="212699" y="640359"/>
                </a:lnTo>
                <a:lnTo>
                  <a:pt x="199923" y="686485"/>
                </a:lnTo>
                <a:lnTo>
                  <a:pt x="196596" y="731774"/>
                </a:lnTo>
                <a:lnTo>
                  <a:pt x="200050" y="754811"/>
                </a:lnTo>
                <a:lnTo>
                  <a:pt x="206654" y="771004"/>
                </a:lnTo>
                <a:lnTo>
                  <a:pt x="215023" y="781558"/>
                </a:lnTo>
                <a:lnTo>
                  <a:pt x="223774" y="787654"/>
                </a:lnTo>
                <a:lnTo>
                  <a:pt x="238747" y="791933"/>
                </a:lnTo>
                <a:lnTo>
                  <a:pt x="256159" y="790930"/>
                </a:lnTo>
                <a:lnTo>
                  <a:pt x="296545" y="773430"/>
                </a:lnTo>
                <a:lnTo>
                  <a:pt x="335330" y="744740"/>
                </a:lnTo>
                <a:lnTo>
                  <a:pt x="373735" y="709028"/>
                </a:lnTo>
                <a:lnTo>
                  <a:pt x="411645" y="666445"/>
                </a:lnTo>
                <a:lnTo>
                  <a:pt x="448945" y="617093"/>
                </a:lnTo>
                <a:lnTo>
                  <a:pt x="432600" y="681075"/>
                </a:lnTo>
                <a:lnTo>
                  <a:pt x="426123" y="733526"/>
                </a:lnTo>
                <a:lnTo>
                  <a:pt x="429488" y="774623"/>
                </a:lnTo>
                <a:lnTo>
                  <a:pt x="442722" y="804545"/>
                </a:lnTo>
                <a:lnTo>
                  <a:pt x="481266" y="828954"/>
                </a:lnTo>
                <a:lnTo>
                  <a:pt x="497078" y="830707"/>
                </a:lnTo>
                <a:lnTo>
                  <a:pt x="533260" y="822883"/>
                </a:lnTo>
                <a:lnTo>
                  <a:pt x="569950" y="801725"/>
                </a:lnTo>
                <a:lnTo>
                  <a:pt x="606171" y="770547"/>
                </a:lnTo>
                <a:lnTo>
                  <a:pt x="640981" y="732701"/>
                </a:lnTo>
                <a:lnTo>
                  <a:pt x="673404" y="691502"/>
                </a:lnTo>
                <a:lnTo>
                  <a:pt x="702513" y="650303"/>
                </a:lnTo>
                <a:lnTo>
                  <a:pt x="727316" y="612406"/>
                </a:lnTo>
                <a:lnTo>
                  <a:pt x="753110" y="571119"/>
                </a:lnTo>
                <a:lnTo>
                  <a:pt x="771766" y="528802"/>
                </a:lnTo>
                <a:lnTo>
                  <a:pt x="775995" y="508647"/>
                </a:lnTo>
                <a:close/>
              </a:path>
              <a:path w="1004570" h="1004569">
                <a:moveTo>
                  <a:pt x="1004316" y="502158"/>
                </a:moveTo>
                <a:lnTo>
                  <a:pt x="1002004" y="453872"/>
                </a:lnTo>
                <a:lnTo>
                  <a:pt x="995248" y="406946"/>
                </a:lnTo>
                <a:lnTo>
                  <a:pt x="984288" y="361645"/>
                </a:lnTo>
                <a:lnTo>
                  <a:pt x="975233" y="335254"/>
                </a:lnTo>
                <a:lnTo>
                  <a:pt x="975233" y="502158"/>
                </a:lnTo>
                <a:lnTo>
                  <a:pt x="972781" y="550468"/>
                </a:lnTo>
                <a:lnTo>
                  <a:pt x="965568" y="597496"/>
                </a:lnTo>
                <a:lnTo>
                  <a:pt x="953922" y="642683"/>
                </a:lnTo>
                <a:lnTo>
                  <a:pt x="937996" y="686130"/>
                </a:lnTo>
                <a:lnTo>
                  <a:pt x="918044" y="727481"/>
                </a:lnTo>
                <a:lnTo>
                  <a:pt x="894321" y="766483"/>
                </a:lnTo>
                <a:lnTo>
                  <a:pt x="867067" y="802906"/>
                </a:lnTo>
                <a:lnTo>
                  <a:pt x="836510" y="836523"/>
                </a:lnTo>
                <a:lnTo>
                  <a:pt x="802894" y="867079"/>
                </a:lnTo>
                <a:lnTo>
                  <a:pt x="766470" y="894334"/>
                </a:lnTo>
                <a:lnTo>
                  <a:pt x="727468" y="918057"/>
                </a:lnTo>
                <a:lnTo>
                  <a:pt x="686117" y="938009"/>
                </a:lnTo>
                <a:lnTo>
                  <a:pt x="642670" y="953935"/>
                </a:lnTo>
                <a:lnTo>
                  <a:pt x="597369" y="965606"/>
                </a:lnTo>
                <a:lnTo>
                  <a:pt x="550456" y="972794"/>
                </a:lnTo>
                <a:lnTo>
                  <a:pt x="502158" y="975233"/>
                </a:lnTo>
                <a:lnTo>
                  <a:pt x="453847" y="972794"/>
                </a:lnTo>
                <a:lnTo>
                  <a:pt x="406933" y="965606"/>
                </a:lnTo>
                <a:lnTo>
                  <a:pt x="361632" y="953935"/>
                </a:lnTo>
                <a:lnTo>
                  <a:pt x="318185" y="938009"/>
                </a:lnTo>
                <a:lnTo>
                  <a:pt x="276834" y="918057"/>
                </a:lnTo>
                <a:lnTo>
                  <a:pt x="237832" y="894334"/>
                </a:lnTo>
                <a:lnTo>
                  <a:pt x="201409" y="867079"/>
                </a:lnTo>
                <a:lnTo>
                  <a:pt x="167792" y="836523"/>
                </a:lnTo>
                <a:lnTo>
                  <a:pt x="137236" y="802906"/>
                </a:lnTo>
                <a:lnTo>
                  <a:pt x="109982" y="766483"/>
                </a:lnTo>
                <a:lnTo>
                  <a:pt x="86258" y="727481"/>
                </a:lnTo>
                <a:lnTo>
                  <a:pt x="66306" y="686130"/>
                </a:lnTo>
                <a:lnTo>
                  <a:pt x="50507" y="643026"/>
                </a:lnTo>
                <a:lnTo>
                  <a:pt x="50380" y="642683"/>
                </a:lnTo>
                <a:lnTo>
                  <a:pt x="38735" y="597496"/>
                </a:lnTo>
                <a:lnTo>
                  <a:pt x="31521" y="550468"/>
                </a:lnTo>
                <a:lnTo>
                  <a:pt x="29083" y="502158"/>
                </a:lnTo>
                <a:lnTo>
                  <a:pt x="31521" y="453872"/>
                </a:lnTo>
                <a:lnTo>
                  <a:pt x="38709" y="406946"/>
                </a:lnTo>
                <a:lnTo>
                  <a:pt x="50380" y="361645"/>
                </a:lnTo>
                <a:lnTo>
                  <a:pt x="66306" y="318198"/>
                </a:lnTo>
                <a:lnTo>
                  <a:pt x="86258" y="276847"/>
                </a:lnTo>
                <a:lnTo>
                  <a:pt x="109982" y="237845"/>
                </a:lnTo>
                <a:lnTo>
                  <a:pt x="137236" y="201422"/>
                </a:lnTo>
                <a:lnTo>
                  <a:pt x="167792" y="167805"/>
                </a:lnTo>
                <a:lnTo>
                  <a:pt x="201409" y="137248"/>
                </a:lnTo>
                <a:lnTo>
                  <a:pt x="237832" y="109994"/>
                </a:lnTo>
                <a:lnTo>
                  <a:pt x="276834" y="86271"/>
                </a:lnTo>
                <a:lnTo>
                  <a:pt x="318185" y="66319"/>
                </a:lnTo>
                <a:lnTo>
                  <a:pt x="361632" y="50393"/>
                </a:lnTo>
                <a:lnTo>
                  <a:pt x="406933" y="38722"/>
                </a:lnTo>
                <a:lnTo>
                  <a:pt x="453847" y="31534"/>
                </a:lnTo>
                <a:lnTo>
                  <a:pt x="502158" y="29083"/>
                </a:lnTo>
                <a:lnTo>
                  <a:pt x="550456" y="31534"/>
                </a:lnTo>
                <a:lnTo>
                  <a:pt x="597369" y="38722"/>
                </a:lnTo>
                <a:lnTo>
                  <a:pt x="642670" y="50393"/>
                </a:lnTo>
                <a:lnTo>
                  <a:pt x="686117" y="66319"/>
                </a:lnTo>
                <a:lnTo>
                  <a:pt x="727468" y="86271"/>
                </a:lnTo>
                <a:lnTo>
                  <a:pt x="766470" y="109994"/>
                </a:lnTo>
                <a:lnTo>
                  <a:pt x="802894" y="137248"/>
                </a:lnTo>
                <a:lnTo>
                  <a:pt x="836510" y="167805"/>
                </a:lnTo>
                <a:lnTo>
                  <a:pt x="867067" y="201422"/>
                </a:lnTo>
                <a:lnTo>
                  <a:pt x="894321" y="237845"/>
                </a:lnTo>
                <a:lnTo>
                  <a:pt x="918044" y="276847"/>
                </a:lnTo>
                <a:lnTo>
                  <a:pt x="937996" y="318198"/>
                </a:lnTo>
                <a:lnTo>
                  <a:pt x="953820" y="361365"/>
                </a:lnTo>
                <a:lnTo>
                  <a:pt x="965593" y="406946"/>
                </a:lnTo>
                <a:lnTo>
                  <a:pt x="972781" y="453872"/>
                </a:lnTo>
                <a:lnTo>
                  <a:pt x="975233" y="502158"/>
                </a:lnTo>
                <a:lnTo>
                  <a:pt x="975233" y="335254"/>
                </a:lnTo>
                <a:lnTo>
                  <a:pt x="950264" y="275678"/>
                </a:lnTo>
                <a:lnTo>
                  <a:pt x="927747" y="235927"/>
                </a:lnTo>
                <a:lnTo>
                  <a:pt x="901839" y="198513"/>
                </a:lnTo>
                <a:lnTo>
                  <a:pt x="872731" y="163664"/>
                </a:lnTo>
                <a:lnTo>
                  <a:pt x="840651" y="131584"/>
                </a:lnTo>
                <a:lnTo>
                  <a:pt x="805802" y="102476"/>
                </a:lnTo>
                <a:lnTo>
                  <a:pt x="768388" y="76568"/>
                </a:lnTo>
                <a:lnTo>
                  <a:pt x="728637" y="54051"/>
                </a:lnTo>
                <a:lnTo>
                  <a:pt x="686752" y="35166"/>
                </a:lnTo>
                <a:lnTo>
                  <a:pt x="642950" y="20104"/>
                </a:lnTo>
                <a:lnTo>
                  <a:pt x="597446" y="9080"/>
                </a:lnTo>
                <a:lnTo>
                  <a:pt x="550443" y="2311"/>
                </a:lnTo>
                <a:lnTo>
                  <a:pt x="502158" y="0"/>
                </a:lnTo>
                <a:lnTo>
                  <a:pt x="453859" y="2311"/>
                </a:lnTo>
                <a:lnTo>
                  <a:pt x="406857" y="9080"/>
                </a:lnTo>
                <a:lnTo>
                  <a:pt x="361353" y="20104"/>
                </a:lnTo>
                <a:lnTo>
                  <a:pt x="317550" y="35166"/>
                </a:lnTo>
                <a:lnTo>
                  <a:pt x="275666" y="54051"/>
                </a:lnTo>
                <a:lnTo>
                  <a:pt x="235915" y="76568"/>
                </a:lnTo>
                <a:lnTo>
                  <a:pt x="198501" y="102476"/>
                </a:lnTo>
                <a:lnTo>
                  <a:pt x="163652" y="131584"/>
                </a:lnTo>
                <a:lnTo>
                  <a:pt x="131572" y="163664"/>
                </a:lnTo>
                <a:lnTo>
                  <a:pt x="102463" y="198513"/>
                </a:lnTo>
                <a:lnTo>
                  <a:pt x="76555" y="235927"/>
                </a:lnTo>
                <a:lnTo>
                  <a:pt x="54038" y="275678"/>
                </a:lnTo>
                <a:lnTo>
                  <a:pt x="35153" y="317563"/>
                </a:lnTo>
                <a:lnTo>
                  <a:pt x="20091" y="361365"/>
                </a:lnTo>
                <a:lnTo>
                  <a:pt x="9055" y="406946"/>
                </a:lnTo>
                <a:lnTo>
                  <a:pt x="2298" y="453872"/>
                </a:lnTo>
                <a:lnTo>
                  <a:pt x="0" y="502158"/>
                </a:lnTo>
                <a:lnTo>
                  <a:pt x="2298" y="550468"/>
                </a:lnTo>
                <a:lnTo>
                  <a:pt x="9067" y="597496"/>
                </a:lnTo>
                <a:lnTo>
                  <a:pt x="20002" y="642683"/>
                </a:lnTo>
                <a:lnTo>
                  <a:pt x="35153" y="686841"/>
                </a:lnTo>
                <a:lnTo>
                  <a:pt x="54038" y="728738"/>
                </a:lnTo>
                <a:lnTo>
                  <a:pt x="76555" y="768489"/>
                </a:lnTo>
                <a:lnTo>
                  <a:pt x="102463" y="805916"/>
                </a:lnTo>
                <a:lnTo>
                  <a:pt x="131572" y="840778"/>
                </a:lnTo>
                <a:lnTo>
                  <a:pt x="163652" y="872858"/>
                </a:lnTo>
                <a:lnTo>
                  <a:pt x="198501" y="901966"/>
                </a:lnTo>
                <a:lnTo>
                  <a:pt x="235915" y="927887"/>
                </a:lnTo>
                <a:lnTo>
                  <a:pt x="275666" y="950391"/>
                </a:lnTo>
                <a:lnTo>
                  <a:pt x="317550" y="969289"/>
                </a:lnTo>
                <a:lnTo>
                  <a:pt x="361353" y="984351"/>
                </a:lnTo>
                <a:lnTo>
                  <a:pt x="406857" y="995375"/>
                </a:lnTo>
                <a:lnTo>
                  <a:pt x="453859" y="1002144"/>
                </a:lnTo>
                <a:lnTo>
                  <a:pt x="502158" y="1004443"/>
                </a:lnTo>
                <a:lnTo>
                  <a:pt x="550443" y="1002144"/>
                </a:lnTo>
                <a:lnTo>
                  <a:pt x="597446" y="995375"/>
                </a:lnTo>
                <a:lnTo>
                  <a:pt x="642950" y="984351"/>
                </a:lnTo>
                <a:lnTo>
                  <a:pt x="669455" y="975233"/>
                </a:lnTo>
                <a:lnTo>
                  <a:pt x="686752" y="969289"/>
                </a:lnTo>
                <a:lnTo>
                  <a:pt x="728637" y="950391"/>
                </a:lnTo>
                <a:lnTo>
                  <a:pt x="768388" y="927887"/>
                </a:lnTo>
                <a:lnTo>
                  <a:pt x="805802" y="901966"/>
                </a:lnTo>
                <a:lnTo>
                  <a:pt x="840651" y="872858"/>
                </a:lnTo>
                <a:lnTo>
                  <a:pt x="872731" y="840778"/>
                </a:lnTo>
                <a:lnTo>
                  <a:pt x="901839" y="805916"/>
                </a:lnTo>
                <a:lnTo>
                  <a:pt x="927747" y="768489"/>
                </a:lnTo>
                <a:lnTo>
                  <a:pt x="950264" y="728738"/>
                </a:lnTo>
                <a:lnTo>
                  <a:pt x="969149" y="686841"/>
                </a:lnTo>
                <a:lnTo>
                  <a:pt x="984211" y="643026"/>
                </a:lnTo>
                <a:lnTo>
                  <a:pt x="995235" y="597496"/>
                </a:lnTo>
                <a:lnTo>
                  <a:pt x="1002004" y="550468"/>
                </a:lnTo>
                <a:lnTo>
                  <a:pt x="1004316" y="502158"/>
                </a:lnTo>
                <a:close/>
              </a:path>
            </a:pathLst>
          </a:custGeom>
          <a:solidFill>
            <a:srgbClr val="5B5C63"/>
          </a:solidFill>
        </p:spPr>
        <p:txBody>
          <a:bodyPr wrap="square" lIns="0" tIns="0" rIns="0" bIns="0" rtlCol="0"/>
          <a:lstStyle/>
          <a:p>
            <a:pPr defTabSz="685800"/>
            <a:endParaRPr sz="1350" kern="0">
              <a:solidFill>
                <a:sysClr val="windowText" lastClr="000000"/>
              </a:solidFill>
            </a:endParaRPr>
          </a:p>
        </p:txBody>
      </p:sp>
      <p:sp>
        <p:nvSpPr>
          <p:cNvPr id="5" name="object 5" descr="$PPTXTitle"/>
          <p:cNvSpPr txBox="1">
            <a:spLocks noGrp="1"/>
          </p:cNvSpPr>
          <p:nvPr>
            <p:ph type="title"/>
          </p:nvPr>
        </p:nvSpPr>
        <p:spPr>
          <a:xfrm>
            <a:off x="4253674" y="1013937"/>
            <a:ext cx="3471386" cy="1072890"/>
          </a:xfrm>
          <a:prstGeom prst="rect">
            <a:avLst/>
          </a:prstGeom>
        </p:spPr>
        <p:txBody>
          <a:bodyPr vert="horz" wrap="square" lIns="0" tIns="71914" rIns="0" bIns="0" rtlCol="0">
            <a:spAutoFit/>
          </a:bodyPr>
          <a:lstStyle/>
          <a:p>
            <a:pPr marL="9525" marR="3810">
              <a:lnSpc>
                <a:spcPts val="3885"/>
              </a:lnSpc>
              <a:spcBef>
                <a:spcPts val="566"/>
              </a:spcBef>
            </a:pPr>
            <a:r>
              <a:rPr sz="3600" dirty="0"/>
              <a:t>Man,</a:t>
            </a:r>
            <a:r>
              <a:rPr sz="3600" spc="169" dirty="0"/>
              <a:t> </a:t>
            </a:r>
            <a:r>
              <a:rPr sz="3600" dirty="0"/>
              <a:t>machine</a:t>
            </a:r>
            <a:r>
              <a:rPr sz="3600" spc="188" dirty="0"/>
              <a:t> </a:t>
            </a:r>
            <a:r>
              <a:rPr sz="3600" spc="-19" dirty="0"/>
              <a:t>and </a:t>
            </a:r>
            <a:r>
              <a:rPr sz="3600" dirty="0"/>
              <a:t>the</a:t>
            </a:r>
            <a:r>
              <a:rPr sz="3600" spc="113" dirty="0"/>
              <a:t> </a:t>
            </a:r>
            <a:r>
              <a:rPr sz="3600" spc="-8" dirty="0"/>
              <a:t>courtroom</a:t>
            </a:r>
            <a:endParaRPr sz="3600"/>
          </a:p>
        </p:txBody>
      </p:sp>
      <p:sp>
        <p:nvSpPr>
          <p:cNvPr id="6" name="object 6"/>
          <p:cNvSpPr txBox="1"/>
          <p:nvPr/>
        </p:nvSpPr>
        <p:spPr>
          <a:xfrm>
            <a:off x="4253674" y="2340006"/>
            <a:ext cx="3862388" cy="2431274"/>
          </a:xfrm>
          <a:prstGeom prst="rect">
            <a:avLst/>
          </a:prstGeom>
        </p:spPr>
        <p:txBody>
          <a:bodyPr vert="horz" wrap="square" lIns="0" tIns="10001" rIns="0" bIns="0" rtlCol="0">
            <a:spAutoFit/>
          </a:bodyPr>
          <a:lstStyle/>
          <a:p>
            <a:pPr marL="21431" defTabSz="685800">
              <a:spcBef>
                <a:spcPts val="79"/>
              </a:spcBef>
            </a:pPr>
            <a:r>
              <a:rPr sz="1950" kern="0" dirty="0">
                <a:solidFill>
                  <a:srgbClr val="5B5C63"/>
                </a:solidFill>
                <a:latin typeface="Arial"/>
                <a:cs typeface="Arial"/>
              </a:rPr>
              <a:t>INSOL</a:t>
            </a:r>
            <a:r>
              <a:rPr sz="1950" kern="0" spc="172" dirty="0">
                <a:solidFill>
                  <a:srgbClr val="5B5C63"/>
                </a:solidFill>
                <a:latin typeface="Arial"/>
                <a:cs typeface="Arial"/>
              </a:rPr>
              <a:t> </a:t>
            </a:r>
            <a:r>
              <a:rPr sz="1950" kern="0" dirty="0">
                <a:solidFill>
                  <a:srgbClr val="5B5C63"/>
                </a:solidFill>
                <a:latin typeface="Arial"/>
                <a:cs typeface="Arial"/>
              </a:rPr>
              <a:t>Europe</a:t>
            </a:r>
            <a:r>
              <a:rPr sz="1950" kern="0" spc="188" dirty="0">
                <a:solidFill>
                  <a:srgbClr val="5B5C63"/>
                </a:solidFill>
                <a:latin typeface="Arial"/>
                <a:cs typeface="Arial"/>
              </a:rPr>
              <a:t> </a:t>
            </a:r>
            <a:r>
              <a:rPr sz="1950" kern="0" dirty="0">
                <a:solidFill>
                  <a:srgbClr val="5B5C63"/>
                </a:solidFill>
                <a:latin typeface="Arial"/>
                <a:cs typeface="Arial"/>
              </a:rPr>
              <a:t>annual</a:t>
            </a:r>
            <a:r>
              <a:rPr sz="1950" kern="0" spc="184" dirty="0">
                <a:solidFill>
                  <a:srgbClr val="5B5C63"/>
                </a:solidFill>
                <a:latin typeface="Arial"/>
                <a:cs typeface="Arial"/>
              </a:rPr>
              <a:t> </a:t>
            </a:r>
            <a:r>
              <a:rPr sz="1950" kern="0" spc="-8" dirty="0">
                <a:solidFill>
                  <a:srgbClr val="5B5C63"/>
                </a:solidFill>
                <a:latin typeface="Arial"/>
                <a:cs typeface="Arial"/>
              </a:rPr>
              <a:t>congress</a:t>
            </a:r>
            <a:endParaRPr sz="1950" kern="0">
              <a:solidFill>
                <a:sysClr val="windowText" lastClr="000000"/>
              </a:solidFill>
              <a:latin typeface="Arial"/>
              <a:cs typeface="Arial"/>
            </a:endParaRPr>
          </a:p>
          <a:p>
            <a:pPr marL="21431" defTabSz="685800">
              <a:spcBef>
                <a:spcPts val="1358"/>
              </a:spcBef>
            </a:pPr>
            <a:r>
              <a:rPr sz="1500" b="1" kern="0" dirty="0">
                <a:solidFill>
                  <a:srgbClr val="5B5C63"/>
                </a:solidFill>
                <a:latin typeface="Arial"/>
                <a:cs typeface="Arial"/>
              </a:rPr>
              <a:t>Piotr</a:t>
            </a:r>
            <a:r>
              <a:rPr sz="1500" b="1" kern="0" spc="248" dirty="0">
                <a:solidFill>
                  <a:srgbClr val="5B5C63"/>
                </a:solidFill>
                <a:latin typeface="Arial"/>
                <a:cs typeface="Arial"/>
              </a:rPr>
              <a:t> </a:t>
            </a:r>
            <a:r>
              <a:rPr sz="1500" b="1" kern="0" dirty="0">
                <a:solidFill>
                  <a:srgbClr val="5B5C63"/>
                </a:solidFill>
                <a:latin typeface="Arial"/>
                <a:cs typeface="Arial"/>
              </a:rPr>
              <a:t>Sarecki</a:t>
            </a:r>
            <a:r>
              <a:rPr sz="1500" kern="0" dirty="0">
                <a:solidFill>
                  <a:srgbClr val="5B5C63"/>
                </a:solidFill>
                <a:latin typeface="Arial"/>
                <a:cs typeface="Arial"/>
              </a:rPr>
              <a:t>,</a:t>
            </a:r>
            <a:r>
              <a:rPr sz="1500" kern="0" spc="233" dirty="0">
                <a:solidFill>
                  <a:srgbClr val="5B5C63"/>
                </a:solidFill>
                <a:latin typeface="Arial"/>
                <a:cs typeface="Arial"/>
              </a:rPr>
              <a:t> </a:t>
            </a:r>
            <a:r>
              <a:rPr sz="1500" kern="0" dirty="0">
                <a:solidFill>
                  <a:srgbClr val="5B5C63"/>
                </a:solidFill>
                <a:latin typeface="Arial"/>
                <a:cs typeface="Arial"/>
              </a:rPr>
              <a:t>Infino</a:t>
            </a:r>
            <a:r>
              <a:rPr sz="1500" kern="0" spc="248" dirty="0">
                <a:solidFill>
                  <a:srgbClr val="5B5C63"/>
                </a:solidFill>
                <a:latin typeface="Arial"/>
                <a:cs typeface="Arial"/>
              </a:rPr>
              <a:t> </a:t>
            </a:r>
            <a:r>
              <a:rPr sz="1500" kern="0" dirty="0">
                <a:solidFill>
                  <a:srgbClr val="5B5C63"/>
                </a:solidFill>
                <a:latin typeface="Arial"/>
                <a:cs typeface="Arial"/>
              </a:rPr>
              <a:t>Legal,</a:t>
            </a:r>
            <a:r>
              <a:rPr sz="1500" kern="0" spc="229" dirty="0">
                <a:solidFill>
                  <a:srgbClr val="5B5C63"/>
                </a:solidFill>
                <a:latin typeface="Arial"/>
                <a:cs typeface="Arial"/>
              </a:rPr>
              <a:t> </a:t>
            </a:r>
            <a:r>
              <a:rPr sz="1500" kern="0" spc="-8" dirty="0">
                <a:solidFill>
                  <a:srgbClr val="5B5C63"/>
                </a:solidFill>
                <a:latin typeface="Arial"/>
                <a:cs typeface="Arial"/>
              </a:rPr>
              <a:t>Poland</a:t>
            </a:r>
            <a:endParaRPr sz="1500" kern="0">
              <a:solidFill>
                <a:sysClr val="windowText" lastClr="000000"/>
              </a:solidFill>
              <a:latin typeface="Arial"/>
              <a:cs typeface="Arial"/>
            </a:endParaRPr>
          </a:p>
          <a:p>
            <a:pPr marL="21431" defTabSz="685800">
              <a:spcBef>
                <a:spcPts val="450"/>
              </a:spcBef>
            </a:pPr>
            <a:r>
              <a:rPr sz="1500" b="1" kern="0" dirty="0">
                <a:solidFill>
                  <a:srgbClr val="5B5C63"/>
                </a:solidFill>
                <a:latin typeface="Arial"/>
                <a:cs typeface="Arial"/>
              </a:rPr>
              <a:t>Anna</a:t>
            </a:r>
            <a:r>
              <a:rPr sz="1500" b="1" kern="0" spc="199" dirty="0">
                <a:solidFill>
                  <a:srgbClr val="5B5C63"/>
                </a:solidFill>
                <a:latin typeface="Arial"/>
                <a:cs typeface="Arial"/>
              </a:rPr>
              <a:t> </a:t>
            </a:r>
            <a:r>
              <a:rPr sz="1500" b="1" kern="0" dirty="0">
                <a:solidFill>
                  <a:srgbClr val="5B5C63"/>
                </a:solidFill>
                <a:latin typeface="Arial"/>
                <a:cs typeface="Arial"/>
              </a:rPr>
              <a:t>Hrycaj</a:t>
            </a:r>
            <a:r>
              <a:rPr sz="1500" kern="0" dirty="0">
                <a:solidFill>
                  <a:srgbClr val="5B5C63"/>
                </a:solidFill>
                <a:latin typeface="Arial"/>
                <a:cs typeface="Arial"/>
              </a:rPr>
              <a:t>,</a:t>
            </a:r>
            <a:r>
              <a:rPr sz="1500" kern="0" spc="217" dirty="0">
                <a:solidFill>
                  <a:srgbClr val="5B5C63"/>
                </a:solidFill>
                <a:latin typeface="Arial"/>
                <a:cs typeface="Arial"/>
              </a:rPr>
              <a:t> </a:t>
            </a:r>
            <a:r>
              <a:rPr sz="1500" kern="0" dirty="0">
                <a:solidFill>
                  <a:srgbClr val="5B5C63"/>
                </a:solidFill>
                <a:latin typeface="Arial"/>
                <a:cs typeface="Arial"/>
              </a:rPr>
              <a:t>Court</a:t>
            </a:r>
            <a:r>
              <a:rPr sz="1500" kern="0" spc="176" dirty="0">
                <a:solidFill>
                  <a:srgbClr val="5B5C63"/>
                </a:solidFill>
                <a:latin typeface="Arial"/>
                <a:cs typeface="Arial"/>
              </a:rPr>
              <a:t> </a:t>
            </a:r>
            <a:r>
              <a:rPr sz="1500" kern="0" dirty="0">
                <a:solidFill>
                  <a:srgbClr val="5B5C63"/>
                </a:solidFill>
                <a:latin typeface="Arial"/>
                <a:cs typeface="Arial"/>
              </a:rPr>
              <a:t>of</a:t>
            </a:r>
            <a:r>
              <a:rPr sz="1500" kern="0" spc="184" dirty="0">
                <a:solidFill>
                  <a:srgbClr val="5B5C63"/>
                </a:solidFill>
                <a:latin typeface="Arial"/>
                <a:cs typeface="Arial"/>
              </a:rPr>
              <a:t> </a:t>
            </a:r>
            <a:r>
              <a:rPr sz="1500" kern="0" dirty="0">
                <a:solidFill>
                  <a:srgbClr val="5B5C63"/>
                </a:solidFill>
                <a:latin typeface="Arial"/>
                <a:cs typeface="Arial"/>
              </a:rPr>
              <a:t>Appeal</a:t>
            </a:r>
            <a:r>
              <a:rPr sz="1500" kern="0" spc="199" dirty="0">
                <a:solidFill>
                  <a:srgbClr val="5B5C63"/>
                </a:solidFill>
                <a:latin typeface="Arial"/>
                <a:cs typeface="Arial"/>
              </a:rPr>
              <a:t> </a:t>
            </a:r>
            <a:r>
              <a:rPr sz="1500" kern="0" dirty="0">
                <a:solidFill>
                  <a:srgbClr val="5B5C63"/>
                </a:solidFill>
                <a:latin typeface="Arial"/>
                <a:cs typeface="Arial"/>
              </a:rPr>
              <a:t>Warsaw</a:t>
            </a:r>
            <a:r>
              <a:rPr sz="1500" kern="0" spc="169" dirty="0">
                <a:solidFill>
                  <a:srgbClr val="5B5C63"/>
                </a:solidFill>
                <a:latin typeface="Arial"/>
                <a:cs typeface="Arial"/>
              </a:rPr>
              <a:t> </a:t>
            </a:r>
            <a:r>
              <a:rPr sz="1500" kern="0" spc="-19" dirty="0">
                <a:solidFill>
                  <a:srgbClr val="5B5C63"/>
                </a:solidFill>
                <a:latin typeface="Arial"/>
                <a:cs typeface="Arial"/>
              </a:rPr>
              <a:t>and</a:t>
            </a:r>
            <a:endParaRPr sz="1500" kern="0">
              <a:solidFill>
                <a:sysClr val="windowText" lastClr="000000"/>
              </a:solidFill>
              <a:latin typeface="Arial"/>
              <a:cs typeface="Arial"/>
            </a:endParaRPr>
          </a:p>
          <a:p>
            <a:pPr marL="21431" defTabSz="685800">
              <a:spcBef>
                <a:spcPts val="4"/>
              </a:spcBef>
            </a:pPr>
            <a:r>
              <a:rPr sz="1500" kern="0" dirty="0">
                <a:solidFill>
                  <a:srgbClr val="5B5C63"/>
                </a:solidFill>
                <a:latin typeface="Arial"/>
                <a:cs typeface="Arial"/>
              </a:rPr>
              <a:t>Professor</a:t>
            </a:r>
            <a:r>
              <a:rPr sz="1500" kern="0" spc="263" dirty="0">
                <a:solidFill>
                  <a:srgbClr val="5B5C63"/>
                </a:solidFill>
                <a:latin typeface="Arial"/>
                <a:cs typeface="Arial"/>
              </a:rPr>
              <a:t> </a:t>
            </a:r>
            <a:r>
              <a:rPr sz="1500" kern="0" dirty="0">
                <a:solidFill>
                  <a:srgbClr val="5B5C63"/>
                </a:solidFill>
                <a:latin typeface="Arial"/>
                <a:cs typeface="Arial"/>
              </a:rPr>
              <a:t>at</a:t>
            </a:r>
            <a:r>
              <a:rPr sz="1500" kern="0" spc="278" dirty="0">
                <a:solidFill>
                  <a:srgbClr val="5B5C63"/>
                </a:solidFill>
                <a:latin typeface="Arial"/>
                <a:cs typeface="Arial"/>
              </a:rPr>
              <a:t> </a:t>
            </a:r>
            <a:r>
              <a:rPr sz="1500" kern="0" dirty="0">
                <a:solidFill>
                  <a:srgbClr val="5B5C63"/>
                </a:solidFill>
                <a:latin typeface="Arial"/>
                <a:cs typeface="Arial"/>
              </a:rPr>
              <a:t>Lazarski</a:t>
            </a:r>
            <a:r>
              <a:rPr sz="1500" kern="0" spc="259" dirty="0">
                <a:solidFill>
                  <a:srgbClr val="5B5C63"/>
                </a:solidFill>
                <a:latin typeface="Arial"/>
                <a:cs typeface="Arial"/>
              </a:rPr>
              <a:t> </a:t>
            </a:r>
            <a:r>
              <a:rPr sz="1500" kern="0" dirty="0">
                <a:solidFill>
                  <a:srgbClr val="5B5C63"/>
                </a:solidFill>
                <a:latin typeface="Arial"/>
                <a:cs typeface="Arial"/>
              </a:rPr>
              <a:t>University,</a:t>
            </a:r>
            <a:r>
              <a:rPr sz="1500" kern="0" spc="293" dirty="0">
                <a:solidFill>
                  <a:srgbClr val="5B5C63"/>
                </a:solidFill>
                <a:latin typeface="Arial"/>
                <a:cs typeface="Arial"/>
              </a:rPr>
              <a:t> </a:t>
            </a:r>
            <a:r>
              <a:rPr sz="1500" kern="0" spc="-8" dirty="0">
                <a:solidFill>
                  <a:srgbClr val="5B5C63"/>
                </a:solidFill>
                <a:latin typeface="Arial"/>
                <a:cs typeface="Arial"/>
              </a:rPr>
              <a:t>Poland</a:t>
            </a:r>
            <a:endParaRPr sz="1500" kern="0">
              <a:solidFill>
                <a:sysClr val="windowText" lastClr="000000"/>
              </a:solidFill>
              <a:latin typeface="Arial"/>
              <a:cs typeface="Arial"/>
            </a:endParaRPr>
          </a:p>
          <a:p>
            <a:pPr marL="21431" marR="3810" defTabSz="685800">
              <a:lnSpc>
                <a:spcPct val="125000"/>
              </a:lnSpc>
            </a:pPr>
            <a:r>
              <a:rPr sz="1500" b="1" kern="0" dirty="0">
                <a:solidFill>
                  <a:srgbClr val="5B5C63"/>
                </a:solidFill>
                <a:latin typeface="Arial"/>
                <a:cs typeface="Arial"/>
              </a:rPr>
              <a:t>Kai</a:t>
            </a:r>
            <a:r>
              <a:rPr sz="1500" b="1" kern="0" spc="217" dirty="0">
                <a:solidFill>
                  <a:srgbClr val="5B5C63"/>
                </a:solidFill>
                <a:latin typeface="Arial"/>
                <a:cs typeface="Arial"/>
              </a:rPr>
              <a:t> </a:t>
            </a:r>
            <a:r>
              <a:rPr sz="1500" b="1" kern="0" dirty="0">
                <a:solidFill>
                  <a:srgbClr val="5B5C63"/>
                </a:solidFill>
                <a:latin typeface="Arial"/>
                <a:cs typeface="Arial"/>
              </a:rPr>
              <a:t>Härmand</a:t>
            </a:r>
            <a:r>
              <a:rPr sz="1500" kern="0" dirty="0">
                <a:solidFill>
                  <a:srgbClr val="5B5C63"/>
                </a:solidFill>
                <a:latin typeface="Arial"/>
                <a:cs typeface="Arial"/>
              </a:rPr>
              <a:t>,</a:t>
            </a:r>
            <a:r>
              <a:rPr sz="1500" kern="0" spc="210" dirty="0">
                <a:solidFill>
                  <a:srgbClr val="5B5C63"/>
                </a:solidFill>
                <a:latin typeface="Arial"/>
                <a:cs typeface="Arial"/>
              </a:rPr>
              <a:t> </a:t>
            </a:r>
            <a:r>
              <a:rPr sz="1500" kern="0" dirty="0">
                <a:solidFill>
                  <a:srgbClr val="5B5C63"/>
                </a:solidFill>
                <a:latin typeface="Arial"/>
                <a:cs typeface="Arial"/>
              </a:rPr>
              <a:t>County</a:t>
            </a:r>
            <a:r>
              <a:rPr sz="1500" kern="0" spc="206" dirty="0">
                <a:solidFill>
                  <a:srgbClr val="5B5C63"/>
                </a:solidFill>
                <a:latin typeface="Arial"/>
                <a:cs typeface="Arial"/>
              </a:rPr>
              <a:t> </a:t>
            </a:r>
            <a:r>
              <a:rPr sz="1500" kern="0" dirty="0">
                <a:solidFill>
                  <a:srgbClr val="5B5C63"/>
                </a:solidFill>
                <a:latin typeface="Arial"/>
                <a:cs typeface="Arial"/>
              </a:rPr>
              <a:t>Court</a:t>
            </a:r>
            <a:r>
              <a:rPr sz="1500" kern="0" spc="195" dirty="0">
                <a:solidFill>
                  <a:srgbClr val="5B5C63"/>
                </a:solidFill>
                <a:latin typeface="Arial"/>
                <a:cs typeface="Arial"/>
              </a:rPr>
              <a:t> </a:t>
            </a:r>
            <a:r>
              <a:rPr sz="1500" kern="0" dirty="0">
                <a:solidFill>
                  <a:srgbClr val="5B5C63"/>
                </a:solidFill>
                <a:latin typeface="Arial"/>
                <a:cs typeface="Arial"/>
              </a:rPr>
              <a:t>Harju,</a:t>
            </a:r>
            <a:r>
              <a:rPr sz="1500" kern="0" spc="210" dirty="0">
                <a:solidFill>
                  <a:srgbClr val="5B5C63"/>
                </a:solidFill>
                <a:latin typeface="Arial"/>
                <a:cs typeface="Arial"/>
              </a:rPr>
              <a:t> </a:t>
            </a:r>
            <a:r>
              <a:rPr sz="1500" kern="0" spc="-8" dirty="0">
                <a:solidFill>
                  <a:srgbClr val="5B5C63"/>
                </a:solidFill>
                <a:latin typeface="Arial"/>
                <a:cs typeface="Arial"/>
              </a:rPr>
              <a:t>Estonia </a:t>
            </a:r>
            <a:r>
              <a:rPr sz="1500" b="1" kern="0" dirty="0">
                <a:solidFill>
                  <a:srgbClr val="5B5C63"/>
                </a:solidFill>
                <a:latin typeface="Arial"/>
                <a:cs typeface="Arial"/>
              </a:rPr>
              <a:t>Alexander</a:t>
            </a:r>
            <a:r>
              <a:rPr sz="1500" b="1" kern="0" spc="296" dirty="0">
                <a:solidFill>
                  <a:srgbClr val="5B5C63"/>
                </a:solidFill>
                <a:latin typeface="Arial"/>
                <a:cs typeface="Arial"/>
              </a:rPr>
              <a:t> </a:t>
            </a:r>
            <a:r>
              <a:rPr sz="1500" b="1" kern="0" dirty="0">
                <a:solidFill>
                  <a:srgbClr val="5B5C63"/>
                </a:solidFill>
                <a:latin typeface="Arial"/>
                <a:cs typeface="Arial"/>
              </a:rPr>
              <a:t>Reus</a:t>
            </a:r>
            <a:r>
              <a:rPr sz="1500" kern="0" dirty="0">
                <a:solidFill>
                  <a:srgbClr val="5B5C63"/>
                </a:solidFill>
                <a:latin typeface="Arial"/>
                <a:cs typeface="Arial"/>
              </a:rPr>
              <a:t>,</a:t>
            </a:r>
            <a:r>
              <a:rPr sz="1500" kern="0" spc="293" dirty="0">
                <a:solidFill>
                  <a:srgbClr val="5B5C63"/>
                </a:solidFill>
                <a:latin typeface="Arial"/>
                <a:cs typeface="Arial"/>
              </a:rPr>
              <a:t> </a:t>
            </a:r>
            <a:r>
              <a:rPr sz="1500" kern="0" dirty="0">
                <a:solidFill>
                  <a:srgbClr val="5B5C63"/>
                </a:solidFill>
                <a:latin typeface="Arial"/>
                <a:cs typeface="Arial"/>
              </a:rPr>
              <a:t>Anchor</a:t>
            </a:r>
            <a:r>
              <a:rPr sz="1500" kern="0" spc="307" dirty="0">
                <a:solidFill>
                  <a:srgbClr val="5B5C63"/>
                </a:solidFill>
                <a:latin typeface="Arial"/>
                <a:cs typeface="Arial"/>
              </a:rPr>
              <a:t> </a:t>
            </a:r>
            <a:r>
              <a:rPr sz="1500" kern="0" dirty="0">
                <a:solidFill>
                  <a:srgbClr val="5B5C63"/>
                </a:solidFill>
                <a:latin typeface="Arial"/>
                <a:cs typeface="Arial"/>
              </a:rPr>
              <a:t>Rechtsanwälte</a:t>
            </a:r>
            <a:r>
              <a:rPr sz="1500" kern="0" spc="311" dirty="0">
                <a:solidFill>
                  <a:srgbClr val="5B5C63"/>
                </a:solidFill>
                <a:latin typeface="Arial"/>
                <a:cs typeface="Arial"/>
              </a:rPr>
              <a:t> </a:t>
            </a:r>
            <a:r>
              <a:rPr sz="1500" kern="0" spc="-38" dirty="0">
                <a:solidFill>
                  <a:srgbClr val="5B5C63"/>
                </a:solidFill>
                <a:latin typeface="Arial"/>
                <a:cs typeface="Arial"/>
              </a:rPr>
              <a:t>&amp;</a:t>
            </a:r>
            <a:endParaRPr sz="1500" kern="0">
              <a:solidFill>
                <a:sysClr val="windowText" lastClr="000000"/>
              </a:solidFill>
              <a:latin typeface="Arial"/>
              <a:cs typeface="Arial"/>
            </a:endParaRPr>
          </a:p>
          <a:p>
            <a:pPr marL="21431" defTabSz="685800"/>
            <a:r>
              <a:rPr sz="1500" kern="0" dirty="0">
                <a:solidFill>
                  <a:srgbClr val="5B5C63"/>
                </a:solidFill>
                <a:latin typeface="Arial"/>
                <a:cs typeface="Arial"/>
              </a:rPr>
              <a:t>Management,</a:t>
            </a:r>
            <a:r>
              <a:rPr sz="1500" kern="0" spc="-15" dirty="0">
                <a:solidFill>
                  <a:srgbClr val="5B5C63"/>
                </a:solidFill>
                <a:latin typeface="Arial"/>
                <a:cs typeface="Arial"/>
              </a:rPr>
              <a:t>  </a:t>
            </a:r>
            <a:r>
              <a:rPr sz="1500" kern="0" spc="-8" dirty="0">
                <a:solidFill>
                  <a:srgbClr val="5B5C63"/>
                </a:solidFill>
                <a:latin typeface="Arial"/>
                <a:cs typeface="Arial"/>
              </a:rPr>
              <a:t>Germany</a:t>
            </a:r>
            <a:endParaRPr sz="1500" kern="0">
              <a:solidFill>
                <a:sysClr val="windowText" lastClr="000000"/>
              </a:solidFill>
              <a:latin typeface="Arial"/>
              <a:cs typeface="Arial"/>
            </a:endParaRPr>
          </a:p>
          <a:p>
            <a:pPr marL="9525" defTabSz="685800">
              <a:spcBef>
                <a:spcPts val="1504"/>
              </a:spcBef>
            </a:pPr>
            <a:r>
              <a:rPr sz="1200" kern="0" dirty="0">
                <a:solidFill>
                  <a:srgbClr val="5B5C63"/>
                </a:solidFill>
                <a:latin typeface="Arial"/>
                <a:cs typeface="Arial"/>
              </a:rPr>
              <a:t>Vilamoura,</a:t>
            </a:r>
            <a:r>
              <a:rPr sz="1200" kern="0" spc="270" dirty="0">
                <a:solidFill>
                  <a:srgbClr val="5B5C63"/>
                </a:solidFill>
                <a:latin typeface="Arial"/>
                <a:cs typeface="Arial"/>
              </a:rPr>
              <a:t> </a:t>
            </a:r>
            <a:r>
              <a:rPr sz="1200" kern="0" dirty="0">
                <a:solidFill>
                  <a:srgbClr val="5B5C63"/>
                </a:solidFill>
                <a:latin typeface="Arial"/>
                <a:cs typeface="Arial"/>
              </a:rPr>
              <a:t>16th</a:t>
            </a:r>
            <a:r>
              <a:rPr sz="1200" kern="0" spc="270" dirty="0">
                <a:solidFill>
                  <a:srgbClr val="5B5C63"/>
                </a:solidFill>
                <a:latin typeface="Arial"/>
                <a:cs typeface="Arial"/>
              </a:rPr>
              <a:t> </a:t>
            </a:r>
            <a:r>
              <a:rPr sz="1200" kern="0" dirty="0">
                <a:solidFill>
                  <a:srgbClr val="5B5C63"/>
                </a:solidFill>
                <a:latin typeface="Arial"/>
                <a:cs typeface="Arial"/>
              </a:rPr>
              <a:t>October</a:t>
            </a:r>
            <a:r>
              <a:rPr sz="1200" kern="0" spc="311" dirty="0">
                <a:solidFill>
                  <a:srgbClr val="5B5C63"/>
                </a:solidFill>
                <a:latin typeface="Arial"/>
                <a:cs typeface="Arial"/>
              </a:rPr>
              <a:t> </a:t>
            </a:r>
            <a:r>
              <a:rPr sz="1200" kern="0" spc="-15" dirty="0">
                <a:solidFill>
                  <a:srgbClr val="5B5C63"/>
                </a:solidFill>
                <a:latin typeface="Arial"/>
                <a:cs typeface="Arial"/>
              </a:rPr>
              <a:t>2026</a:t>
            </a:r>
            <a:endParaRPr sz="1200" kern="0">
              <a:solidFill>
                <a:sysClr val="windowText" lastClr="000000"/>
              </a:solidFill>
              <a:latin typeface="Arial"/>
              <a:cs typeface="Arial"/>
            </a:endParaRPr>
          </a:p>
        </p:txBody>
      </p:sp>
      <p:sp>
        <p:nvSpPr>
          <p:cNvPr id="3" name="object 3"/>
          <p:cNvSpPr txBox="1"/>
          <p:nvPr/>
        </p:nvSpPr>
        <p:spPr>
          <a:xfrm>
            <a:off x="8787193" y="4764786"/>
            <a:ext cx="61913" cy="101951"/>
          </a:xfrm>
          <a:prstGeom prst="rect">
            <a:avLst/>
          </a:prstGeom>
        </p:spPr>
        <p:txBody>
          <a:bodyPr vert="horz" wrap="square" lIns="0" tIns="9525" rIns="0" bIns="0" rtlCol="0">
            <a:spAutoFit/>
          </a:bodyPr>
          <a:lstStyle/>
          <a:p>
            <a:pPr marL="9525" defTabSz="685800">
              <a:spcBef>
                <a:spcPts val="75"/>
              </a:spcBef>
            </a:pPr>
            <a:r>
              <a:rPr sz="600" kern="0" spc="-38" dirty="0">
                <a:solidFill>
                  <a:srgbClr val="5B5C63"/>
                </a:solidFill>
                <a:latin typeface="Arial"/>
                <a:cs typeface="Arial"/>
              </a:rPr>
              <a:t>1</a:t>
            </a:r>
            <a:endParaRPr sz="600" kern="0">
              <a:solidFill>
                <a:sysClr val="windowText" lastClr="000000"/>
              </a:solidFill>
              <a:latin typeface="Arial"/>
              <a:cs typeface="Arial"/>
            </a:endParaRPr>
          </a:p>
        </p:txBody>
      </p:sp>
      <p:sp>
        <p:nvSpPr>
          <p:cNvPr id="8" name="object 8"/>
          <p:cNvSpPr txBox="1"/>
          <p:nvPr/>
        </p:nvSpPr>
        <p:spPr>
          <a:xfrm>
            <a:off x="2780538" y="4966640"/>
            <a:ext cx="880110" cy="113493"/>
          </a:xfrm>
          <a:prstGeom prst="rect">
            <a:avLst/>
          </a:prstGeom>
        </p:spPr>
        <p:txBody>
          <a:bodyPr vert="horz" wrap="square" lIns="0" tIns="9525" rIns="0" bIns="0" rtlCol="0">
            <a:spAutoFit/>
          </a:bodyPr>
          <a:lstStyle/>
          <a:p>
            <a:pPr marL="9525" defTabSz="685800">
              <a:spcBef>
                <a:spcPts val="75"/>
              </a:spcBef>
            </a:pPr>
            <a:r>
              <a:rPr sz="675" kern="0" dirty="0">
                <a:solidFill>
                  <a:srgbClr val="FFFFFF"/>
                </a:solidFill>
                <a:latin typeface="Arial"/>
                <a:cs typeface="Arial"/>
              </a:rPr>
              <a:t>picture</a:t>
            </a:r>
            <a:r>
              <a:rPr sz="675" kern="0" spc="184" dirty="0">
                <a:solidFill>
                  <a:srgbClr val="FFFFFF"/>
                </a:solidFill>
                <a:latin typeface="Arial"/>
                <a:cs typeface="Arial"/>
              </a:rPr>
              <a:t> </a:t>
            </a:r>
            <a:r>
              <a:rPr sz="675" kern="0" dirty="0">
                <a:solidFill>
                  <a:srgbClr val="FFFFFF"/>
                </a:solidFill>
                <a:latin typeface="Arial"/>
                <a:cs typeface="Arial"/>
              </a:rPr>
              <a:t>AI</a:t>
            </a:r>
            <a:r>
              <a:rPr sz="675" kern="0" spc="199" dirty="0">
                <a:solidFill>
                  <a:srgbClr val="FFFFFF"/>
                </a:solidFill>
                <a:latin typeface="Arial"/>
                <a:cs typeface="Arial"/>
              </a:rPr>
              <a:t> </a:t>
            </a:r>
            <a:r>
              <a:rPr sz="675" kern="0" spc="-8" dirty="0">
                <a:solidFill>
                  <a:srgbClr val="FFFFFF"/>
                </a:solidFill>
                <a:latin typeface="Arial"/>
                <a:cs typeface="Arial"/>
              </a:rPr>
              <a:t>generated</a:t>
            </a:r>
            <a:endParaRPr sz="675" kern="0">
              <a:solidFill>
                <a:sysClr val="windowText" lastClr="000000"/>
              </a:solidFill>
              <a:latin typeface="Arial"/>
              <a:cs typeface="Arial"/>
            </a:endParaRPr>
          </a:p>
        </p:txBody>
      </p:sp>
    </p:spTree>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4013073" y="304895"/>
            <a:ext cx="4822984" cy="1527334"/>
            <a:chOff x="5350764" y="406526"/>
            <a:chExt cx="6430645" cy="2036445"/>
          </a:xfrm>
        </p:grpSpPr>
        <p:pic>
          <p:nvPicPr>
            <p:cNvPr id="3" name="object 3"/>
            <p:cNvPicPr/>
            <p:nvPr/>
          </p:nvPicPr>
          <p:blipFill>
            <a:blip r:embed="rId2" cstate="print"/>
            <a:stretch>
              <a:fillRect/>
            </a:stretch>
          </p:blipFill>
          <p:spPr>
            <a:xfrm>
              <a:off x="5350764" y="1350263"/>
              <a:ext cx="5524499" cy="1092708"/>
            </a:xfrm>
            <a:prstGeom prst="rect">
              <a:avLst/>
            </a:prstGeom>
          </p:spPr>
        </p:pic>
        <p:pic>
          <p:nvPicPr>
            <p:cNvPr id="4" name="object 4"/>
            <p:cNvPicPr/>
            <p:nvPr/>
          </p:nvPicPr>
          <p:blipFill>
            <a:blip r:embed="rId3" cstate="screen">
              <a:extLst>
                <a:ext uri="{28A0092B-C50C-407E-A947-70E740481C1C}">
                  <a14:useLocalDpi xmlns:a14="http://schemas.microsoft.com/office/drawing/2010/main"/>
                </a:ext>
              </a:extLst>
            </a:blip>
            <a:stretch>
              <a:fillRect/>
            </a:stretch>
          </p:blipFill>
          <p:spPr>
            <a:xfrm>
              <a:off x="5376672" y="1376768"/>
              <a:ext cx="5423535" cy="990130"/>
            </a:xfrm>
            <a:prstGeom prst="rect">
              <a:avLst/>
            </a:prstGeom>
          </p:spPr>
        </p:pic>
      </p:grpSp>
      <p:sp>
        <p:nvSpPr>
          <p:cNvPr id="5" name="object 5" descr="$PPTXTitle"/>
          <p:cNvSpPr txBox="1">
            <a:spLocks noGrp="1"/>
          </p:cNvSpPr>
          <p:nvPr>
            <p:ph type="title"/>
          </p:nvPr>
        </p:nvSpPr>
        <p:spPr>
          <a:xfrm>
            <a:off x="222085" y="169449"/>
            <a:ext cx="4922759" cy="309700"/>
          </a:xfrm>
          <a:prstGeom prst="rect">
            <a:avLst/>
          </a:prstGeom>
        </p:spPr>
        <p:txBody>
          <a:bodyPr vert="horz" wrap="square" lIns="0" tIns="9525" rIns="0" bIns="0" rtlCol="0">
            <a:spAutoFit/>
          </a:bodyPr>
          <a:lstStyle/>
          <a:p>
            <a:pPr marL="9525">
              <a:spcBef>
                <a:spcPts val="75"/>
              </a:spcBef>
            </a:pPr>
            <a:r>
              <a:rPr dirty="0"/>
              <a:t>The</a:t>
            </a:r>
            <a:r>
              <a:rPr spc="98" dirty="0"/>
              <a:t> </a:t>
            </a:r>
            <a:r>
              <a:rPr dirty="0"/>
              <a:t>impact</a:t>
            </a:r>
            <a:r>
              <a:rPr spc="127" dirty="0"/>
              <a:t> </a:t>
            </a:r>
            <a:r>
              <a:rPr dirty="0"/>
              <a:t>of</a:t>
            </a:r>
            <a:r>
              <a:rPr spc="-4" dirty="0"/>
              <a:t> </a:t>
            </a:r>
            <a:r>
              <a:rPr dirty="0"/>
              <a:t>AI</a:t>
            </a:r>
            <a:r>
              <a:rPr spc="146" dirty="0"/>
              <a:t> </a:t>
            </a:r>
            <a:r>
              <a:rPr dirty="0"/>
              <a:t>–</a:t>
            </a:r>
            <a:r>
              <a:rPr spc="124" dirty="0"/>
              <a:t> </a:t>
            </a:r>
            <a:r>
              <a:rPr dirty="0"/>
              <a:t>a</a:t>
            </a:r>
            <a:r>
              <a:rPr spc="109" dirty="0"/>
              <a:t> </a:t>
            </a:r>
            <a:r>
              <a:rPr spc="-8" dirty="0"/>
              <a:t>preview?</a:t>
            </a:r>
          </a:p>
        </p:txBody>
      </p:sp>
      <p:pic>
        <p:nvPicPr>
          <p:cNvPr id="7" name="object 7"/>
          <p:cNvPicPr/>
          <p:nvPr/>
        </p:nvPicPr>
        <p:blipFill>
          <a:blip r:embed="rId4" cstate="screen">
            <a:extLst>
              <a:ext uri="{28A0092B-C50C-407E-A947-70E740481C1C}">
                <a14:useLocalDpi xmlns:a14="http://schemas.microsoft.com/office/drawing/2010/main"/>
              </a:ext>
            </a:extLst>
          </a:blip>
          <a:stretch>
            <a:fillRect/>
          </a:stretch>
        </p:blipFill>
        <p:spPr>
          <a:xfrm>
            <a:off x="305524" y="1218056"/>
            <a:ext cx="3348323" cy="3240024"/>
          </a:xfrm>
          <a:prstGeom prst="rect">
            <a:avLst/>
          </a:prstGeom>
        </p:spPr>
      </p:pic>
      <p:sp>
        <p:nvSpPr>
          <p:cNvPr id="6" name="object 6"/>
          <p:cNvSpPr txBox="1"/>
          <p:nvPr/>
        </p:nvSpPr>
        <p:spPr>
          <a:xfrm>
            <a:off x="4038504" y="1895380"/>
            <a:ext cx="3615690" cy="558967"/>
          </a:xfrm>
          <a:prstGeom prst="rect">
            <a:avLst/>
          </a:prstGeom>
        </p:spPr>
        <p:txBody>
          <a:bodyPr vert="horz" wrap="square" lIns="0" tIns="10001" rIns="0" bIns="0" rtlCol="0">
            <a:spAutoFit/>
          </a:bodyPr>
          <a:lstStyle/>
          <a:p>
            <a:pPr marL="9525" defTabSz="685800">
              <a:spcBef>
                <a:spcPts val="79"/>
              </a:spcBef>
            </a:pPr>
            <a:r>
              <a:rPr sz="1050" i="1" u="sng" kern="0" dirty="0">
                <a:solidFill>
                  <a:srgbClr val="5B5C63"/>
                </a:solidFill>
                <a:uFill>
                  <a:solidFill>
                    <a:srgbClr val="5B5C63"/>
                  </a:solidFill>
                </a:uFill>
                <a:latin typeface="Arial"/>
                <a:cs typeface="Arial"/>
                <a:hlinkClick r:id="rId5"/>
              </a:rPr>
              <a:t>https://www.theguardian.com/technology/2026/sep/09/ai-</a:t>
            </a:r>
            <a:endParaRPr sz="1050" kern="0">
              <a:solidFill>
                <a:sysClr val="windowText" lastClr="000000"/>
              </a:solidFill>
              <a:latin typeface="Arial"/>
              <a:cs typeface="Arial"/>
            </a:endParaRPr>
          </a:p>
          <a:p>
            <a:pPr marL="9525" defTabSz="685800"/>
            <a:r>
              <a:rPr sz="1050" i="1" u="sng" kern="0" dirty="0">
                <a:solidFill>
                  <a:srgbClr val="5B5C63"/>
                </a:solidFill>
                <a:uFill>
                  <a:solidFill>
                    <a:srgbClr val="5B5C63"/>
                  </a:solidFill>
                </a:uFill>
                <a:latin typeface="Arial"/>
                <a:cs typeface="Arial"/>
                <a:hlinkClick r:id="rId5"/>
              </a:rPr>
              <a:t>superintelligence-risks-warnings-scientists-</a:t>
            </a:r>
            <a:r>
              <a:rPr sz="1050" i="1" u="sng" kern="0" spc="-8" dirty="0">
                <a:solidFill>
                  <a:srgbClr val="5B5C63"/>
                </a:solidFill>
                <a:uFill>
                  <a:solidFill>
                    <a:srgbClr val="5B5C63"/>
                  </a:solidFill>
                </a:uFill>
                <a:latin typeface="Arial"/>
                <a:cs typeface="Arial"/>
                <a:hlinkClick r:id="rId5"/>
              </a:rPr>
              <a:t>politicians</a:t>
            </a:r>
            <a:endParaRPr sz="1050" kern="0">
              <a:solidFill>
                <a:sysClr val="windowText" lastClr="000000"/>
              </a:solidFill>
              <a:latin typeface="Arial"/>
              <a:cs typeface="Arial"/>
            </a:endParaRPr>
          </a:p>
          <a:p>
            <a:pPr marL="9525" defTabSz="685800">
              <a:spcBef>
                <a:spcPts val="450"/>
              </a:spcBef>
            </a:pPr>
            <a:r>
              <a:rPr sz="1050" i="1" kern="0" dirty="0">
                <a:solidFill>
                  <a:srgbClr val="5B5C63"/>
                </a:solidFill>
                <a:latin typeface="Arial"/>
                <a:cs typeface="Arial"/>
              </a:rPr>
              <a:t>The</a:t>
            </a:r>
            <a:r>
              <a:rPr sz="1050" i="1" kern="0" spc="233" dirty="0">
                <a:solidFill>
                  <a:srgbClr val="5B5C63"/>
                </a:solidFill>
                <a:latin typeface="Arial"/>
                <a:cs typeface="Arial"/>
              </a:rPr>
              <a:t> </a:t>
            </a:r>
            <a:r>
              <a:rPr sz="1050" i="1" kern="0" dirty="0">
                <a:solidFill>
                  <a:srgbClr val="5B5C63"/>
                </a:solidFill>
                <a:latin typeface="Arial"/>
                <a:cs typeface="Arial"/>
              </a:rPr>
              <a:t>Guardian,</a:t>
            </a:r>
            <a:r>
              <a:rPr sz="1050" i="1" kern="0" spc="217" dirty="0">
                <a:solidFill>
                  <a:srgbClr val="5B5C63"/>
                </a:solidFill>
                <a:latin typeface="Arial"/>
                <a:cs typeface="Arial"/>
              </a:rPr>
              <a:t> </a:t>
            </a:r>
            <a:r>
              <a:rPr sz="1050" i="1" kern="0" dirty="0">
                <a:solidFill>
                  <a:srgbClr val="5B5C63"/>
                </a:solidFill>
                <a:latin typeface="Arial"/>
                <a:cs typeface="Arial"/>
              </a:rPr>
              <a:t>9th</a:t>
            </a:r>
            <a:r>
              <a:rPr sz="1050" i="1" kern="0" spc="236" dirty="0">
                <a:solidFill>
                  <a:srgbClr val="5B5C63"/>
                </a:solidFill>
                <a:latin typeface="Arial"/>
                <a:cs typeface="Arial"/>
              </a:rPr>
              <a:t> </a:t>
            </a:r>
            <a:r>
              <a:rPr sz="1050" i="1" kern="0" dirty="0">
                <a:solidFill>
                  <a:srgbClr val="5B5C63"/>
                </a:solidFill>
                <a:latin typeface="Arial"/>
                <a:cs typeface="Arial"/>
              </a:rPr>
              <a:t>September</a:t>
            </a:r>
            <a:r>
              <a:rPr sz="1050" i="1" kern="0" spc="214" dirty="0">
                <a:solidFill>
                  <a:srgbClr val="5B5C63"/>
                </a:solidFill>
                <a:latin typeface="Arial"/>
                <a:cs typeface="Arial"/>
              </a:rPr>
              <a:t> </a:t>
            </a:r>
            <a:r>
              <a:rPr sz="1050" i="1" kern="0" spc="-15" dirty="0">
                <a:solidFill>
                  <a:srgbClr val="5B5C63"/>
                </a:solidFill>
                <a:latin typeface="Arial"/>
                <a:cs typeface="Arial"/>
              </a:rPr>
              <a:t>2026</a:t>
            </a:r>
            <a:endParaRPr sz="1050" kern="0">
              <a:solidFill>
                <a:sysClr val="windowText" lastClr="000000"/>
              </a:solidFill>
              <a:latin typeface="Arial"/>
              <a:cs typeface="Arial"/>
            </a:endParaRPr>
          </a:p>
        </p:txBody>
      </p:sp>
      <p:grpSp>
        <p:nvGrpSpPr>
          <p:cNvPr id="11" name="object 11"/>
          <p:cNvGrpSpPr/>
          <p:nvPr/>
        </p:nvGrpSpPr>
        <p:grpSpPr>
          <a:xfrm>
            <a:off x="4017630" y="2615129"/>
            <a:ext cx="4371023" cy="1113473"/>
            <a:chOff x="5356840" y="3486839"/>
            <a:chExt cx="5828030" cy="1484630"/>
          </a:xfrm>
        </p:grpSpPr>
        <p:pic>
          <p:nvPicPr>
            <p:cNvPr id="12" name="object 12"/>
            <p:cNvPicPr/>
            <p:nvPr/>
          </p:nvPicPr>
          <p:blipFill>
            <a:blip r:embed="rId6" cstate="print"/>
            <a:stretch>
              <a:fillRect/>
            </a:stretch>
          </p:blipFill>
          <p:spPr>
            <a:xfrm>
              <a:off x="5356840" y="3486839"/>
              <a:ext cx="5827813" cy="1484522"/>
            </a:xfrm>
            <a:prstGeom prst="rect">
              <a:avLst/>
            </a:prstGeom>
          </p:spPr>
        </p:pic>
        <p:pic>
          <p:nvPicPr>
            <p:cNvPr id="13" name="object 13"/>
            <p:cNvPicPr/>
            <p:nvPr/>
          </p:nvPicPr>
          <p:blipFill>
            <a:blip r:embed="rId7" cstate="print"/>
            <a:stretch>
              <a:fillRect/>
            </a:stretch>
          </p:blipFill>
          <p:spPr>
            <a:xfrm>
              <a:off x="5365241" y="3495167"/>
              <a:ext cx="5761482" cy="1418590"/>
            </a:xfrm>
            <a:prstGeom prst="rect">
              <a:avLst/>
            </a:prstGeom>
          </p:spPr>
        </p:pic>
      </p:grpSp>
      <p:sp>
        <p:nvSpPr>
          <p:cNvPr id="9" name="object 9"/>
          <p:cNvSpPr txBox="1"/>
          <p:nvPr/>
        </p:nvSpPr>
        <p:spPr>
          <a:xfrm>
            <a:off x="4023456" y="3834194"/>
            <a:ext cx="4144804" cy="332783"/>
          </a:xfrm>
          <a:prstGeom prst="rect">
            <a:avLst/>
          </a:prstGeom>
        </p:spPr>
        <p:txBody>
          <a:bodyPr vert="horz" wrap="square" lIns="0" tIns="9525" rIns="0" bIns="0" rtlCol="0">
            <a:spAutoFit/>
          </a:bodyPr>
          <a:lstStyle/>
          <a:p>
            <a:pPr marL="9525" marR="3810" defTabSz="685800">
              <a:spcBef>
                <a:spcPts val="75"/>
              </a:spcBef>
            </a:pPr>
            <a:r>
              <a:rPr sz="1050" i="1" u="sng" kern="0" dirty="0">
                <a:solidFill>
                  <a:srgbClr val="5B5C63"/>
                </a:solidFill>
                <a:uFill>
                  <a:solidFill>
                    <a:srgbClr val="5B5C63"/>
                  </a:solidFill>
                </a:uFill>
                <a:latin typeface="Arial"/>
                <a:cs typeface="Arial"/>
                <a:hlinkClick r:id="rId8"/>
              </a:rPr>
              <a:t>https://www.artificiallawyer.com/2025/05/21/ai-will-make-lawyers-</a:t>
            </a:r>
            <a:r>
              <a:rPr sz="1050" i="1" u="sng" kern="0" spc="34" dirty="0">
                <a:solidFill>
                  <a:srgbClr val="5B5C63"/>
                </a:solidFill>
                <a:uFill>
                  <a:solidFill>
                    <a:srgbClr val="5B5C63"/>
                  </a:solidFill>
                </a:uFill>
                <a:latin typeface="Arial"/>
                <a:cs typeface="Arial"/>
                <a:hlinkClick r:id="rId8"/>
              </a:rPr>
              <a:t>irrelevant-</a:t>
            </a:r>
            <a:r>
              <a:rPr sz="1050" i="1" u="sng" kern="0" dirty="0">
                <a:solidFill>
                  <a:srgbClr val="5B5C63"/>
                </a:solidFill>
                <a:uFill>
                  <a:solidFill>
                    <a:srgbClr val="5B5C63"/>
                  </a:solidFill>
                </a:uFill>
                <a:latin typeface="Arial"/>
                <a:cs typeface="Arial"/>
                <a:hlinkClick r:id="rId8"/>
              </a:rPr>
              <a:t>for-most-</a:t>
            </a:r>
            <a:r>
              <a:rPr sz="1050" i="1" u="sng" kern="0" spc="-8" dirty="0">
                <a:solidFill>
                  <a:srgbClr val="5B5C63"/>
                </a:solidFill>
                <a:uFill>
                  <a:solidFill>
                    <a:srgbClr val="5B5C63"/>
                  </a:solidFill>
                </a:uFill>
                <a:latin typeface="Arial"/>
                <a:cs typeface="Arial"/>
                <a:hlinkClick r:id="rId8"/>
              </a:rPr>
              <a:t>contracts/</a:t>
            </a:r>
            <a:endParaRPr sz="1050" kern="0">
              <a:solidFill>
                <a:sysClr val="windowText" lastClr="000000"/>
              </a:solidFill>
              <a:latin typeface="Arial"/>
              <a:cs typeface="Arial"/>
            </a:endParaRPr>
          </a:p>
        </p:txBody>
      </p:sp>
      <p:sp>
        <p:nvSpPr>
          <p:cNvPr id="8" name="object 8"/>
          <p:cNvSpPr txBox="1"/>
          <p:nvPr/>
        </p:nvSpPr>
        <p:spPr>
          <a:xfrm>
            <a:off x="2645664" y="4295470"/>
            <a:ext cx="959168" cy="124554"/>
          </a:xfrm>
          <a:prstGeom prst="rect">
            <a:avLst/>
          </a:prstGeom>
        </p:spPr>
        <p:txBody>
          <a:bodyPr vert="horz" wrap="square" lIns="0" tIns="9049" rIns="0" bIns="0" rtlCol="0">
            <a:spAutoFit/>
          </a:bodyPr>
          <a:lstStyle/>
          <a:p>
            <a:pPr marL="9525" defTabSz="685800">
              <a:spcBef>
                <a:spcPts val="71"/>
              </a:spcBef>
            </a:pPr>
            <a:r>
              <a:rPr sz="750" kern="0" dirty="0">
                <a:solidFill>
                  <a:srgbClr val="FFFFFF"/>
                </a:solidFill>
                <a:latin typeface="Arial"/>
                <a:cs typeface="Arial"/>
              </a:rPr>
              <a:t>picture</a:t>
            </a:r>
            <a:r>
              <a:rPr sz="750" kern="0" spc="180" dirty="0">
                <a:solidFill>
                  <a:srgbClr val="FFFFFF"/>
                </a:solidFill>
                <a:latin typeface="Arial"/>
                <a:cs typeface="Arial"/>
              </a:rPr>
              <a:t> </a:t>
            </a:r>
            <a:r>
              <a:rPr sz="750" kern="0" dirty="0">
                <a:solidFill>
                  <a:srgbClr val="FFFFFF"/>
                </a:solidFill>
                <a:latin typeface="Arial"/>
                <a:cs typeface="Arial"/>
              </a:rPr>
              <a:t>AI</a:t>
            </a:r>
            <a:r>
              <a:rPr sz="750" kern="0" spc="184" dirty="0">
                <a:solidFill>
                  <a:srgbClr val="FFFFFF"/>
                </a:solidFill>
                <a:latin typeface="Arial"/>
                <a:cs typeface="Arial"/>
              </a:rPr>
              <a:t> </a:t>
            </a:r>
            <a:r>
              <a:rPr sz="750" kern="0" spc="-8" dirty="0">
                <a:solidFill>
                  <a:srgbClr val="FFFFFF"/>
                </a:solidFill>
                <a:latin typeface="Arial"/>
                <a:cs typeface="Arial"/>
              </a:rPr>
              <a:t>generated</a:t>
            </a:r>
            <a:endParaRPr sz="750" kern="0">
              <a:solidFill>
                <a:sysClr val="windowText" lastClr="000000"/>
              </a:solidFill>
              <a:latin typeface="Arial"/>
              <a:cs typeface="Arial"/>
            </a:endParaRPr>
          </a:p>
        </p:txBody>
      </p:sp>
      <p:sp>
        <p:nvSpPr>
          <p:cNvPr id="10" name="object 10"/>
          <p:cNvSpPr txBox="1"/>
          <p:nvPr/>
        </p:nvSpPr>
        <p:spPr>
          <a:xfrm>
            <a:off x="4023456" y="4211346"/>
            <a:ext cx="2262664" cy="171201"/>
          </a:xfrm>
          <a:prstGeom prst="rect">
            <a:avLst/>
          </a:prstGeom>
        </p:spPr>
        <p:txBody>
          <a:bodyPr vert="horz" wrap="square" lIns="0" tIns="9525" rIns="0" bIns="0" rtlCol="0">
            <a:spAutoFit/>
          </a:bodyPr>
          <a:lstStyle/>
          <a:p>
            <a:pPr marL="9525" defTabSz="685800">
              <a:spcBef>
                <a:spcPts val="75"/>
              </a:spcBef>
            </a:pPr>
            <a:r>
              <a:rPr sz="1050" i="1" kern="0" dirty="0">
                <a:solidFill>
                  <a:srgbClr val="5B5C63"/>
                </a:solidFill>
                <a:latin typeface="Arial"/>
                <a:cs typeface="Arial"/>
              </a:rPr>
              <a:t>The</a:t>
            </a:r>
            <a:r>
              <a:rPr sz="1050" i="1" kern="0" spc="203" dirty="0">
                <a:solidFill>
                  <a:srgbClr val="5B5C63"/>
                </a:solidFill>
                <a:latin typeface="Arial"/>
                <a:cs typeface="Arial"/>
              </a:rPr>
              <a:t> </a:t>
            </a:r>
            <a:r>
              <a:rPr sz="1050" i="1" kern="0" dirty="0">
                <a:solidFill>
                  <a:srgbClr val="5B5C63"/>
                </a:solidFill>
                <a:latin typeface="Arial"/>
                <a:cs typeface="Arial"/>
              </a:rPr>
              <a:t>artificial</a:t>
            </a:r>
            <a:r>
              <a:rPr sz="1050" i="1" kern="0" spc="203" dirty="0">
                <a:solidFill>
                  <a:srgbClr val="5B5C63"/>
                </a:solidFill>
                <a:latin typeface="Arial"/>
                <a:cs typeface="Arial"/>
              </a:rPr>
              <a:t> </a:t>
            </a:r>
            <a:r>
              <a:rPr sz="1050" i="1" kern="0" dirty="0">
                <a:solidFill>
                  <a:srgbClr val="5B5C63"/>
                </a:solidFill>
                <a:latin typeface="Arial"/>
                <a:cs typeface="Arial"/>
              </a:rPr>
              <a:t>lawyer,</a:t>
            </a:r>
            <a:r>
              <a:rPr sz="1050" i="1" kern="0" spc="191" dirty="0">
                <a:solidFill>
                  <a:srgbClr val="5B5C63"/>
                </a:solidFill>
                <a:latin typeface="Arial"/>
                <a:cs typeface="Arial"/>
              </a:rPr>
              <a:t> </a:t>
            </a:r>
            <a:r>
              <a:rPr sz="1050" i="1" kern="0" dirty="0">
                <a:solidFill>
                  <a:srgbClr val="5B5C63"/>
                </a:solidFill>
                <a:latin typeface="Arial"/>
                <a:cs typeface="Arial"/>
              </a:rPr>
              <a:t>21st</a:t>
            </a:r>
            <a:r>
              <a:rPr sz="1050" i="1" kern="0" spc="195" dirty="0">
                <a:solidFill>
                  <a:srgbClr val="5B5C63"/>
                </a:solidFill>
                <a:latin typeface="Arial"/>
                <a:cs typeface="Arial"/>
              </a:rPr>
              <a:t> </a:t>
            </a:r>
            <a:r>
              <a:rPr sz="1050" i="1" kern="0" dirty="0">
                <a:solidFill>
                  <a:srgbClr val="5B5C63"/>
                </a:solidFill>
                <a:latin typeface="Arial"/>
                <a:cs typeface="Arial"/>
              </a:rPr>
              <a:t>May</a:t>
            </a:r>
            <a:r>
              <a:rPr sz="1050" i="1" kern="0" spc="221" dirty="0">
                <a:solidFill>
                  <a:srgbClr val="5B5C63"/>
                </a:solidFill>
                <a:latin typeface="Arial"/>
                <a:cs typeface="Arial"/>
              </a:rPr>
              <a:t> </a:t>
            </a:r>
            <a:r>
              <a:rPr sz="1050" i="1" kern="0" spc="-15" dirty="0">
                <a:solidFill>
                  <a:srgbClr val="5B5C63"/>
                </a:solidFill>
                <a:latin typeface="Arial"/>
                <a:cs typeface="Arial"/>
              </a:rPr>
              <a:t>2025</a:t>
            </a:r>
            <a:endParaRPr sz="1050" kern="0">
              <a:solidFill>
                <a:sysClr val="windowText" lastClr="000000"/>
              </a:solidFill>
              <a:latin typeface="Arial"/>
              <a:cs typeface="Arial"/>
            </a:endParaRPr>
          </a:p>
        </p:txBody>
      </p:sp>
      <p:sp>
        <p:nvSpPr>
          <p:cNvPr id="14" name="object 14"/>
          <p:cNvSpPr txBox="1">
            <a:spLocks noGrp="1"/>
          </p:cNvSpPr>
          <p:nvPr>
            <p:ph type="sldNum" sz="quarter" idx="7"/>
          </p:nvPr>
        </p:nvSpPr>
        <p:spPr>
          <a:xfrm>
            <a:off x="6558677" y="3579031"/>
            <a:ext cx="142518" cy="94737"/>
          </a:xfrm>
          <a:prstGeom prst="rect">
            <a:avLst/>
          </a:prstGeom>
        </p:spPr>
        <p:txBody>
          <a:bodyPr vert="horz" wrap="square" lIns="0" tIns="2381" rIns="0" bIns="0" rtlCol="0">
            <a:spAutoFit/>
          </a:bodyPr>
          <a:lstStyle/>
          <a:p>
            <a:pPr marL="51435" defTabSz="685800">
              <a:spcBef>
                <a:spcPts val="19"/>
              </a:spcBef>
            </a:pPr>
            <a:fld id="{81D60167-4931-47E6-BA6A-407CBD079E47}" type="slidenum">
              <a:rPr kern="0" spc="-38" dirty="0"/>
              <a:pPr marL="51435" defTabSz="685800">
                <a:spcBef>
                  <a:spcPts val="19"/>
                </a:spcBef>
              </a:pPr>
              <a:t>181</a:t>
            </a:fld>
            <a:endParaRPr kern="0" spc="-38" dirty="0"/>
          </a:p>
        </p:txBody>
      </p:sp>
    </p:spTree>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xfrm>
            <a:off x="222085" y="169449"/>
            <a:ext cx="4922759" cy="309700"/>
          </a:xfrm>
          <a:prstGeom prst="rect">
            <a:avLst/>
          </a:prstGeom>
        </p:spPr>
        <p:txBody>
          <a:bodyPr vert="horz" wrap="square" lIns="0" tIns="9525" rIns="0" bIns="0" rtlCol="0">
            <a:spAutoFit/>
          </a:bodyPr>
          <a:lstStyle/>
          <a:p>
            <a:pPr marL="9525">
              <a:spcBef>
                <a:spcPts val="75"/>
              </a:spcBef>
            </a:pPr>
            <a:r>
              <a:rPr spc="-8" dirty="0"/>
              <a:t>Agenda.</a:t>
            </a:r>
          </a:p>
        </p:txBody>
      </p:sp>
      <p:sp>
        <p:nvSpPr>
          <p:cNvPr id="3" name="object 3"/>
          <p:cNvSpPr txBox="1"/>
          <p:nvPr/>
        </p:nvSpPr>
        <p:spPr>
          <a:xfrm>
            <a:off x="296113" y="934203"/>
            <a:ext cx="1350645" cy="823463"/>
          </a:xfrm>
          <a:prstGeom prst="rect">
            <a:avLst/>
          </a:prstGeom>
        </p:spPr>
        <p:txBody>
          <a:bodyPr vert="horz" wrap="square" lIns="0" tIns="66199" rIns="0" bIns="0" rtlCol="0">
            <a:spAutoFit/>
          </a:bodyPr>
          <a:lstStyle/>
          <a:p>
            <a:pPr marL="9525" defTabSz="685800">
              <a:spcBef>
                <a:spcPts val="521"/>
              </a:spcBef>
            </a:pPr>
            <a:r>
              <a:rPr sz="1500" b="1" kern="0" dirty="0">
                <a:solidFill>
                  <a:srgbClr val="5B5C63"/>
                </a:solidFill>
                <a:latin typeface="Arial"/>
                <a:cs typeface="Arial"/>
              </a:rPr>
              <a:t>Block</a:t>
            </a:r>
            <a:r>
              <a:rPr sz="1500" b="1" kern="0" spc="180" dirty="0">
                <a:solidFill>
                  <a:srgbClr val="5B5C63"/>
                </a:solidFill>
                <a:latin typeface="Arial"/>
                <a:cs typeface="Arial"/>
              </a:rPr>
              <a:t> </a:t>
            </a:r>
            <a:r>
              <a:rPr sz="1500" b="1" kern="0" spc="-19" dirty="0">
                <a:solidFill>
                  <a:srgbClr val="5B5C63"/>
                </a:solidFill>
                <a:latin typeface="Arial"/>
                <a:cs typeface="Arial"/>
              </a:rPr>
              <a:t>1:</a:t>
            </a:r>
            <a:endParaRPr sz="1500" kern="0">
              <a:solidFill>
                <a:sysClr val="windowText" lastClr="000000"/>
              </a:solidFill>
              <a:latin typeface="Arial"/>
              <a:cs typeface="Arial"/>
            </a:endParaRPr>
          </a:p>
          <a:p>
            <a:pPr marL="9525" defTabSz="685800">
              <a:spcBef>
                <a:spcPts val="450"/>
              </a:spcBef>
            </a:pPr>
            <a:r>
              <a:rPr sz="1500" kern="0" dirty="0">
                <a:solidFill>
                  <a:srgbClr val="5B5C63"/>
                </a:solidFill>
                <a:latin typeface="Arial"/>
                <a:cs typeface="Arial"/>
              </a:rPr>
              <a:t>How</a:t>
            </a:r>
            <a:r>
              <a:rPr sz="1500" kern="0" spc="101" dirty="0">
                <a:solidFill>
                  <a:srgbClr val="5B5C63"/>
                </a:solidFill>
                <a:latin typeface="Arial"/>
                <a:cs typeface="Arial"/>
              </a:rPr>
              <a:t> </a:t>
            </a:r>
            <a:r>
              <a:rPr sz="1500" kern="0" dirty="0">
                <a:solidFill>
                  <a:srgbClr val="5B5C63"/>
                </a:solidFill>
                <a:latin typeface="Arial"/>
                <a:cs typeface="Arial"/>
              </a:rPr>
              <a:t>is</a:t>
            </a:r>
            <a:r>
              <a:rPr sz="1500" kern="0" spc="101" dirty="0">
                <a:solidFill>
                  <a:srgbClr val="5B5C63"/>
                </a:solidFill>
                <a:latin typeface="Arial"/>
                <a:cs typeface="Arial"/>
              </a:rPr>
              <a:t> </a:t>
            </a:r>
            <a:r>
              <a:rPr sz="1500" kern="0" dirty="0">
                <a:solidFill>
                  <a:srgbClr val="5B5C63"/>
                </a:solidFill>
                <a:latin typeface="Arial"/>
                <a:cs typeface="Arial"/>
              </a:rPr>
              <a:t>AI</a:t>
            </a:r>
            <a:r>
              <a:rPr sz="1500" kern="0" spc="105" dirty="0">
                <a:solidFill>
                  <a:srgbClr val="5B5C63"/>
                </a:solidFill>
                <a:latin typeface="Arial"/>
                <a:cs typeface="Arial"/>
              </a:rPr>
              <a:t> </a:t>
            </a:r>
            <a:r>
              <a:rPr sz="1500" kern="0" spc="-15" dirty="0">
                <a:solidFill>
                  <a:srgbClr val="5B5C63"/>
                </a:solidFill>
                <a:latin typeface="Arial"/>
                <a:cs typeface="Arial"/>
              </a:rPr>
              <a:t>used</a:t>
            </a:r>
            <a:endParaRPr sz="1500" kern="0">
              <a:solidFill>
                <a:sysClr val="windowText" lastClr="000000"/>
              </a:solidFill>
              <a:latin typeface="Arial"/>
              <a:cs typeface="Arial"/>
            </a:endParaRPr>
          </a:p>
          <a:p>
            <a:pPr marL="9525" defTabSz="685800"/>
            <a:r>
              <a:rPr sz="1500" kern="0" spc="-8" dirty="0">
                <a:solidFill>
                  <a:srgbClr val="5B5C63"/>
                </a:solidFill>
                <a:latin typeface="Arial"/>
                <a:cs typeface="Arial"/>
              </a:rPr>
              <a:t>currently?</a:t>
            </a:r>
            <a:endParaRPr sz="1500" kern="0">
              <a:solidFill>
                <a:sysClr val="windowText" lastClr="000000"/>
              </a:solidFill>
              <a:latin typeface="Arial"/>
              <a:cs typeface="Arial"/>
            </a:endParaRPr>
          </a:p>
        </p:txBody>
      </p:sp>
      <p:sp>
        <p:nvSpPr>
          <p:cNvPr id="4" name="object 4"/>
          <p:cNvSpPr txBox="1"/>
          <p:nvPr/>
        </p:nvSpPr>
        <p:spPr>
          <a:xfrm>
            <a:off x="3085243" y="934203"/>
            <a:ext cx="2014538" cy="823463"/>
          </a:xfrm>
          <a:prstGeom prst="rect">
            <a:avLst/>
          </a:prstGeom>
        </p:spPr>
        <p:txBody>
          <a:bodyPr vert="horz" wrap="square" lIns="0" tIns="66199" rIns="0" bIns="0" rtlCol="0">
            <a:spAutoFit/>
          </a:bodyPr>
          <a:lstStyle/>
          <a:p>
            <a:pPr marL="9525" defTabSz="685800">
              <a:spcBef>
                <a:spcPts val="521"/>
              </a:spcBef>
            </a:pPr>
            <a:r>
              <a:rPr sz="1500" b="1" kern="0" dirty="0">
                <a:solidFill>
                  <a:srgbClr val="5B5C63"/>
                </a:solidFill>
                <a:latin typeface="Arial"/>
                <a:cs typeface="Arial"/>
              </a:rPr>
              <a:t>Block</a:t>
            </a:r>
            <a:r>
              <a:rPr sz="1500" b="1" kern="0" spc="180" dirty="0">
                <a:solidFill>
                  <a:srgbClr val="5B5C63"/>
                </a:solidFill>
                <a:latin typeface="Arial"/>
                <a:cs typeface="Arial"/>
              </a:rPr>
              <a:t> </a:t>
            </a:r>
            <a:r>
              <a:rPr sz="1500" b="1" kern="0" spc="-19" dirty="0">
                <a:solidFill>
                  <a:srgbClr val="5B5C63"/>
                </a:solidFill>
                <a:latin typeface="Arial"/>
                <a:cs typeface="Arial"/>
              </a:rPr>
              <a:t>2:</a:t>
            </a:r>
            <a:endParaRPr sz="1500" kern="0">
              <a:solidFill>
                <a:sysClr val="windowText" lastClr="000000"/>
              </a:solidFill>
              <a:latin typeface="Arial"/>
              <a:cs typeface="Arial"/>
            </a:endParaRPr>
          </a:p>
          <a:p>
            <a:pPr marL="9525" defTabSz="685800">
              <a:spcBef>
                <a:spcPts val="450"/>
              </a:spcBef>
            </a:pPr>
            <a:r>
              <a:rPr sz="1500" kern="0" dirty="0">
                <a:solidFill>
                  <a:srgbClr val="5B5C63"/>
                </a:solidFill>
                <a:latin typeface="Arial"/>
                <a:cs typeface="Arial"/>
              </a:rPr>
              <a:t>Wishful</a:t>
            </a:r>
            <a:r>
              <a:rPr sz="1500" kern="0" spc="199" dirty="0">
                <a:solidFill>
                  <a:srgbClr val="5B5C63"/>
                </a:solidFill>
                <a:latin typeface="Arial"/>
                <a:cs typeface="Arial"/>
              </a:rPr>
              <a:t> </a:t>
            </a:r>
            <a:r>
              <a:rPr sz="1500" kern="0" dirty="0">
                <a:solidFill>
                  <a:srgbClr val="5B5C63"/>
                </a:solidFill>
                <a:latin typeface="Arial"/>
                <a:cs typeface="Arial"/>
              </a:rPr>
              <a:t>thinking</a:t>
            </a:r>
            <a:r>
              <a:rPr sz="1500" kern="0" spc="244" dirty="0">
                <a:solidFill>
                  <a:srgbClr val="5B5C63"/>
                </a:solidFill>
                <a:latin typeface="Arial"/>
                <a:cs typeface="Arial"/>
              </a:rPr>
              <a:t> </a:t>
            </a:r>
            <a:r>
              <a:rPr sz="1500" kern="0" dirty="0">
                <a:solidFill>
                  <a:srgbClr val="5B5C63"/>
                </a:solidFill>
                <a:latin typeface="Arial"/>
                <a:cs typeface="Arial"/>
              </a:rPr>
              <a:t>–</a:t>
            </a:r>
            <a:r>
              <a:rPr sz="1500" kern="0" spc="206" dirty="0">
                <a:solidFill>
                  <a:srgbClr val="5B5C63"/>
                </a:solidFill>
                <a:latin typeface="Arial"/>
                <a:cs typeface="Arial"/>
              </a:rPr>
              <a:t> </a:t>
            </a:r>
            <a:r>
              <a:rPr sz="1500" kern="0" spc="-19" dirty="0">
                <a:solidFill>
                  <a:srgbClr val="5B5C63"/>
                </a:solidFill>
                <a:latin typeface="Arial"/>
                <a:cs typeface="Arial"/>
              </a:rPr>
              <a:t>how</a:t>
            </a:r>
            <a:endParaRPr sz="1500" kern="0">
              <a:solidFill>
                <a:sysClr val="windowText" lastClr="000000"/>
              </a:solidFill>
              <a:latin typeface="Arial"/>
              <a:cs typeface="Arial"/>
            </a:endParaRPr>
          </a:p>
          <a:p>
            <a:pPr marL="9525" defTabSz="685800"/>
            <a:r>
              <a:rPr sz="1500" kern="0" dirty="0">
                <a:solidFill>
                  <a:srgbClr val="5B5C63"/>
                </a:solidFill>
                <a:latin typeface="Arial"/>
                <a:cs typeface="Arial"/>
              </a:rPr>
              <a:t>should</a:t>
            </a:r>
            <a:r>
              <a:rPr sz="1500" kern="0" spc="150" dirty="0">
                <a:solidFill>
                  <a:srgbClr val="5B5C63"/>
                </a:solidFill>
                <a:latin typeface="Arial"/>
                <a:cs typeface="Arial"/>
              </a:rPr>
              <a:t> </a:t>
            </a:r>
            <a:r>
              <a:rPr sz="1500" kern="0" dirty="0">
                <a:solidFill>
                  <a:srgbClr val="5B5C63"/>
                </a:solidFill>
                <a:latin typeface="Arial"/>
                <a:cs typeface="Arial"/>
              </a:rPr>
              <a:t>we</a:t>
            </a:r>
            <a:r>
              <a:rPr sz="1500" kern="0" spc="153" dirty="0">
                <a:solidFill>
                  <a:srgbClr val="5B5C63"/>
                </a:solidFill>
                <a:latin typeface="Arial"/>
                <a:cs typeface="Arial"/>
              </a:rPr>
              <a:t> </a:t>
            </a:r>
            <a:r>
              <a:rPr sz="1500" kern="0" dirty="0">
                <a:solidFill>
                  <a:srgbClr val="5B5C63"/>
                </a:solidFill>
                <a:latin typeface="Arial"/>
                <a:cs typeface="Arial"/>
              </a:rPr>
              <a:t>use</a:t>
            </a:r>
            <a:r>
              <a:rPr sz="1500" kern="0" spc="143" dirty="0">
                <a:solidFill>
                  <a:srgbClr val="5B5C63"/>
                </a:solidFill>
                <a:latin typeface="Arial"/>
                <a:cs typeface="Arial"/>
              </a:rPr>
              <a:t> </a:t>
            </a:r>
            <a:r>
              <a:rPr sz="1500" kern="0" spc="-19" dirty="0">
                <a:solidFill>
                  <a:srgbClr val="5B5C63"/>
                </a:solidFill>
                <a:latin typeface="Arial"/>
                <a:cs typeface="Arial"/>
              </a:rPr>
              <a:t>AI?</a:t>
            </a:r>
            <a:endParaRPr sz="1500" kern="0">
              <a:solidFill>
                <a:sysClr val="windowText" lastClr="000000"/>
              </a:solidFill>
              <a:latin typeface="Arial"/>
              <a:cs typeface="Arial"/>
            </a:endParaRPr>
          </a:p>
        </p:txBody>
      </p:sp>
      <p:sp>
        <p:nvSpPr>
          <p:cNvPr id="5" name="object 5"/>
          <p:cNvSpPr txBox="1"/>
          <p:nvPr/>
        </p:nvSpPr>
        <p:spPr>
          <a:xfrm>
            <a:off x="5967413" y="934203"/>
            <a:ext cx="2435066" cy="1285128"/>
          </a:xfrm>
          <a:prstGeom prst="rect">
            <a:avLst/>
          </a:prstGeom>
        </p:spPr>
        <p:txBody>
          <a:bodyPr vert="horz" wrap="square" lIns="0" tIns="66199" rIns="0" bIns="0" rtlCol="0">
            <a:spAutoFit/>
          </a:bodyPr>
          <a:lstStyle/>
          <a:p>
            <a:pPr marL="9525" defTabSz="685800">
              <a:spcBef>
                <a:spcPts val="521"/>
              </a:spcBef>
            </a:pPr>
            <a:r>
              <a:rPr sz="1500" b="1" kern="0" dirty="0">
                <a:solidFill>
                  <a:srgbClr val="5B5C63"/>
                </a:solidFill>
                <a:latin typeface="Arial"/>
                <a:cs typeface="Arial"/>
              </a:rPr>
              <a:t>Block</a:t>
            </a:r>
            <a:r>
              <a:rPr sz="1500" b="1" kern="0" spc="180" dirty="0">
                <a:solidFill>
                  <a:srgbClr val="5B5C63"/>
                </a:solidFill>
                <a:latin typeface="Arial"/>
                <a:cs typeface="Arial"/>
              </a:rPr>
              <a:t> </a:t>
            </a:r>
            <a:r>
              <a:rPr sz="1500" b="1" kern="0" spc="-19" dirty="0">
                <a:solidFill>
                  <a:srgbClr val="5B5C63"/>
                </a:solidFill>
                <a:latin typeface="Arial"/>
                <a:cs typeface="Arial"/>
              </a:rPr>
              <a:t>3:</a:t>
            </a:r>
            <a:endParaRPr sz="1500" kern="0">
              <a:solidFill>
                <a:sysClr val="windowText" lastClr="000000"/>
              </a:solidFill>
              <a:latin typeface="Arial"/>
              <a:cs typeface="Arial"/>
            </a:endParaRPr>
          </a:p>
          <a:p>
            <a:pPr marL="9525" marR="3810" defTabSz="685800">
              <a:spcBef>
                <a:spcPts val="450"/>
              </a:spcBef>
            </a:pPr>
            <a:r>
              <a:rPr sz="1500" kern="0" dirty="0">
                <a:solidFill>
                  <a:srgbClr val="5B5C63"/>
                </a:solidFill>
                <a:latin typeface="Arial"/>
                <a:cs typeface="Arial"/>
              </a:rPr>
              <a:t>Given</a:t>
            </a:r>
            <a:r>
              <a:rPr sz="1500" kern="0" spc="169" dirty="0">
                <a:solidFill>
                  <a:srgbClr val="5B5C63"/>
                </a:solidFill>
                <a:latin typeface="Arial"/>
                <a:cs typeface="Arial"/>
              </a:rPr>
              <a:t> </a:t>
            </a:r>
            <a:r>
              <a:rPr sz="1500" kern="0" dirty="0">
                <a:solidFill>
                  <a:srgbClr val="5B5C63"/>
                </a:solidFill>
                <a:latin typeface="Arial"/>
                <a:cs typeface="Arial"/>
              </a:rPr>
              <a:t>the</a:t>
            </a:r>
            <a:r>
              <a:rPr sz="1500" kern="0" spc="172" dirty="0">
                <a:solidFill>
                  <a:srgbClr val="5B5C63"/>
                </a:solidFill>
                <a:latin typeface="Arial"/>
                <a:cs typeface="Arial"/>
              </a:rPr>
              <a:t> </a:t>
            </a:r>
            <a:r>
              <a:rPr sz="1500" kern="0" dirty="0">
                <a:solidFill>
                  <a:srgbClr val="5B5C63"/>
                </a:solidFill>
                <a:latin typeface="Arial"/>
                <a:cs typeface="Arial"/>
              </a:rPr>
              <a:t>risks</a:t>
            </a:r>
            <a:r>
              <a:rPr sz="1500" kern="0" spc="169" dirty="0">
                <a:solidFill>
                  <a:srgbClr val="5B5C63"/>
                </a:solidFill>
                <a:latin typeface="Arial"/>
                <a:cs typeface="Arial"/>
              </a:rPr>
              <a:t> </a:t>
            </a:r>
            <a:r>
              <a:rPr sz="1500" kern="0" spc="-19" dirty="0">
                <a:solidFill>
                  <a:srgbClr val="5B5C63"/>
                </a:solidFill>
                <a:latin typeface="Arial"/>
                <a:cs typeface="Arial"/>
              </a:rPr>
              <a:t>and </a:t>
            </a:r>
            <a:r>
              <a:rPr sz="1500" kern="0" dirty="0">
                <a:solidFill>
                  <a:srgbClr val="5B5C63"/>
                </a:solidFill>
                <a:latin typeface="Arial"/>
                <a:cs typeface="Arial"/>
              </a:rPr>
              <a:t>chances</a:t>
            </a:r>
            <a:r>
              <a:rPr sz="1500" kern="0" spc="124" dirty="0">
                <a:solidFill>
                  <a:srgbClr val="5B5C63"/>
                </a:solidFill>
                <a:latin typeface="Arial"/>
                <a:cs typeface="Arial"/>
              </a:rPr>
              <a:t> </a:t>
            </a:r>
            <a:r>
              <a:rPr sz="1500" kern="0" dirty="0">
                <a:solidFill>
                  <a:srgbClr val="5B5C63"/>
                </a:solidFill>
                <a:latin typeface="Arial"/>
                <a:cs typeface="Arial"/>
              </a:rPr>
              <a:t>of</a:t>
            </a:r>
            <a:r>
              <a:rPr sz="1500" kern="0" spc="139" dirty="0">
                <a:solidFill>
                  <a:srgbClr val="5B5C63"/>
                </a:solidFill>
                <a:latin typeface="Arial"/>
                <a:cs typeface="Arial"/>
              </a:rPr>
              <a:t> </a:t>
            </a:r>
            <a:r>
              <a:rPr sz="1500" kern="0" dirty="0">
                <a:solidFill>
                  <a:srgbClr val="5B5C63"/>
                </a:solidFill>
                <a:latin typeface="Arial"/>
                <a:cs typeface="Arial"/>
              </a:rPr>
              <a:t>AI,</a:t>
            </a:r>
            <a:r>
              <a:rPr sz="1500" kern="0" spc="150" dirty="0">
                <a:solidFill>
                  <a:srgbClr val="5B5C63"/>
                </a:solidFill>
                <a:latin typeface="Arial"/>
                <a:cs typeface="Arial"/>
              </a:rPr>
              <a:t> </a:t>
            </a:r>
            <a:r>
              <a:rPr sz="1500" kern="0" dirty="0">
                <a:solidFill>
                  <a:srgbClr val="5B5C63"/>
                </a:solidFill>
                <a:latin typeface="Arial"/>
                <a:cs typeface="Arial"/>
              </a:rPr>
              <a:t>how</a:t>
            </a:r>
            <a:r>
              <a:rPr sz="1500" kern="0" spc="139" dirty="0">
                <a:solidFill>
                  <a:srgbClr val="5B5C63"/>
                </a:solidFill>
                <a:latin typeface="Arial"/>
                <a:cs typeface="Arial"/>
              </a:rPr>
              <a:t> </a:t>
            </a:r>
            <a:r>
              <a:rPr sz="1500" kern="0" dirty="0">
                <a:solidFill>
                  <a:srgbClr val="5B5C63"/>
                </a:solidFill>
                <a:latin typeface="Arial"/>
                <a:cs typeface="Arial"/>
              </a:rPr>
              <a:t>do</a:t>
            </a:r>
            <a:r>
              <a:rPr sz="1500" kern="0" spc="143" dirty="0">
                <a:solidFill>
                  <a:srgbClr val="5B5C63"/>
                </a:solidFill>
                <a:latin typeface="Arial"/>
                <a:cs typeface="Arial"/>
              </a:rPr>
              <a:t> </a:t>
            </a:r>
            <a:r>
              <a:rPr sz="1500" kern="0" spc="-19" dirty="0">
                <a:solidFill>
                  <a:srgbClr val="5B5C63"/>
                </a:solidFill>
                <a:latin typeface="Arial"/>
                <a:cs typeface="Arial"/>
              </a:rPr>
              <a:t>we </a:t>
            </a:r>
            <a:r>
              <a:rPr sz="1500" kern="0" dirty="0">
                <a:solidFill>
                  <a:srgbClr val="5B5C63"/>
                </a:solidFill>
                <a:latin typeface="Arial"/>
                <a:cs typeface="Arial"/>
              </a:rPr>
              <a:t>and</a:t>
            </a:r>
            <a:r>
              <a:rPr sz="1500" kern="0" spc="236" dirty="0">
                <a:solidFill>
                  <a:srgbClr val="5B5C63"/>
                </a:solidFill>
                <a:latin typeface="Arial"/>
                <a:cs typeface="Arial"/>
              </a:rPr>
              <a:t> </a:t>
            </a:r>
            <a:r>
              <a:rPr sz="1500" kern="0" dirty="0">
                <a:solidFill>
                  <a:srgbClr val="5B5C63"/>
                </a:solidFill>
                <a:latin typeface="Arial"/>
                <a:cs typeface="Arial"/>
              </a:rPr>
              <a:t>our</a:t>
            </a:r>
            <a:r>
              <a:rPr sz="1500" kern="0" spc="251" dirty="0">
                <a:solidFill>
                  <a:srgbClr val="5B5C63"/>
                </a:solidFill>
                <a:latin typeface="Arial"/>
                <a:cs typeface="Arial"/>
              </a:rPr>
              <a:t> </a:t>
            </a:r>
            <a:r>
              <a:rPr sz="1500" kern="0" dirty="0">
                <a:solidFill>
                  <a:srgbClr val="5B5C63"/>
                </a:solidFill>
                <a:latin typeface="Arial"/>
                <a:cs typeface="Arial"/>
              </a:rPr>
              <a:t>organisations</a:t>
            </a:r>
            <a:r>
              <a:rPr sz="1500" kern="0" spc="263" dirty="0">
                <a:solidFill>
                  <a:srgbClr val="5B5C63"/>
                </a:solidFill>
                <a:latin typeface="Arial"/>
                <a:cs typeface="Arial"/>
              </a:rPr>
              <a:t> </a:t>
            </a:r>
            <a:r>
              <a:rPr sz="1500" kern="0" spc="-15" dirty="0">
                <a:solidFill>
                  <a:srgbClr val="5B5C63"/>
                </a:solidFill>
                <a:latin typeface="Arial"/>
                <a:cs typeface="Arial"/>
              </a:rPr>
              <a:t>have </a:t>
            </a:r>
            <a:r>
              <a:rPr sz="1500" kern="0" dirty="0">
                <a:solidFill>
                  <a:srgbClr val="5B5C63"/>
                </a:solidFill>
                <a:latin typeface="Arial"/>
                <a:cs typeface="Arial"/>
              </a:rPr>
              <a:t>to</a:t>
            </a:r>
            <a:r>
              <a:rPr sz="1500" kern="0" spc="98" dirty="0">
                <a:solidFill>
                  <a:srgbClr val="5B5C63"/>
                </a:solidFill>
                <a:latin typeface="Arial"/>
                <a:cs typeface="Arial"/>
              </a:rPr>
              <a:t> </a:t>
            </a:r>
            <a:r>
              <a:rPr sz="1500" kern="0" spc="-8" dirty="0">
                <a:solidFill>
                  <a:srgbClr val="5B5C63"/>
                </a:solidFill>
                <a:latin typeface="Arial"/>
                <a:cs typeface="Arial"/>
              </a:rPr>
              <a:t>adapt?</a:t>
            </a:r>
            <a:endParaRPr sz="1500" kern="0">
              <a:solidFill>
                <a:sysClr val="windowText" lastClr="000000"/>
              </a:solidFill>
              <a:latin typeface="Arial"/>
              <a:cs typeface="Arial"/>
            </a:endParaRPr>
          </a:p>
        </p:txBody>
      </p:sp>
      <p:pic>
        <p:nvPicPr>
          <p:cNvPr id="6" name="object 6"/>
          <p:cNvPicPr/>
          <p:nvPr/>
        </p:nvPicPr>
        <p:blipFill>
          <a:blip r:embed="rId2" cstate="screen">
            <a:extLst>
              <a:ext uri="{28A0092B-C50C-407E-A947-70E740481C1C}">
                <a14:useLocalDpi xmlns:a14="http://schemas.microsoft.com/office/drawing/2010/main"/>
              </a:ext>
            </a:extLst>
          </a:blip>
          <a:stretch>
            <a:fillRect/>
          </a:stretch>
        </p:blipFill>
        <p:spPr>
          <a:xfrm>
            <a:off x="386534" y="2301326"/>
            <a:ext cx="1929479" cy="2468499"/>
          </a:xfrm>
          <a:prstGeom prst="rect">
            <a:avLst/>
          </a:prstGeom>
        </p:spPr>
      </p:pic>
      <p:sp>
        <p:nvSpPr>
          <p:cNvPr id="9" name="object 9"/>
          <p:cNvSpPr txBox="1"/>
          <p:nvPr/>
        </p:nvSpPr>
        <p:spPr>
          <a:xfrm>
            <a:off x="1501044" y="4660773"/>
            <a:ext cx="795338" cy="101951"/>
          </a:xfrm>
          <a:prstGeom prst="rect">
            <a:avLst/>
          </a:prstGeom>
        </p:spPr>
        <p:txBody>
          <a:bodyPr vert="horz" wrap="square" lIns="0" tIns="9525" rIns="0" bIns="0" rtlCol="0">
            <a:spAutoFit/>
          </a:bodyPr>
          <a:lstStyle/>
          <a:p>
            <a:pPr marL="9525" defTabSz="685800">
              <a:spcBef>
                <a:spcPts val="75"/>
              </a:spcBef>
            </a:pPr>
            <a:r>
              <a:rPr sz="600" kern="0" dirty="0">
                <a:solidFill>
                  <a:srgbClr val="FFFFFF"/>
                </a:solidFill>
                <a:latin typeface="Arial"/>
                <a:cs typeface="Arial"/>
              </a:rPr>
              <a:t>picture</a:t>
            </a:r>
            <a:r>
              <a:rPr sz="600" kern="0" spc="191" dirty="0">
                <a:solidFill>
                  <a:srgbClr val="FFFFFF"/>
                </a:solidFill>
                <a:latin typeface="Arial"/>
                <a:cs typeface="Arial"/>
              </a:rPr>
              <a:t> </a:t>
            </a:r>
            <a:r>
              <a:rPr sz="600" kern="0" dirty="0">
                <a:solidFill>
                  <a:srgbClr val="FFFFFF"/>
                </a:solidFill>
                <a:latin typeface="Arial"/>
                <a:cs typeface="Arial"/>
              </a:rPr>
              <a:t>AI</a:t>
            </a:r>
            <a:r>
              <a:rPr sz="600" kern="0" spc="184" dirty="0">
                <a:solidFill>
                  <a:srgbClr val="FFFFFF"/>
                </a:solidFill>
                <a:latin typeface="Arial"/>
                <a:cs typeface="Arial"/>
              </a:rPr>
              <a:t> </a:t>
            </a:r>
            <a:r>
              <a:rPr sz="600" kern="0" spc="-8" dirty="0">
                <a:solidFill>
                  <a:srgbClr val="FFFFFF"/>
                </a:solidFill>
                <a:latin typeface="Arial"/>
                <a:cs typeface="Arial"/>
              </a:rPr>
              <a:t>generated</a:t>
            </a:r>
            <a:endParaRPr sz="600" kern="0">
              <a:solidFill>
                <a:sysClr val="windowText" lastClr="000000"/>
              </a:solidFill>
              <a:latin typeface="Arial"/>
              <a:cs typeface="Arial"/>
            </a:endParaRPr>
          </a:p>
        </p:txBody>
      </p:sp>
      <p:pic>
        <p:nvPicPr>
          <p:cNvPr id="7" name="object 7"/>
          <p:cNvPicPr/>
          <p:nvPr/>
        </p:nvPicPr>
        <p:blipFill>
          <a:blip r:embed="rId3" cstate="screen">
            <a:extLst>
              <a:ext uri="{28A0092B-C50C-407E-A947-70E740481C1C}">
                <a14:useLocalDpi xmlns:a14="http://schemas.microsoft.com/office/drawing/2010/main"/>
              </a:ext>
            </a:extLst>
          </a:blip>
          <a:stretch>
            <a:fillRect/>
          </a:stretch>
        </p:blipFill>
        <p:spPr>
          <a:xfrm>
            <a:off x="3170682" y="2284390"/>
            <a:ext cx="2025206" cy="2500408"/>
          </a:xfrm>
          <a:prstGeom prst="rect">
            <a:avLst/>
          </a:prstGeom>
        </p:spPr>
      </p:pic>
      <p:sp>
        <p:nvSpPr>
          <p:cNvPr id="10" name="object 10"/>
          <p:cNvSpPr txBox="1"/>
          <p:nvPr/>
        </p:nvSpPr>
        <p:spPr>
          <a:xfrm>
            <a:off x="4391215" y="4660773"/>
            <a:ext cx="795338" cy="101951"/>
          </a:xfrm>
          <a:prstGeom prst="rect">
            <a:avLst/>
          </a:prstGeom>
        </p:spPr>
        <p:txBody>
          <a:bodyPr vert="horz" wrap="square" lIns="0" tIns="9525" rIns="0" bIns="0" rtlCol="0">
            <a:spAutoFit/>
          </a:bodyPr>
          <a:lstStyle/>
          <a:p>
            <a:pPr marL="9525" defTabSz="685800">
              <a:spcBef>
                <a:spcPts val="75"/>
              </a:spcBef>
            </a:pPr>
            <a:r>
              <a:rPr sz="600" kern="0" dirty="0">
                <a:solidFill>
                  <a:srgbClr val="FFFFFF"/>
                </a:solidFill>
                <a:latin typeface="Arial"/>
                <a:cs typeface="Arial"/>
              </a:rPr>
              <a:t>picture</a:t>
            </a:r>
            <a:r>
              <a:rPr sz="600" kern="0" spc="191" dirty="0">
                <a:solidFill>
                  <a:srgbClr val="FFFFFF"/>
                </a:solidFill>
                <a:latin typeface="Arial"/>
                <a:cs typeface="Arial"/>
              </a:rPr>
              <a:t> </a:t>
            </a:r>
            <a:r>
              <a:rPr sz="600" kern="0" dirty="0">
                <a:solidFill>
                  <a:srgbClr val="FFFFFF"/>
                </a:solidFill>
                <a:latin typeface="Arial"/>
                <a:cs typeface="Arial"/>
              </a:rPr>
              <a:t>AI</a:t>
            </a:r>
            <a:r>
              <a:rPr sz="600" kern="0" spc="184" dirty="0">
                <a:solidFill>
                  <a:srgbClr val="FFFFFF"/>
                </a:solidFill>
                <a:latin typeface="Arial"/>
                <a:cs typeface="Arial"/>
              </a:rPr>
              <a:t> </a:t>
            </a:r>
            <a:r>
              <a:rPr sz="600" kern="0" spc="-8" dirty="0">
                <a:solidFill>
                  <a:srgbClr val="FFFFFF"/>
                </a:solidFill>
                <a:latin typeface="Arial"/>
                <a:cs typeface="Arial"/>
              </a:rPr>
              <a:t>generated</a:t>
            </a:r>
            <a:endParaRPr sz="600" kern="0">
              <a:solidFill>
                <a:sysClr val="windowText" lastClr="000000"/>
              </a:solidFill>
              <a:latin typeface="Arial"/>
              <a:cs typeface="Arial"/>
            </a:endParaRPr>
          </a:p>
        </p:txBody>
      </p:sp>
      <p:pic>
        <p:nvPicPr>
          <p:cNvPr id="8" name="object 8"/>
          <p:cNvPicPr/>
          <p:nvPr/>
        </p:nvPicPr>
        <p:blipFill>
          <a:blip r:embed="rId4" cstate="screen">
            <a:extLst>
              <a:ext uri="{28A0092B-C50C-407E-A947-70E740481C1C}">
                <a14:useLocalDpi xmlns:a14="http://schemas.microsoft.com/office/drawing/2010/main"/>
              </a:ext>
            </a:extLst>
          </a:blip>
          <a:stretch>
            <a:fillRect/>
          </a:stretch>
        </p:blipFill>
        <p:spPr>
          <a:xfrm>
            <a:off x="6084189" y="2274751"/>
            <a:ext cx="2025206" cy="2511076"/>
          </a:xfrm>
          <a:prstGeom prst="rect">
            <a:avLst/>
          </a:prstGeom>
        </p:spPr>
      </p:pic>
      <p:sp>
        <p:nvSpPr>
          <p:cNvPr id="11" name="object 11"/>
          <p:cNvSpPr txBox="1"/>
          <p:nvPr/>
        </p:nvSpPr>
        <p:spPr>
          <a:xfrm>
            <a:off x="7281481" y="4660773"/>
            <a:ext cx="795338" cy="101951"/>
          </a:xfrm>
          <a:prstGeom prst="rect">
            <a:avLst/>
          </a:prstGeom>
        </p:spPr>
        <p:txBody>
          <a:bodyPr vert="horz" wrap="square" lIns="0" tIns="9525" rIns="0" bIns="0" rtlCol="0">
            <a:spAutoFit/>
          </a:bodyPr>
          <a:lstStyle/>
          <a:p>
            <a:pPr marL="9525" defTabSz="685800">
              <a:spcBef>
                <a:spcPts val="75"/>
              </a:spcBef>
            </a:pPr>
            <a:r>
              <a:rPr sz="600" kern="0" dirty="0">
                <a:solidFill>
                  <a:srgbClr val="FFFFFF"/>
                </a:solidFill>
                <a:latin typeface="Arial"/>
                <a:cs typeface="Arial"/>
              </a:rPr>
              <a:t>picture</a:t>
            </a:r>
            <a:r>
              <a:rPr sz="600" kern="0" spc="191" dirty="0">
                <a:solidFill>
                  <a:srgbClr val="FFFFFF"/>
                </a:solidFill>
                <a:latin typeface="Arial"/>
                <a:cs typeface="Arial"/>
              </a:rPr>
              <a:t> </a:t>
            </a:r>
            <a:r>
              <a:rPr sz="600" kern="0" dirty="0">
                <a:solidFill>
                  <a:srgbClr val="FFFFFF"/>
                </a:solidFill>
                <a:latin typeface="Arial"/>
                <a:cs typeface="Arial"/>
              </a:rPr>
              <a:t>AI</a:t>
            </a:r>
            <a:r>
              <a:rPr sz="600" kern="0" spc="184" dirty="0">
                <a:solidFill>
                  <a:srgbClr val="FFFFFF"/>
                </a:solidFill>
                <a:latin typeface="Arial"/>
                <a:cs typeface="Arial"/>
              </a:rPr>
              <a:t> </a:t>
            </a:r>
            <a:r>
              <a:rPr sz="600" kern="0" spc="-8" dirty="0">
                <a:solidFill>
                  <a:srgbClr val="FFFFFF"/>
                </a:solidFill>
                <a:latin typeface="Arial"/>
                <a:cs typeface="Arial"/>
              </a:rPr>
              <a:t>generated</a:t>
            </a:r>
            <a:endParaRPr sz="600" kern="0">
              <a:solidFill>
                <a:sysClr val="windowText" lastClr="000000"/>
              </a:solidFill>
              <a:latin typeface="Arial"/>
              <a:cs typeface="Arial"/>
            </a:endParaRPr>
          </a:p>
        </p:txBody>
      </p:sp>
      <p:sp>
        <p:nvSpPr>
          <p:cNvPr id="12" name="object 12"/>
          <p:cNvSpPr txBox="1">
            <a:spLocks noGrp="1"/>
          </p:cNvSpPr>
          <p:nvPr>
            <p:ph type="sldNum" sz="quarter" idx="7"/>
          </p:nvPr>
        </p:nvSpPr>
        <p:spPr>
          <a:xfrm>
            <a:off x="6558677" y="3579031"/>
            <a:ext cx="142518" cy="94737"/>
          </a:xfrm>
          <a:prstGeom prst="rect">
            <a:avLst/>
          </a:prstGeom>
        </p:spPr>
        <p:txBody>
          <a:bodyPr vert="horz" wrap="square" lIns="0" tIns="2381" rIns="0" bIns="0" rtlCol="0">
            <a:spAutoFit/>
          </a:bodyPr>
          <a:lstStyle/>
          <a:p>
            <a:pPr marL="51435" defTabSz="685800">
              <a:spcBef>
                <a:spcPts val="19"/>
              </a:spcBef>
            </a:pPr>
            <a:fld id="{81D60167-4931-47E6-BA6A-407CBD079E47}" type="slidenum">
              <a:rPr kern="0" spc="-38" dirty="0"/>
              <a:pPr marL="51435" defTabSz="685800">
                <a:spcBef>
                  <a:spcPts val="19"/>
                </a:spcBef>
              </a:pPr>
              <a:t>182</a:t>
            </a:fld>
            <a:endParaRPr kern="0" spc="-38" dirty="0"/>
          </a:p>
        </p:txBody>
      </p:sp>
    </p:spTree>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xfrm>
            <a:off x="222085" y="169449"/>
            <a:ext cx="4922759" cy="586506"/>
          </a:xfrm>
          <a:prstGeom prst="rect">
            <a:avLst/>
          </a:prstGeom>
        </p:spPr>
        <p:txBody>
          <a:bodyPr vert="horz" wrap="square" lIns="0" tIns="283654" rIns="0" bIns="0" rtlCol="0">
            <a:spAutoFit/>
          </a:bodyPr>
          <a:lstStyle/>
          <a:p>
            <a:pPr marL="9525">
              <a:spcBef>
                <a:spcPts val="79"/>
              </a:spcBef>
            </a:pPr>
            <a:r>
              <a:rPr dirty="0"/>
              <a:t>Introduction</a:t>
            </a:r>
            <a:r>
              <a:rPr spc="431" dirty="0"/>
              <a:t> </a:t>
            </a:r>
            <a:r>
              <a:rPr spc="-8" dirty="0"/>
              <a:t>panellists.</a:t>
            </a:r>
          </a:p>
        </p:txBody>
      </p:sp>
      <p:pic>
        <p:nvPicPr>
          <p:cNvPr id="3" name="object 3"/>
          <p:cNvPicPr/>
          <p:nvPr/>
        </p:nvPicPr>
        <p:blipFill>
          <a:blip r:embed="rId2" cstate="screen">
            <a:extLst>
              <a:ext uri="{28A0092B-C50C-407E-A947-70E740481C1C}">
                <a14:useLocalDpi xmlns:a14="http://schemas.microsoft.com/office/drawing/2010/main"/>
              </a:ext>
            </a:extLst>
          </a:blip>
          <a:stretch>
            <a:fillRect/>
          </a:stretch>
        </p:blipFill>
        <p:spPr>
          <a:xfrm>
            <a:off x="380895" y="1229458"/>
            <a:ext cx="3597021" cy="3264408"/>
          </a:xfrm>
          <a:prstGeom prst="rect">
            <a:avLst/>
          </a:prstGeom>
        </p:spPr>
      </p:pic>
      <p:sp>
        <p:nvSpPr>
          <p:cNvPr id="4" name="object 4"/>
          <p:cNvSpPr txBox="1">
            <a:spLocks noGrp="1"/>
          </p:cNvSpPr>
          <p:nvPr>
            <p:ph type="body" idx="1"/>
          </p:nvPr>
        </p:nvSpPr>
        <p:spPr>
          <a:xfrm>
            <a:off x="4808824" y="1229458"/>
            <a:ext cx="3070741" cy="3313086"/>
          </a:xfrm>
          <a:prstGeom prst="rect">
            <a:avLst/>
          </a:prstGeom>
        </p:spPr>
        <p:txBody>
          <a:bodyPr vert="horz" wrap="square" lIns="0" tIns="9525" rIns="0" bIns="0" rtlCol="0">
            <a:spAutoFit/>
          </a:bodyPr>
          <a:lstStyle/>
          <a:p>
            <a:pPr marL="9525" marR="3810">
              <a:spcBef>
                <a:spcPts val="75"/>
              </a:spcBef>
            </a:pPr>
            <a:r>
              <a:rPr b="1" dirty="0">
                <a:latin typeface="Arial"/>
                <a:cs typeface="Arial"/>
              </a:rPr>
              <a:t>Anna</a:t>
            </a:r>
            <a:r>
              <a:rPr b="1" spc="169" dirty="0"/>
              <a:t> </a:t>
            </a:r>
            <a:r>
              <a:rPr b="1" dirty="0">
                <a:latin typeface="Arial"/>
                <a:cs typeface="Arial"/>
              </a:rPr>
              <a:t>Hrycaj</a:t>
            </a:r>
            <a:r>
              <a:rPr dirty="0"/>
              <a:t>,</a:t>
            </a:r>
            <a:r>
              <a:rPr spc="188" dirty="0"/>
              <a:t> </a:t>
            </a:r>
            <a:r>
              <a:rPr dirty="0"/>
              <a:t>Court</a:t>
            </a:r>
            <a:r>
              <a:rPr spc="165" dirty="0"/>
              <a:t> </a:t>
            </a:r>
            <a:r>
              <a:rPr dirty="0"/>
              <a:t>of</a:t>
            </a:r>
            <a:r>
              <a:rPr spc="38" dirty="0"/>
              <a:t> </a:t>
            </a:r>
            <a:r>
              <a:rPr dirty="0"/>
              <a:t>Appeal</a:t>
            </a:r>
            <a:r>
              <a:rPr spc="191" dirty="0"/>
              <a:t> </a:t>
            </a:r>
            <a:r>
              <a:rPr spc="-8" dirty="0"/>
              <a:t>Warsaw </a:t>
            </a:r>
            <a:r>
              <a:rPr dirty="0"/>
              <a:t>and</a:t>
            </a:r>
            <a:r>
              <a:rPr spc="191" dirty="0"/>
              <a:t> </a:t>
            </a:r>
            <a:r>
              <a:rPr dirty="0"/>
              <a:t>Professor</a:t>
            </a:r>
            <a:r>
              <a:rPr spc="199" dirty="0"/>
              <a:t> </a:t>
            </a:r>
            <a:r>
              <a:rPr dirty="0"/>
              <a:t>at</a:t>
            </a:r>
            <a:r>
              <a:rPr spc="188" dirty="0"/>
              <a:t> </a:t>
            </a:r>
            <a:r>
              <a:rPr dirty="0"/>
              <a:t>Lazarski</a:t>
            </a:r>
            <a:r>
              <a:rPr spc="203" dirty="0"/>
              <a:t> </a:t>
            </a:r>
            <a:r>
              <a:rPr spc="-8" dirty="0"/>
              <a:t>University, Poland</a:t>
            </a:r>
          </a:p>
          <a:p>
            <a:pPr>
              <a:spcBef>
                <a:spcPts val="994"/>
              </a:spcBef>
            </a:pPr>
            <a:endParaRPr spc="-8" dirty="0"/>
          </a:p>
          <a:p>
            <a:pPr marL="9525" marR="377666"/>
            <a:r>
              <a:rPr b="1" dirty="0">
                <a:latin typeface="Arial"/>
                <a:cs typeface="Arial"/>
              </a:rPr>
              <a:t>Kai</a:t>
            </a:r>
            <a:r>
              <a:rPr b="1" spc="184" dirty="0"/>
              <a:t> </a:t>
            </a:r>
            <a:r>
              <a:rPr b="1" dirty="0">
                <a:latin typeface="Arial"/>
                <a:cs typeface="Arial"/>
              </a:rPr>
              <a:t>Härmand</a:t>
            </a:r>
            <a:r>
              <a:rPr dirty="0"/>
              <a:t>,</a:t>
            </a:r>
            <a:r>
              <a:rPr spc="199" dirty="0"/>
              <a:t> </a:t>
            </a:r>
            <a:r>
              <a:rPr dirty="0"/>
              <a:t>County</a:t>
            </a:r>
            <a:r>
              <a:rPr spc="195" dirty="0"/>
              <a:t> </a:t>
            </a:r>
            <a:r>
              <a:rPr dirty="0"/>
              <a:t>Court</a:t>
            </a:r>
            <a:r>
              <a:rPr spc="184" dirty="0"/>
              <a:t> </a:t>
            </a:r>
            <a:r>
              <a:rPr spc="-8" dirty="0"/>
              <a:t>Harju, Estonia</a:t>
            </a:r>
          </a:p>
          <a:p>
            <a:pPr>
              <a:spcBef>
                <a:spcPts val="990"/>
              </a:spcBef>
            </a:pPr>
            <a:endParaRPr spc="-8" dirty="0"/>
          </a:p>
          <a:p>
            <a:pPr marL="9525" marR="1183481">
              <a:spcBef>
                <a:spcPts val="4"/>
              </a:spcBef>
            </a:pPr>
            <a:r>
              <a:rPr b="1" dirty="0">
                <a:latin typeface="Arial"/>
                <a:cs typeface="Arial"/>
              </a:rPr>
              <a:t>Piotr</a:t>
            </a:r>
            <a:r>
              <a:rPr b="1" spc="217" dirty="0"/>
              <a:t> </a:t>
            </a:r>
            <a:r>
              <a:rPr b="1" dirty="0">
                <a:latin typeface="Arial"/>
                <a:cs typeface="Arial"/>
              </a:rPr>
              <a:t>Sarecki</a:t>
            </a:r>
            <a:r>
              <a:rPr dirty="0"/>
              <a:t>,</a:t>
            </a:r>
            <a:r>
              <a:rPr spc="244" dirty="0"/>
              <a:t> </a:t>
            </a:r>
            <a:r>
              <a:rPr dirty="0"/>
              <a:t>Infino</a:t>
            </a:r>
            <a:r>
              <a:rPr spc="236" dirty="0"/>
              <a:t> </a:t>
            </a:r>
            <a:r>
              <a:rPr spc="-8" dirty="0"/>
              <a:t>Legal, Poland</a:t>
            </a:r>
          </a:p>
        </p:txBody>
      </p:sp>
      <p:sp>
        <p:nvSpPr>
          <p:cNvPr id="5" name="object 5"/>
          <p:cNvSpPr txBox="1"/>
          <p:nvPr/>
        </p:nvSpPr>
        <p:spPr>
          <a:xfrm>
            <a:off x="2972085" y="4336618"/>
            <a:ext cx="959168" cy="124554"/>
          </a:xfrm>
          <a:prstGeom prst="rect">
            <a:avLst/>
          </a:prstGeom>
        </p:spPr>
        <p:txBody>
          <a:bodyPr vert="horz" wrap="square" lIns="0" tIns="9049" rIns="0" bIns="0" rtlCol="0">
            <a:spAutoFit/>
          </a:bodyPr>
          <a:lstStyle/>
          <a:p>
            <a:pPr marL="9525" defTabSz="685800">
              <a:spcBef>
                <a:spcPts val="71"/>
              </a:spcBef>
            </a:pPr>
            <a:r>
              <a:rPr sz="750" kern="0" dirty="0">
                <a:solidFill>
                  <a:srgbClr val="FFFFFF"/>
                </a:solidFill>
                <a:latin typeface="Arial"/>
                <a:cs typeface="Arial"/>
              </a:rPr>
              <a:t>picture</a:t>
            </a:r>
            <a:r>
              <a:rPr sz="750" kern="0" spc="180" dirty="0">
                <a:solidFill>
                  <a:srgbClr val="FFFFFF"/>
                </a:solidFill>
                <a:latin typeface="Arial"/>
                <a:cs typeface="Arial"/>
              </a:rPr>
              <a:t> </a:t>
            </a:r>
            <a:r>
              <a:rPr sz="750" kern="0" dirty="0">
                <a:solidFill>
                  <a:srgbClr val="FFFFFF"/>
                </a:solidFill>
                <a:latin typeface="Arial"/>
                <a:cs typeface="Arial"/>
              </a:rPr>
              <a:t>AI</a:t>
            </a:r>
            <a:r>
              <a:rPr sz="750" kern="0" spc="184" dirty="0">
                <a:solidFill>
                  <a:srgbClr val="FFFFFF"/>
                </a:solidFill>
                <a:latin typeface="Arial"/>
                <a:cs typeface="Arial"/>
              </a:rPr>
              <a:t> </a:t>
            </a:r>
            <a:r>
              <a:rPr sz="750" kern="0" spc="-8" dirty="0">
                <a:solidFill>
                  <a:srgbClr val="FFFFFF"/>
                </a:solidFill>
                <a:latin typeface="Arial"/>
                <a:cs typeface="Arial"/>
              </a:rPr>
              <a:t>generated</a:t>
            </a:r>
            <a:endParaRPr sz="750" kern="0">
              <a:solidFill>
                <a:sysClr val="windowText" lastClr="000000"/>
              </a:solidFill>
              <a:latin typeface="Arial"/>
              <a:cs typeface="Arial"/>
            </a:endParaRPr>
          </a:p>
        </p:txBody>
      </p:sp>
      <p:sp>
        <p:nvSpPr>
          <p:cNvPr id="6" name="object 6"/>
          <p:cNvSpPr txBox="1">
            <a:spLocks noGrp="1"/>
          </p:cNvSpPr>
          <p:nvPr>
            <p:ph type="sldNum" sz="quarter" idx="7"/>
          </p:nvPr>
        </p:nvSpPr>
        <p:spPr>
          <a:xfrm>
            <a:off x="6558677" y="3579031"/>
            <a:ext cx="142518" cy="94737"/>
          </a:xfrm>
          <a:prstGeom prst="rect">
            <a:avLst/>
          </a:prstGeom>
        </p:spPr>
        <p:txBody>
          <a:bodyPr vert="horz" wrap="square" lIns="0" tIns="2381" rIns="0" bIns="0" rtlCol="0">
            <a:spAutoFit/>
          </a:bodyPr>
          <a:lstStyle/>
          <a:p>
            <a:pPr marL="51435" defTabSz="685800">
              <a:spcBef>
                <a:spcPts val="19"/>
              </a:spcBef>
            </a:pPr>
            <a:fld id="{81D60167-4931-47E6-BA6A-407CBD079E47}" type="slidenum">
              <a:rPr kern="0" spc="-38" dirty="0"/>
              <a:pPr marL="51435" defTabSz="685800">
                <a:spcBef>
                  <a:spcPts val="19"/>
                </a:spcBef>
              </a:pPr>
              <a:t>183</a:t>
            </a:fld>
            <a:endParaRPr kern="0" spc="-38" dirty="0"/>
          </a:p>
        </p:txBody>
      </p:sp>
    </p:spTree>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xfrm>
            <a:off x="222085" y="169449"/>
            <a:ext cx="4922759" cy="332303"/>
          </a:xfrm>
          <a:prstGeom prst="rect">
            <a:avLst/>
          </a:prstGeom>
        </p:spPr>
        <p:txBody>
          <a:bodyPr vert="horz" wrap="square" lIns="0" tIns="9049" rIns="0" bIns="0" rtlCol="0">
            <a:spAutoFit/>
          </a:bodyPr>
          <a:lstStyle/>
          <a:p>
            <a:pPr marL="9525">
              <a:spcBef>
                <a:spcPts val="71"/>
              </a:spcBef>
            </a:pPr>
            <a:r>
              <a:rPr dirty="0"/>
              <a:t>Block</a:t>
            </a:r>
            <a:r>
              <a:rPr spc="113" dirty="0"/>
              <a:t> </a:t>
            </a:r>
            <a:r>
              <a:rPr dirty="0"/>
              <a:t>1.</a:t>
            </a:r>
            <a:r>
              <a:rPr spc="127" dirty="0"/>
              <a:t> </a:t>
            </a:r>
            <a:r>
              <a:rPr sz="2100" dirty="0"/>
              <a:t>How</a:t>
            </a:r>
            <a:r>
              <a:rPr sz="2100" spc="131" dirty="0"/>
              <a:t> </a:t>
            </a:r>
            <a:r>
              <a:rPr sz="2100" dirty="0"/>
              <a:t>is</a:t>
            </a:r>
            <a:r>
              <a:rPr sz="2100" spc="-8" dirty="0"/>
              <a:t> </a:t>
            </a:r>
            <a:r>
              <a:rPr sz="2100" dirty="0"/>
              <a:t>AI</a:t>
            </a:r>
            <a:r>
              <a:rPr sz="2100" spc="139" dirty="0"/>
              <a:t> </a:t>
            </a:r>
            <a:r>
              <a:rPr sz="2100" dirty="0"/>
              <a:t>used</a:t>
            </a:r>
            <a:r>
              <a:rPr sz="2100" spc="120" dirty="0"/>
              <a:t> </a:t>
            </a:r>
            <a:r>
              <a:rPr sz="2100" spc="-8" dirty="0"/>
              <a:t>currently?</a:t>
            </a:r>
            <a:endParaRPr sz="2100"/>
          </a:p>
        </p:txBody>
      </p:sp>
      <p:pic>
        <p:nvPicPr>
          <p:cNvPr id="3" name="object 3"/>
          <p:cNvPicPr/>
          <p:nvPr/>
        </p:nvPicPr>
        <p:blipFill>
          <a:blip r:embed="rId2" cstate="screen">
            <a:extLst>
              <a:ext uri="{28A0092B-C50C-407E-A947-70E740481C1C}">
                <a14:useLocalDpi xmlns:a14="http://schemas.microsoft.com/office/drawing/2010/main"/>
              </a:ext>
            </a:extLst>
          </a:blip>
          <a:stretch>
            <a:fillRect/>
          </a:stretch>
        </p:blipFill>
        <p:spPr>
          <a:xfrm>
            <a:off x="791584" y="1260319"/>
            <a:ext cx="3147632" cy="3147632"/>
          </a:xfrm>
          <a:prstGeom prst="rect">
            <a:avLst/>
          </a:prstGeom>
        </p:spPr>
      </p:pic>
      <p:pic>
        <p:nvPicPr>
          <p:cNvPr id="4" name="object 4"/>
          <p:cNvPicPr/>
          <p:nvPr/>
        </p:nvPicPr>
        <p:blipFill>
          <a:blip r:embed="rId3" cstate="screen">
            <a:extLst>
              <a:ext uri="{28A0092B-C50C-407E-A947-70E740481C1C}">
                <a14:useLocalDpi xmlns:a14="http://schemas.microsoft.com/office/drawing/2010/main"/>
              </a:ext>
            </a:extLst>
          </a:blip>
          <a:stretch>
            <a:fillRect/>
          </a:stretch>
        </p:blipFill>
        <p:spPr>
          <a:xfrm>
            <a:off x="4097655" y="1260319"/>
            <a:ext cx="3147632" cy="3147632"/>
          </a:xfrm>
          <a:prstGeom prst="rect">
            <a:avLst/>
          </a:prstGeom>
        </p:spPr>
      </p:pic>
      <p:sp>
        <p:nvSpPr>
          <p:cNvPr id="5" name="object 5"/>
          <p:cNvSpPr txBox="1">
            <a:spLocks noGrp="1"/>
          </p:cNvSpPr>
          <p:nvPr>
            <p:ph type="sldNum" sz="quarter" idx="7"/>
          </p:nvPr>
        </p:nvSpPr>
        <p:spPr>
          <a:xfrm>
            <a:off x="6558677" y="3579031"/>
            <a:ext cx="142518" cy="94737"/>
          </a:xfrm>
          <a:prstGeom prst="rect">
            <a:avLst/>
          </a:prstGeom>
        </p:spPr>
        <p:txBody>
          <a:bodyPr vert="horz" wrap="square" lIns="0" tIns="2381" rIns="0" bIns="0" rtlCol="0">
            <a:spAutoFit/>
          </a:bodyPr>
          <a:lstStyle/>
          <a:p>
            <a:pPr marL="51435" defTabSz="685800">
              <a:spcBef>
                <a:spcPts val="19"/>
              </a:spcBef>
            </a:pPr>
            <a:fld id="{81D60167-4931-47E6-BA6A-407CBD079E47}" type="slidenum">
              <a:rPr kern="0" spc="-38" dirty="0"/>
              <a:pPr marL="51435" defTabSz="685800">
                <a:spcBef>
                  <a:spcPts val="19"/>
                </a:spcBef>
              </a:pPr>
              <a:t>184</a:t>
            </a:fld>
            <a:endParaRPr kern="0" spc="-38" dirty="0"/>
          </a:p>
        </p:txBody>
      </p:sp>
      <p:sp>
        <p:nvSpPr>
          <p:cNvPr id="6" name="object 6"/>
          <p:cNvSpPr txBox="1"/>
          <p:nvPr/>
        </p:nvSpPr>
        <p:spPr>
          <a:xfrm>
            <a:off x="80086" y="4971608"/>
            <a:ext cx="837724" cy="94737"/>
          </a:xfrm>
          <a:prstGeom prst="rect">
            <a:avLst/>
          </a:prstGeom>
        </p:spPr>
        <p:txBody>
          <a:bodyPr vert="horz" wrap="square" lIns="0" tIns="2381" rIns="0" bIns="0" rtlCol="0">
            <a:spAutoFit/>
          </a:bodyPr>
          <a:lstStyle/>
          <a:p>
            <a:pPr marL="9525" defTabSz="685800">
              <a:spcBef>
                <a:spcPts val="19"/>
              </a:spcBef>
            </a:pPr>
            <a:r>
              <a:rPr sz="600" kern="0" dirty="0">
                <a:solidFill>
                  <a:srgbClr val="5B5C63"/>
                </a:solidFill>
                <a:latin typeface="Arial"/>
                <a:cs typeface="Arial"/>
              </a:rPr>
              <a:t>pictures</a:t>
            </a:r>
            <a:r>
              <a:rPr sz="600" kern="0" spc="221" dirty="0">
                <a:solidFill>
                  <a:srgbClr val="5B5C63"/>
                </a:solidFill>
                <a:latin typeface="Arial"/>
                <a:cs typeface="Arial"/>
              </a:rPr>
              <a:t> </a:t>
            </a:r>
            <a:r>
              <a:rPr sz="600" kern="0" dirty="0">
                <a:solidFill>
                  <a:srgbClr val="5B5C63"/>
                </a:solidFill>
                <a:latin typeface="Arial"/>
                <a:cs typeface="Arial"/>
              </a:rPr>
              <a:t>AI</a:t>
            </a:r>
            <a:r>
              <a:rPr sz="600" kern="0" spc="188" dirty="0">
                <a:solidFill>
                  <a:srgbClr val="5B5C63"/>
                </a:solidFill>
                <a:latin typeface="Arial"/>
                <a:cs typeface="Arial"/>
              </a:rPr>
              <a:t> </a:t>
            </a:r>
            <a:r>
              <a:rPr sz="600" kern="0" spc="-8" dirty="0">
                <a:solidFill>
                  <a:srgbClr val="5B5C63"/>
                </a:solidFill>
                <a:latin typeface="Arial"/>
                <a:cs typeface="Arial"/>
              </a:rPr>
              <a:t>generated</a:t>
            </a:r>
            <a:endParaRPr sz="600" kern="0">
              <a:solidFill>
                <a:sysClr val="windowText" lastClr="000000"/>
              </a:solidFill>
              <a:latin typeface="Arial"/>
              <a:cs typeface="Arial"/>
            </a:endParaRPr>
          </a:p>
        </p:txBody>
      </p:sp>
    </p:spTree>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xfrm>
            <a:off x="222085" y="169449"/>
            <a:ext cx="4922759" cy="655468"/>
          </a:xfrm>
          <a:prstGeom prst="rect">
            <a:avLst/>
          </a:prstGeom>
        </p:spPr>
        <p:txBody>
          <a:bodyPr vert="horz" wrap="square" lIns="0" tIns="9049" rIns="0" bIns="0" rtlCol="0">
            <a:spAutoFit/>
          </a:bodyPr>
          <a:lstStyle/>
          <a:p>
            <a:pPr marL="9525">
              <a:spcBef>
                <a:spcPts val="71"/>
              </a:spcBef>
            </a:pPr>
            <a:r>
              <a:rPr dirty="0"/>
              <a:t>Block</a:t>
            </a:r>
            <a:r>
              <a:rPr spc="139" dirty="0"/>
              <a:t> </a:t>
            </a:r>
            <a:r>
              <a:rPr dirty="0"/>
              <a:t>2.</a:t>
            </a:r>
            <a:r>
              <a:rPr spc="158" dirty="0"/>
              <a:t> </a:t>
            </a:r>
            <a:r>
              <a:rPr sz="2100" dirty="0"/>
              <a:t>Wishful</a:t>
            </a:r>
            <a:r>
              <a:rPr sz="2100" spc="135" dirty="0"/>
              <a:t> </a:t>
            </a:r>
            <a:r>
              <a:rPr sz="2100" dirty="0"/>
              <a:t>thinking</a:t>
            </a:r>
            <a:r>
              <a:rPr sz="2100" spc="180" dirty="0"/>
              <a:t> </a:t>
            </a:r>
            <a:r>
              <a:rPr sz="2100" dirty="0"/>
              <a:t>–</a:t>
            </a:r>
            <a:r>
              <a:rPr sz="2100" spc="165" dirty="0"/>
              <a:t> </a:t>
            </a:r>
            <a:r>
              <a:rPr sz="2100" dirty="0"/>
              <a:t>how</a:t>
            </a:r>
            <a:r>
              <a:rPr sz="2100" spc="146" dirty="0"/>
              <a:t> </a:t>
            </a:r>
            <a:r>
              <a:rPr sz="2100" dirty="0"/>
              <a:t>should</a:t>
            </a:r>
            <a:r>
              <a:rPr sz="2100" spc="139" dirty="0"/>
              <a:t> </a:t>
            </a:r>
            <a:r>
              <a:rPr sz="2100" dirty="0"/>
              <a:t>we</a:t>
            </a:r>
            <a:r>
              <a:rPr sz="2100" spc="161" dirty="0"/>
              <a:t> </a:t>
            </a:r>
            <a:r>
              <a:rPr sz="2100" dirty="0"/>
              <a:t>use</a:t>
            </a:r>
            <a:r>
              <a:rPr sz="2100" spc="8" dirty="0"/>
              <a:t> </a:t>
            </a:r>
            <a:r>
              <a:rPr sz="2100" spc="-19" dirty="0"/>
              <a:t>AI?</a:t>
            </a:r>
            <a:endParaRPr sz="2100"/>
          </a:p>
        </p:txBody>
      </p:sp>
      <p:pic>
        <p:nvPicPr>
          <p:cNvPr id="3" name="object 3"/>
          <p:cNvPicPr/>
          <p:nvPr/>
        </p:nvPicPr>
        <p:blipFill>
          <a:blip r:embed="rId2" cstate="screen">
            <a:extLst>
              <a:ext uri="{28A0092B-C50C-407E-A947-70E740481C1C}">
                <a14:useLocalDpi xmlns:a14="http://schemas.microsoft.com/office/drawing/2010/main"/>
              </a:ext>
            </a:extLst>
          </a:blip>
          <a:stretch>
            <a:fillRect/>
          </a:stretch>
        </p:blipFill>
        <p:spPr>
          <a:xfrm>
            <a:off x="733901" y="881844"/>
            <a:ext cx="6850761" cy="3855625"/>
          </a:xfrm>
          <a:prstGeom prst="rect">
            <a:avLst/>
          </a:prstGeom>
        </p:spPr>
      </p:pic>
      <p:sp>
        <p:nvSpPr>
          <p:cNvPr id="4" name="object 4"/>
          <p:cNvSpPr txBox="1"/>
          <p:nvPr/>
        </p:nvSpPr>
        <p:spPr>
          <a:xfrm>
            <a:off x="6507385" y="4557903"/>
            <a:ext cx="960120" cy="124554"/>
          </a:xfrm>
          <a:prstGeom prst="rect">
            <a:avLst/>
          </a:prstGeom>
        </p:spPr>
        <p:txBody>
          <a:bodyPr vert="horz" wrap="square" lIns="0" tIns="9049" rIns="0" bIns="0" rtlCol="0">
            <a:spAutoFit/>
          </a:bodyPr>
          <a:lstStyle/>
          <a:p>
            <a:pPr marL="9525" defTabSz="685800">
              <a:spcBef>
                <a:spcPts val="71"/>
              </a:spcBef>
            </a:pPr>
            <a:r>
              <a:rPr sz="750" kern="0" dirty="0">
                <a:solidFill>
                  <a:srgbClr val="FFFFFF"/>
                </a:solidFill>
                <a:latin typeface="Arial"/>
                <a:cs typeface="Arial"/>
              </a:rPr>
              <a:t>picture</a:t>
            </a:r>
            <a:r>
              <a:rPr sz="750" kern="0" spc="180" dirty="0">
                <a:solidFill>
                  <a:srgbClr val="FFFFFF"/>
                </a:solidFill>
                <a:latin typeface="Arial"/>
                <a:cs typeface="Arial"/>
              </a:rPr>
              <a:t> </a:t>
            </a:r>
            <a:r>
              <a:rPr sz="750" kern="0" dirty="0">
                <a:solidFill>
                  <a:srgbClr val="FFFFFF"/>
                </a:solidFill>
                <a:latin typeface="Arial"/>
                <a:cs typeface="Arial"/>
              </a:rPr>
              <a:t>AI</a:t>
            </a:r>
            <a:r>
              <a:rPr sz="750" kern="0" spc="184" dirty="0">
                <a:solidFill>
                  <a:srgbClr val="FFFFFF"/>
                </a:solidFill>
                <a:latin typeface="Arial"/>
                <a:cs typeface="Arial"/>
              </a:rPr>
              <a:t> </a:t>
            </a:r>
            <a:r>
              <a:rPr sz="750" kern="0" spc="-8" dirty="0">
                <a:solidFill>
                  <a:srgbClr val="FFFFFF"/>
                </a:solidFill>
                <a:latin typeface="Arial"/>
                <a:cs typeface="Arial"/>
              </a:rPr>
              <a:t>generated</a:t>
            </a:r>
            <a:endParaRPr sz="750" kern="0">
              <a:solidFill>
                <a:sysClr val="windowText" lastClr="000000"/>
              </a:solidFill>
              <a:latin typeface="Arial"/>
              <a:cs typeface="Arial"/>
            </a:endParaRPr>
          </a:p>
        </p:txBody>
      </p:sp>
      <p:sp>
        <p:nvSpPr>
          <p:cNvPr id="5" name="object 5"/>
          <p:cNvSpPr txBox="1">
            <a:spLocks noGrp="1"/>
          </p:cNvSpPr>
          <p:nvPr>
            <p:ph type="sldNum" sz="quarter" idx="7"/>
          </p:nvPr>
        </p:nvSpPr>
        <p:spPr>
          <a:xfrm>
            <a:off x="6558677" y="3579031"/>
            <a:ext cx="142518" cy="94737"/>
          </a:xfrm>
          <a:prstGeom prst="rect">
            <a:avLst/>
          </a:prstGeom>
        </p:spPr>
        <p:txBody>
          <a:bodyPr vert="horz" wrap="square" lIns="0" tIns="2381" rIns="0" bIns="0" rtlCol="0">
            <a:spAutoFit/>
          </a:bodyPr>
          <a:lstStyle/>
          <a:p>
            <a:pPr marL="51435" defTabSz="685800">
              <a:spcBef>
                <a:spcPts val="19"/>
              </a:spcBef>
            </a:pPr>
            <a:fld id="{81D60167-4931-47E6-BA6A-407CBD079E47}" type="slidenum">
              <a:rPr kern="0" spc="-38" dirty="0"/>
              <a:pPr marL="51435" defTabSz="685800">
                <a:spcBef>
                  <a:spcPts val="19"/>
                </a:spcBef>
              </a:pPr>
              <a:t>185</a:t>
            </a:fld>
            <a:endParaRPr kern="0" spc="-38" dirty="0"/>
          </a:p>
        </p:txBody>
      </p:sp>
      <p:sp>
        <p:nvSpPr>
          <p:cNvPr id="6" name="object 6"/>
          <p:cNvSpPr txBox="1"/>
          <p:nvPr/>
        </p:nvSpPr>
        <p:spPr>
          <a:xfrm>
            <a:off x="80086" y="4971608"/>
            <a:ext cx="837724" cy="94737"/>
          </a:xfrm>
          <a:prstGeom prst="rect">
            <a:avLst/>
          </a:prstGeom>
        </p:spPr>
        <p:txBody>
          <a:bodyPr vert="horz" wrap="square" lIns="0" tIns="2381" rIns="0" bIns="0" rtlCol="0">
            <a:spAutoFit/>
          </a:bodyPr>
          <a:lstStyle/>
          <a:p>
            <a:pPr marL="9525" defTabSz="685800">
              <a:spcBef>
                <a:spcPts val="19"/>
              </a:spcBef>
            </a:pPr>
            <a:r>
              <a:rPr sz="600" kern="0" dirty="0">
                <a:solidFill>
                  <a:srgbClr val="5B5C63"/>
                </a:solidFill>
                <a:latin typeface="Arial"/>
                <a:cs typeface="Arial"/>
              </a:rPr>
              <a:t>pictures</a:t>
            </a:r>
            <a:r>
              <a:rPr sz="600" kern="0" spc="221" dirty="0">
                <a:solidFill>
                  <a:srgbClr val="5B5C63"/>
                </a:solidFill>
                <a:latin typeface="Arial"/>
                <a:cs typeface="Arial"/>
              </a:rPr>
              <a:t> </a:t>
            </a:r>
            <a:r>
              <a:rPr sz="600" kern="0" dirty="0">
                <a:solidFill>
                  <a:srgbClr val="5B5C63"/>
                </a:solidFill>
                <a:latin typeface="Arial"/>
                <a:cs typeface="Arial"/>
              </a:rPr>
              <a:t>AI</a:t>
            </a:r>
            <a:r>
              <a:rPr sz="600" kern="0" spc="188" dirty="0">
                <a:solidFill>
                  <a:srgbClr val="5B5C63"/>
                </a:solidFill>
                <a:latin typeface="Arial"/>
                <a:cs typeface="Arial"/>
              </a:rPr>
              <a:t> </a:t>
            </a:r>
            <a:r>
              <a:rPr sz="600" kern="0" spc="-8" dirty="0">
                <a:solidFill>
                  <a:srgbClr val="5B5C63"/>
                </a:solidFill>
                <a:latin typeface="Arial"/>
                <a:cs typeface="Arial"/>
              </a:rPr>
              <a:t>generated</a:t>
            </a:r>
            <a:endParaRPr sz="600" kern="0">
              <a:solidFill>
                <a:sysClr val="windowText" lastClr="000000"/>
              </a:solidFill>
              <a:latin typeface="Arial"/>
              <a:cs typeface="Arial"/>
            </a:endParaRPr>
          </a:p>
        </p:txBody>
      </p:sp>
    </p:spTree>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xfrm>
            <a:off x="222085" y="169449"/>
            <a:ext cx="4922759" cy="851676"/>
          </a:xfrm>
          <a:prstGeom prst="rect">
            <a:avLst/>
          </a:prstGeom>
        </p:spPr>
        <p:txBody>
          <a:bodyPr vert="horz" wrap="square" lIns="0" tIns="43339" rIns="0" bIns="0" rtlCol="0">
            <a:spAutoFit/>
          </a:bodyPr>
          <a:lstStyle/>
          <a:p>
            <a:pPr marL="9525" marR="3810">
              <a:lnSpc>
                <a:spcPts val="2108"/>
              </a:lnSpc>
              <a:spcBef>
                <a:spcPts val="341"/>
              </a:spcBef>
            </a:pPr>
            <a:r>
              <a:rPr dirty="0"/>
              <a:t>Block</a:t>
            </a:r>
            <a:r>
              <a:rPr spc="146" dirty="0"/>
              <a:t> </a:t>
            </a:r>
            <a:r>
              <a:rPr dirty="0"/>
              <a:t>3:</a:t>
            </a:r>
            <a:r>
              <a:rPr spc="161" dirty="0"/>
              <a:t> </a:t>
            </a:r>
            <a:r>
              <a:rPr dirty="0"/>
              <a:t>Given</a:t>
            </a:r>
            <a:r>
              <a:rPr spc="150" dirty="0"/>
              <a:t> </a:t>
            </a:r>
            <a:r>
              <a:rPr dirty="0"/>
              <a:t>the</a:t>
            </a:r>
            <a:r>
              <a:rPr spc="139" dirty="0"/>
              <a:t> </a:t>
            </a:r>
            <a:r>
              <a:rPr dirty="0"/>
              <a:t>risks</a:t>
            </a:r>
            <a:r>
              <a:rPr spc="161" dirty="0"/>
              <a:t> </a:t>
            </a:r>
            <a:r>
              <a:rPr dirty="0"/>
              <a:t>and</a:t>
            </a:r>
            <a:r>
              <a:rPr spc="143" dirty="0"/>
              <a:t> </a:t>
            </a:r>
            <a:r>
              <a:rPr dirty="0"/>
              <a:t>chances</a:t>
            </a:r>
            <a:r>
              <a:rPr spc="139" dirty="0"/>
              <a:t> </a:t>
            </a:r>
            <a:r>
              <a:rPr dirty="0"/>
              <a:t>of</a:t>
            </a:r>
            <a:r>
              <a:rPr spc="19" dirty="0"/>
              <a:t> </a:t>
            </a:r>
            <a:r>
              <a:rPr dirty="0"/>
              <a:t>AI,</a:t>
            </a:r>
            <a:r>
              <a:rPr spc="139" dirty="0"/>
              <a:t> </a:t>
            </a:r>
            <a:r>
              <a:rPr dirty="0"/>
              <a:t>how</a:t>
            </a:r>
            <a:r>
              <a:rPr spc="143" dirty="0"/>
              <a:t> </a:t>
            </a:r>
            <a:r>
              <a:rPr dirty="0"/>
              <a:t>do</a:t>
            </a:r>
            <a:r>
              <a:rPr spc="139" dirty="0"/>
              <a:t> </a:t>
            </a:r>
            <a:r>
              <a:rPr dirty="0"/>
              <a:t>we</a:t>
            </a:r>
            <a:r>
              <a:rPr spc="139" dirty="0"/>
              <a:t> </a:t>
            </a:r>
            <a:r>
              <a:rPr dirty="0"/>
              <a:t>and</a:t>
            </a:r>
            <a:r>
              <a:rPr spc="143" dirty="0"/>
              <a:t> </a:t>
            </a:r>
            <a:r>
              <a:rPr spc="-19" dirty="0"/>
              <a:t>our </a:t>
            </a:r>
            <a:r>
              <a:rPr dirty="0"/>
              <a:t>organisations</a:t>
            </a:r>
            <a:r>
              <a:rPr spc="229" dirty="0"/>
              <a:t> </a:t>
            </a:r>
            <a:r>
              <a:rPr dirty="0"/>
              <a:t>have</a:t>
            </a:r>
            <a:r>
              <a:rPr spc="206" dirty="0"/>
              <a:t> </a:t>
            </a:r>
            <a:r>
              <a:rPr dirty="0"/>
              <a:t>to</a:t>
            </a:r>
            <a:r>
              <a:rPr spc="244" dirty="0"/>
              <a:t> </a:t>
            </a:r>
            <a:r>
              <a:rPr spc="-8" dirty="0"/>
              <a:t>adapt?</a:t>
            </a:r>
          </a:p>
        </p:txBody>
      </p:sp>
      <p:pic>
        <p:nvPicPr>
          <p:cNvPr id="3" name="object 3"/>
          <p:cNvPicPr/>
          <p:nvPr/>
        </p:nvPicPr>
        <p:blipFill>
          <a:blip r:embed="rId2" cstate="screen">
            <a:extLst>
              <a:ext uri="{28A0092B-C50C-407E-A947-70E740481C1C}">
                <a14:useLocalDpi xmlns:a14="http://schemas.microsoft.com/office/drawing/2010/main"/>
              </a:ext>
            </a:extLst>
          </a:blip>
          <a:stretch>
            <a:fillRect/>
          </a:stretch>
        </p:blipFill>
        <p:spPr>
          <a:xfrm>
            <a:off x="707536" y="1105967"/>
            <a:ext cx="6675787" cy="3613404"/>
          </a:xfrm>
          <a:prstGeom prst="rect">
            <a:avLst/>
          </a:prstGeom>
        </p:spPr>
      </p:pic>
      <p:sp>
        <p:nvSpPr>
          <p:cNvPr id="4" name="object 4"/>
          <p:cNvSpPr txBox="1"/>
          <p:nvPr/>
        </p:nvSpPr>
        <p:spPr>
          <a:xfrm>
            <a:off x="863270" y="4530243"/>
            <a:ext cx="960120" cy="124554"/>
          </a:xfrm>
          <a:prstGeom prst="rect">
            <a:avLst/>
          </a:prstGeom>
        </p:spPr>
        <p:txBody>
          <a:bodyPr vert="horz" wrap="square" lIns="0" tIns="9049" rIns="0" bIns="0" rtlCol="0">
            <a:spAutoFit/>
          </a:bodyPr>
          <a:lstStyle/>
          <a:p>
            <a:pPr marL="9525" defTabSz="685800">
              <a:spcBef>
                <a:spcPts val="71"/>
              </a:spcBef>
            </a:pPr>
            <a:r>
              <a:rPr sz="750" kern="0" dirty="0">
                <a:solidFill>
                  <a:srgbClr val="FFFFFF"/>
                </a:solidFill>
                <a:latin typeface="Arial"/>
                <a:cs typeface="Arial"/>
              </a:rPr>
              <a:t>picture</a:t>
            </a:r>
            <a:r>
              <a:rPr sz="750" kern="0" spc="180" dirty="0">
                <a:solidFill>
                  <a:srgbClr val="FFFFFF"/>
                </a:solidFill>
                <a:latin typeface="Arial"/>
                <a:cs typeface="Arial"/>
              </a:rPr>
              <a:t> </a:t>
            </a:r>
            <a:r>
              <a:rPr sz="750" kern="0" dirty="0">
                <a:solidFill>
                  <a:srgbClr val="FFFFFF"/>
                </a:solidFill>
                <a:latin typeface="Arial"/>
                <a:cs typeface="Arial"/>
              </a:rPr>
              <a:t>AI</a:t>
            </a:r>
            <a:r>
              <a:rPr sz="750" kern="0" spc="184" dirty="0">
                <a:solidFill>
                  <a:srgbClr val="FFFFFF"/>
                </a:solidFill>
                <a:latin typeface="Arial"/>
                <a:cs typeface="Arial"/>
              </a:rPr>
              <a:t> </a:t>
            </a:r>
            <a:r>
              <a:rPr sz="750" kern="0" spc="-8" dirty="0">
                <a:solidFill>
                  <a:srgbClr val="FFFFFF"/>
                </a:solidFill>
                <a:latin typeface="Arial"/>
                <a:cs typeface="Arial"/>
              </a:rPr>
              <a:t>generated</a:t>
            </a:r>
            <a:endParaRPr sz="750" kern="0">
              <a:solidFill>
                <a:sysClr val="windowText" lastClr="000000"/>
              </a:solidFill>
              <a:latin typeface="Arial"/>
              <a:cs typeface="Arial"/>
            </a:endParaRPr>
          </a:p>
        </p:txBody>
      </p:sp>
      <p:sp>
        <p:nvSpPr>
          <p:cNvPr id="5" name="object 5"/>
          <p:cNvSpPr txBox="1">
            <a:spLocks noGrp="1"/>
          </p:cNvSpPr>
          <p:nvPr>
            <p:ph type="sldNum" sz="quarter" idx="7"/>
          </p:nvPr>
        </p:nvSpPr>
        <p:spPr>
          <a:xfrm>
            <a:off x="6558677" y="3579031"/>
            <a:ext cx="142518" cy="94737"/>
          </a:xfrm>
          <a:prstGeom prst="rect">
            <a:avLst/>
          </a:prstGeom>
        </p:spPr>
        <p:txBody>
          <a:bodyPr vert="horz" wrap="square" lIns="0" tIns="2381" rIns="0" bIns="0" rtlCol="0">
            <a:spAutoFit/>
          </a:bodyPr>
          <a:lstStyle/>
          <a:p>
            <a:pPr marL="51435" defTabSz="685800">
              <a:spcBef>
                <a:spcPts val="19"/>
              </a:spcBef>
            </a:pPr>
            <a:fld id="{81D60167-4931-47E6-BA6A-407CBD079E47}" type="slidenum">
              <a:rPr kern="0" spc="-38" dirty="0"/>
              <a:pPr marL="51435" defTabSz="685800">
                <a:spcBef>
                  <a:spcPts val="19"/>
                </a:spcBef>
              </a:pPr>
              <a:t>186</a:t>
            </a:fld>
            <a:endParaRPr kern="0" spc="-38" dirty="0"/>
          </a:p>
        </p:txBody>
      </p:sp>
    </p:spTree>
  </p:cSld>
  <p:clrMapOvr>
    <a:masterClrMapping/>
  </p:clrMapOvr>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xfrm>
            <a:off x="222085" y="169449"/>
            <a:ext cx="4922759" cy="451470"/>
          </a:xfrm>
          <a:prstGeom prst="rect">
            <a:avLst/>
          </a:prstGeom>
        </p:spPr>
        <p:txBody>
          <a:bodyPr vert="horz" wrap="square" lIns="0" tIns="149924" rIns="0" bIns="0" rtlCol="0">
            <a:spAutoFit/>
          </a:bodyPr>
          <a:lstStyle/>
          <a:p>
            <a:pPr marL="9525">
              <a:spcBef>
                <a:spcPts val="79"/>
              </a:spcBef>
            </a:pPr>
            <a:r>
              <a:rPr dirty="0"/>
              <a:t>Questions</a:t>
            </a:r>
            <a:r>
              <a:rPr spc="184" dirty="0"/>
              <a:t> </a:t>
            </a:r>
            <a:r>
              <a:rPr dirty="0"/>
              <a:t>&amp;</a:t>
            </a:r>
            <a:r>
              <a:rPr spc="206" dirty="0"/>
              <a:t> </a:t>
            </a:r>
            <a:r>
              <a:rPr spc="-8" dirty="0"/>
              <a:t>remarks</a:t>
            </a:r>
          </a:p>
        </p:txBody>
      </p:sp>
      <p:pic>
        <p:nvPicPr>
          <p:cNvPr id="3" name="object 3"/>
          <p:cNvPicPr/>
          <p:nvPr/>
        </p:nvPicPr>
        <p:blipFill>
          <a:blip r:embed="rId2" cstate="screen">
            <a:extLst>
              <a:ext uri="{28A0092B-C50C-407E-A947-70E740481C1C}">
                <a14:useLocalDpi xmlns:a14="http://schemas.microsoft.com/office/drawing/2010/main"/>
              </a:ext>
            </a:extLst>
          </a:blip>
          <a:stretch>
            <a:fillRect/>
          </a:stretch>
        </p:blipFill>
        <p:spPr>
          <a:xfrm>
            <a:off x="824817" y="1005574"/>
            <a:ext cx="6906578" cy="3591401"/>
          </a:xfrm>
          <a:prstGeom prst="rect">
            <a:avLst/>
          </a:prstGeom>
        </p:spPr>
      </p:pic>
      <p:sp>
        <p:nvSpPr>
          <p:cNvPr id="4" name="object 4"/>
          <p:cNvSpPr txBox="1"/>
          <p:nvPr/>
        </p:nvSpPr>
        <p:spPr>
          <a:xfrm>
            <a:off x="6708361" y="4430573"/>
            <a:ext cx="959168" cy="124554"/>
          </a:xfrm>
          <a:prstGeom prst="rect">
            <a:avLst/>
          </a:prstGeom>
        </p:spPr>
        <p:txBody>
          <a:bodyPr vert="horz" wrap="square" lIns="0" tIns="9049" rIns="0" bIns="0" rtlCol="0">
            <a:spAutoFit/>
          </a:bodyPr>
          <a:lstStyle/>
          <a:p>
            <a:pPr marL="9525" defTabSz="685800">
              <a:spcBef>
                <a:spcPts val="71"/>
              </a:spcBef>
            </a:pPr>
            <a:r>
              <a:rPr sz="750" kern="0" dirty="0">
                <a:solidFill>
                  <a:srgbClr val="FFFFFF"/>
                </a:solidFill>
                <a:latin typeface="Arial"/>
                <a:cs typeface="Arial"/>
              </a:rPr>
              <a:t>picture</a:t>
            </a:r>
            <a:r>
              <a:rPr sz="750" kern="0" spc="180" dirty="0">
                <a:solidFill>
                  <a:srgbClr val="FFFFFF"/>
                </a:solidFill>
                <a:latin typeface="Arial"/>
                <a:cs typeface="Arial"/>
              </a:rPr>
              <a:t> </a:t>
            </a:r>
            <a:r>
              <a:rPr sz="750" kern="0" dirty="0">
                <a:solidFill>
                  <a:srgbClr val="FFFFFF"/>
                </a:solidFill>
                <a:latin typeface="Arial"/>
                <a:cs typeface="Arial"/>
              </a:rPr>
              <a:t>AI</a:t>
            </a:r>
            <a:r>
              <a:rPr sz="750" kern="0" spc="184" dirty="0">
                <a:solidFill>
                  <a:srgbClr val="FFFFFF"/>
                </a:solidFill>
                <a:latin typeface="Arial"/>
                <a:cs typeface="Arial"/>
              </a:rPr>
              <a:t> </a:t>
            </a:r>
            <a:r>
              <a:rPr sz="750" kern="0" spc="-8" dirty="0">
                <a:solidFill>
                  <a:srgbClr val="FFFFFF"/>
                </a:solidFill>
                <a:latin typeface="Arial"/>
                <a:cs typeface="Arial"/>
              </a:rPr>
              <a:t>generated</a:t>
            </a:r>
            <a:endParaRPr sz="750" kern="0">
              <a:solidFill>
                <a:sysClr val="windowText" lastClr="000000"/>
              </a:solidFill>
              <a:latin typeface="Arial"/>
              <a:cs typeface="Arial"/>
            </a:endParaRPr>
          </a:p>
        </p:txBody>
      </p:sp>
      <p:sp>
        <p:nvSpPr>
          <p:cNvPr id="5" name="object 5"/>
          <p:cNvSpPr txBox="1">
            <a:spLocks noGrp="1"/>
          </p:cNvSpPr>
          <p:nvPr>
            <p:ph type="sldNum" sz="quarter" idx="7"/>
          </p:nvPr>
        </p:nvSpPr>
        <p:spPr>
          <a:xfrm>
            <a:off x="6558677" y="3579031"/>
            <a:ext cx="142518" cy="94737"/>
          </a:xfrm>
          <a:prstGeom prst="rect">
            <a:avLst/>
          </a:prstGeom>
        </p:spPr>
        <p:txBody>
          <a:bodyPr vert="horz" wrap="square" lIns="0" tIns="2381" rIns="0" bIns="0" rtlCol="0">
            <a:spAutoFit/>
          </a:bodyPr>
          <a:lstStyle/>
          <a:p>
            <a:pPr marL="51435" defTabSz="685800">
              <a:spcBef>
                <a:spcPts val="19"/>
              </a:spcBef>
            </a:pPr>
            <a:fld id="{81D60167-4931-47E6-BA6A-407CBD079E47}" type="slidenum">
              <a:rPr kern="0" spc="-38" dirty="0"/>
              <a:pPr marL="51435" defTabSz="685800">
                <a:spcBef>
                  <a:spcPts val="19"/>
                </a:spcBef>
              </a:pPr>
              <a:t>187</a:t>
            </a:fld>
            <a:endParaRPr kern="0" spc="-38" dirty="0"/>
          </a:p>
        </p:txBody>
      </p:sp>
    </p:spTree>
  </p:cSld>
  <p:clrMapOvr>
    <a:masterClrMapping/>
  </p:clrMapOvr>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xfrm>
            <a:off x="222085" y="169449"/>
            <a:ext cx="4922759" cy="451470"/>
          </a:xfrm>
          <a:prstGeom prst="rect">
            <a:avLst/>
          </a:prstGeom>
        </p:spPr>
        <p:txBody>
          <a:bodyPr vert="horz" wrap="square" lIns="0" tIns="149924" rIns="0" bIns="0" rtlCol="0">
            <a:spAutoFit/>
          </a:bodyPr>
          <a:lstStyle/>
          <a:p>
            <a:pPr marL="9525">
              <a:spcBef>
                <a:spcPts val="79"/>
              </a:spcBef>
            </a:pPr>
            <a:r>
              <a:rPr dirty="0"/>
              <a:t>So</a:t>
            </a:r>
            <a:r>
              <a:rPr spc="143" dirty="0"/>
              <a:t> </a:t>
            </a:r>
            <a:r>
              <a:rPr dirty="0"/>
              <a:t>what…</a:t>
            </a:r>
            <a:r>
              <a:rPr spc="127" dirty="0"/>
              <a:t> </a:t>
            </a:r>
            <a:r>
              <a:rPr spc="-38" dirty="0"/>
              <a:t>?</a:t>
            </a:r>
          </a:p>
        </p:txBody>
      </p:sp>
      <p:pic>
        <p:nvPicPr>
          <p:cNvPr id="3" name="object 3"/>
          <p:cNvPicPr/>
          <p:nvPr/>
        </p:nvPicPr>
        <p:blipFill>
          <a:blip r:embed="rId2" cstate="screen">
            <a:extLst>
              <a:ext uri="{28A0092B-C50C-407E-A947-70E740481C1C}">
                <a14:useLocalDpi xmlns:a14="http://schemas.microsoft.com/office/drawing/2010/main"/>
              </a:ext>
            </a:extLst>
          </a:blip>
          <a:stretch>
            <a:fillRect/>
          </a:stretch>
        </p:blipFill>
        <p:spPr>
          <a:xfrm>
            <a:off x="832085" y="870604"/>
            <a:ext cx="6953250" cy="3913251"/>
          </a:xfrm>
          <a:prstGeom prst="rect">
            <a:avLst/>
          </a:prstGeom>
        </p:spPr>
      </p:pic>
      <p:sp>
        <p:nvSpPr>
          <p:cNvPr id="4" name="object 4"/>
          <p:cNvSpPr txBox="1"/>
          <p:nvPr/>
        </p:nvSpPr>
        <p:spPr>
          <a:xfrm>
            <a:off x="863269" y="4615810"/>
            <a:ext cx="959168" cy="115416"/>
          </a:xfrm>
          <a:prstGeom prst="rect">
            <a:avLst/>
          </a:prstGeom>
        </p:spPr>
        <p:txBody>
          <a:bodyPr vert="horz" wrap="square" lIns="0" tIns="0" rIns="0" bIns="0" rtlCol="0">
            <a:spAutoFit/>
          </a:bodyPr>
          <a:lstStyle/>
          <a:p>
            <a:pPr marL="9525" defTabSz="685800"/>
            <a:r>
              <a:rPr sz="750" kern="0" dirty="0">
                <a:solidFill>
                  <a:srgbClr val="FFFFFF"/>
                </a:solidFill>
                <a:latin typeface="Arial"/>
                <a:cs typeface="Arial"/>
              </a:rPr>
              <a:t>picture</a:t>
            </a:r>
            <a:r>
              <a:rPr sz="750" kern="0" spc="180" dirty="0">
                <a:solidFill>
                  <a:srgbClr val="FFFFFF"/>
                </a:solidFill>
                <a:latin typeface="Arial"/>
                <a:cs typeface="Arial"/>
              </a:rPr>
              <a:t> </a:t>
            </a:r>
            <a:r>
              <a:rPr sz="750" kern="0" dirty="0">
                <a:solidFill>
                  <a:srgbClr val="FFFFFF"/>
                </a:solidFill>
                <a:latin typeface="Arial"/>
                <a:cs typeface="Arial"/>
              </a:rPr>
              <a:t>AI</a:t>
            </a:r>
            <a:r>
              <a:rPr sz="750" kern="0" spc="184" dirty="0">
                <a:solidFill>
                  <a:srgbClr val="FFFFFF"/>
                </a:solidFill>
                <a:latin typeface="Arial"/>
                <a:cs typeface="Arial"/>
              </a:rPr>
              <a:t> </a:t>
            </a:r>
            <a:r>
              <a:rPr sz="750" kern="0" spc="-8" dirty="0">
                <a:solidFill>
                  <a:srgbClr val="FFFFFF"/>
                </a:solidFill>
                <a:latin typeface="Arial"/>
                <a:cs typeface="Arial"/>
              </a:rPr>
              <a:t>generated</a:t>
            </a:r>
            <a:endParaRPr sz="750" kern="0">
              <a:solidFill>
                <a:sysClr val="windowText" lastClr="000000"/>
              </a:solidFill>
              <a:latin typeface="Arial"/>
              <a:cs typeface="Arial"/>
            </a:endParaRPr>
          </a:p>
        </p:txBody>
      </p:sp>
      <p:sp>
        <p:nvSpPr>
          <p:cNvPr id="5" name="object 5"/>
          <p:cNvSpPr txBox="1">
            <a:spLocks noGrp="1"/>
          </p:cNvSpPr>
          <p:nvPr>
            <p:ph type="sldNum" sz="quarter" idx="7"/>
          </p:nvPr>
        </p:nvSpPr>
        <p:spPr>
          <a:xfrm>
            <a:off x="6558677" y="3579031"/>
            <a:ext cx="142518" cy="94737"/>
          </a:xfrm>
          <a:prstGeom prst="rect">
            <a:avLst/>
          </a:prstGeom>
        </p:spPr>
        <p:txBody>
          <a:bodyPr vert="horz" wrap="square" lIns="0" tIns="2381" rIns="0" bIns="0" rtlCol="0">
            <a:spAutoFit/>
          </a:bodyPr>
          <a:lstStyle/>
          <a:p>
            <a:pPr marL="9525" defTabSz="685800">
              <a:spcBef>
                <a:spcPts val="19"/>
              </a:spcBef>
            </a:pPr>
            <a:fld id="{81D60167-4931-47E6-BA6A-407CBD079E47}" type="slidenum">
              <a:rPr kern="0" spc="-19" dirty="0"/>
              <a:pPr marL="9525" defTabSz="685800">
                <a:spcBef>
                  <a:spcPts val="19"/>
                </a:spcBef>
              </a:pPr>
              <a:t>188</a:t>
            </a:fld>
            <a:endParaRPr kern="0" spc="-19" dirty="0"/>
          </a:p>
        </p:txBody>
      </p:sp>
    </p:spTree>
  </p:cSld>
  <p:clrMapOvr>
    <a:masterClrMapping/>
  </p:clrMapOvr>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xfrm>
            <a:off x="222085" y="169449"/>
            <a:ext cx="4922759" cy="451470"/>
          </a:xfrm>
          <a:prstGeom prst="rect">
            <a:avLst/>
          </a:prstGeom>
        </p:spPr>
        <p:txBody>
          <a:bodyPr vert="horz" wrap="square" lIns="0" tIns="149924" rIns="0" bIns="0" rtlCol="0">
            <a:spAutoFit/>
          </a:bodyPr>
          <a:lstStyle/>
          <a:p>
            <a:pPr marL="9525">
              <a:spcBef>
                <a:spcPts val="79"/>
              </a:spcBef>
            </a:pPr>
            <a:r>
              <a:rPr dirty="0"/>
              <a:t>Thank</a:t>
            </a:r>
            <a:r>
              <a:rPr spc="143" dirty="0"/>
              <a:t> </a:t>
            </a:r>
            <a:r>
              <a:rPr dirty="0"/>
              <a:t>you</a:t>
            </a:r>
            <a:r>
              <a:rPr spc="158" dirty="0"/>
              <a:t> </a:t>
            </a:r>
            <a:r>
              <a:rPr dirty="0"/>
              <a:t>for</a:t>
            </a:r>
            <a:r>
              <a:rPr spc="158" dirty="0"/>
              <a:t> </a:t>
            </a:r>
            <a:r>
              <a:rPr dirty="0"/>
              <a:t>your</a:t>
            </a:r>
            <a:r>
              <a:rPr spc="153" dirty="0"/>
              <a:t> </a:t>
            </a:r>
            <a:r>
              <a:rPr spc="-8" dirty="0"/>
              <a:t>audience!</a:t>
            </a:r>
          </a:p>
        </p:txBody>
      </p:sp>
      <p:pic>
        <p:nvPicPr>
          <p:cNvPr id="3" name="object 3"/>
          <p:cNvPicPr/>
          <p:nvPr/>
        </p:nvPicPr>
        <p:blipFill>
          <a:blip r:embed="rId2" cstate="screen">
            <a:extLst>
              <a:ext uri="{28A0092B-C50C-407E-A947-70E740481C1C}">
                <a14:useLocalDpi xmlns:a14="http://schemas.microsoft.com/office/drawing/2010/main"/>
              </a:ext>
            </a:extLst>
          </a:blip>
          <a:stretch>
            <a:fillRect/>
          </a:stretch>
        </p:blipFill>
        <p:spPr>
          <a:xfrm>
            <a:off x="820807" y="924611"/>
            <a:ext cx="6951345" cy="3834384"/>
          </a:xfrm>
          <a:prstGeom prst="rect">
            <a:avLst/>
          </a:prstGeom>
        </p:spPr>
      </p:pic>
      <p:sp>
        <p:nvSpPr>
          <p:cNvPr id="4" name="object 4"/>
          <p:cNvSpPr txBox="1"/>
          <p:nvPr/>
        </p:nvSpPr>
        <p:spPr>
          <a:xfrm>
            <a:off x="863269" y="4615810"/>
            <a:ext cx="959168" cy="115416"/>
          </a:xfrm>
          <a:prstGeom prst="rect">
            <a:avLst/>
          </a:prstGeom>
        </p:spPr>
        <p:txBody>
          <a:bodyPr vert="horz" wrap="square" lIns="0" tIns="0" rIns="0" bIns="0" rtlCol="0">
            <a:spAutoFit/>
          </a:bodyPr>
          <a:lstStyle/>
          <a:p>
            <a:pPr marL="9525" defTabSz="685800"/>
            <a:r>
              <a:rPr sz="750" kern="0" dirty="0">
                <a:solidFill>
                  <a:srgbClr val="FFFFFF"/>
                </a:solidFill>
                <a:latin typeface="Arial"/>
                <a:cs typeface="Arial"/>
              </a:rPr>
              <a:t>picture</a:t>
            </a:r>
            <a:r>
              <a:rPr sz="750" kern="0" spc="180" dirty="0">
                <a:solidFill>
                  <a:srgbClr val="FFFFFF"/>
                </a:solidFill>
                <a:latin typeface="Arial"/>
                <a:cs typeface="Arial"/>
              </a:rPr>
              <a:t> </a:t>
            </a:r>
            <a:r>
              <a:rPr sz="750" kern="0" dirty="0">
                <a:solidFill>
                  <a:srgbClr val="FFFFFF"/>
                </a:solidFill>
                <a:latin typeface="Arial"/>
                <a:cs typeface="Arial"/>
              </a:rPr>
              <a:t>AI</a:t>
            </a:r>
            <a:r>
              <a:rPr sz="750" kern="0" spc="184" dirty="0">
                <a:solidFill>
                  <a:srgbClr val="FFFFFF"/>
                </a:solidFill>
                <a:latin typeface="Arial"/>
                <a:cs typeface="Arial"/>
              </a:rPr>
              <a:t> </a:t>
            </a:r>
            <a:r>
              <a:rPr sz="750" kern="0" spc="-8" dirty="0">
                <a:solidFill>
                  <a:srgbClr val="FFFFFF"/>
                </a:solidFill>
                <a:latin typeface="Arial"/>
                <a:cs typeface="Arial"/>
              </a:rPr>
              <a:t>generated</a:t>
            </a:r>
            <a:endParaRPr sz="750" kern="0">
              <a:solidFill>
                <a:sysClr val="windowText" lastClr="000000"/>
              </a:solidFill>
              <a:latin typeface="Arial"/>
              <a:cs typeface="Arial"/>
            </a:endParaRPr>
          </a:p>
        </p:txBody>
      </p:sp>
      <p:sp>
        <p:nvSpPr>
          <p:cNvPr id="5" name="object 5"/>
          <p:cNvSpPr txBox="1">
            <a:spLocks noGrp="1"/>
          </p:cNvSpPr>
          <p:nvPr>
            <p:ph type="sldNum" sz="quarter" idx="7"/>
          </p:nvPr>
        </p:nvSpPr>
        <p:spPr>
          <a:xfrm>
            <a:off x="6558677" y="3579031"/>
            <a:ext cx="142518" cy="94737"/>
          </a:xfrm>
          <a:prstGeom prst="rect">
            <a:avLst/>
          </a:prstGeom>
        </p:spPr>
        <p:txBody>
          <a:bodyPr vert="horz" wrap="square" lIns="0" tIns="2381" rIns="0" bIns="0" rtlCol="0">
            <a:spAutoFit/>
          </a:bodyPr>
          <a:lstStyle/>
          <a:p>
            <a:pPr marL="9525" defTabSz="685800">
              <a:spcBef>
                <a:spcPts val="19"/>
              </a:spcBef>
            </a:pPr>
            <a:fld id="{81D60167-4931-47E6-BA6A-407CBD079E47}" type="slidenum">
              <a:rPr kern="0" spc="-19" dirty="0"/>
              <a:pPr marL="9525" defTabSz="685800">
                <a:spcBef>
                  <a:spcPts val="19"/>
                </a:spcBef>
              </a:pPr>
              <a:t>189</a:t>
            </a:fld>
            <a:endParaRPr kern="0" spc="-19" dirty="0"/>
          </a:p>
        </p:txBody>
      </p:sp>
    </p:spTree>
  </p:cSld>
  <p:clrMapOvr>
    <a:masterClrMapping/>
  </p:clrMapOvr>
</p:sld>
</file>

<file path=ppt/slides/slide19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object 4" descr="$PPTXTitle"/>
          <p:cNvSpPr txBox="1">
            <a:spLocks noGrp="1"/>
          </p:cNvSpPr>
          <p:nvPr>
            <p:ph type="title"/>
          </p:nvPr>
        </p:nvSpPr>
        <p:spPr>
          <a:xfrm>
            <a:off x="222085" y="169449"/>
            <a:ext cx="4922759" cy="309700"/>
          </a:xfrm>
          <a:prstGeom prst="rect">
            <a:avLst/>
          </a:prstGeom>
        </p:spPr>
        <p:txBody>
          <a:bodyPr vert="horz" wrap="square" lIns="0" tIns="9525" rIns="0" bIns="0" rtlCol="0">
            <a:spAutoFit/>
          </a:bodyPr>
          <a:lstStyle/>
          <a:p>
            <a:pPr marL="9525">
              <a:spcBef>
                <a:spcPts val="75"/>
              </a:spcBef>
            </a:pPr>
            <a:r>
              <a:rPr dirty="0"/>
              <a:t>Our</a:t>
            </a:r>
            <a:r>
              <a:rPr spc="124" dirty="0"/>
              <a:t> </a:t>
            </a:r>
            <a:r>
              <a:rPr spc="-8" dirty="0"/>
              <a:t>locations.</a:t>
            </a:r>
          </a:p>
        </p:txBody>
      </p:sp>
      <p:sp>
        <p:nvSpPr>
          <p:cNvPr id="3" name="object 3"/>
          <p:cNvSpPr/>
          <p:nvPr/>
        </p:nvSpPr>
        <p:spPr>
          <a:xfrm>
            <a:off x="8082820" y="304895"/>
            <a:ext cx="753427" cy="753427"/>
          </a:xfrm>
          <a:custGeom>
            <a:avLst/>
            <a:gdLst/>
            <a:ahLst/>
            <a:cxnLst/>
            <a:rect l="l" t="t" r="r" b="b"/>
            <a:pathLst>
              <a:path w="1004570" h="1004569">
                <a:moveTo>
                  <a:pt x="775995" y="508647"/>
                </a:moveTo>
                <a:lnTo>
                  <a:pt x="772922" y="497332"/>
                </a:lnTo>
                <a:lnTo>
                  <a:pt x="768896" y="496493"/>
                </a:lnTo>
                <a:lnTo>
                  <a:pt x="763016" y="499745"/>
                </a:lnTo>
                <a:lnTo>
                  <a:pt x="754265" y="509485"/>
                </a:lnTo>
                <a:lnTo>
                  <a:pt x="741680" y="528066"/>
                </a:lnTo>
                <a:lnTo>
                  <a:pt x="700036" y="590092"/>
                </a:lnTo>
                <a:lnTo>
                  <a:pt x="660260" y="640435"/>
                </a:lnTo>
                <a:lnTo>
                  <a:pt x="622909" y="678535"/>
                </a:lnTo>
                <a:lnTo>
                  <a:pt x="588556" y="703795"/>
                </a:lnTo>
                <a:lnTo>
                  <a:pt x="557784" y="715645"/>
                </a:lnTo>
                <a:lnTo>
                  <a:pt x="546430" y="716470"/>
                </a:lnTo>
                <a:lnTo>
                  <a:pt x="535660" y="714933"/>
                </a:lnTo>
                <a:lnTo>
                  <a:pt x="525538" y="711098"/>
                </a:lnTo>
                <a:lnTo>
                  <a:pt x="516128" y="704977"/>
                </a:lnTo>
                <a:lnTo>
                  <a:pt x="498576" y="679196"/>
                </a:lnTo>
                <a:lnTo>
                  <a:pt x="493471" y="643343"/>
                </a:lnTo>
                <a:lnTo>
                  <a:pt x="498094" y="600557"/>
                </a:lnTo>
                <a:lnTo>
                  <a:pt x="509752" y="553961"/>
                </a:lnTo>
                <a:lnTo>
                  <a:pt x="525741" y="506691"/>
                </a:lnTo>
                <a:lnTo>
                  <a:pt x="543369" y="461886"/>
                </a:lnTo>
                <a:lnTo>
                  <a:pt x="571652" y="394982"/>
                </a:lnTo>
                <a:lnTo>
                  <a:pt x="574548" y="387731"/>
                </a:lnTo>
                <a:lnTo>
                  <a:pt x="579145" y="374548"/>
                </a:lnTo>
                <a:lnTo>
                  <a:pt x="581177" y="365302"/>
                </a:lnTo>
                <a:lnTo>
                  <a:pt x="580682" y="359460"/>
                </a:lnTo>
                <a:lnTo>
                  <a:pt x="577723" y="356489"/>
                </a:lnTo>
                <a:lnTo>
                  <a:pt x="565454" y="362242"/>
                </a:lnTo>
                <a:lnTo>
                  <a:pt x="549503" y="380390"/>
                </a:lnTo>
                <a:lnTo>
                  <a:pt x="534873" y="401408"/>
                </a:lnTo>
                <a:lnTo>
                  <a:pt x="526542" y="415798"/>
                </a:lnTo>
                <a:lnTo>
                  <a:pt x="504151" y="461225"/>
                </a:lnTo>
                <a:lnTo>
                  <a:pt x="477812" y="505891"/>
                </a:lnTo>
                <a:lnTo>
                  <a:pt x="448183" y="548843"/>
                </a:lnTo>
                <a:lnTo>
                  <a:pt x="415899" y="589153"/>
                </a:lnTo>
                <a:lnTo>
                  <a:pt x="381635" y="625856"/>
                </a:lnTo>
                <a:lnTo>
                  <a:pt x="330860" y="665073"/>
                </a:lnTo>
                <a:lnTo>
                  <a:pt x="303834" y="676757"/>
                </a:lnTo>
                <a:lnTo>
                  <a:pt x="281432" y="676275"/>
                </a:lnTo>
                <a:lnTo>
                  <a:pt x="273304" y="669912"/>
                </a:lnTo>
                <a:lnTo>
                  <a:pt x="267804" y="659193"/>
                </a:lnTo>
                <a:lnTo>
                  <a:pt x="264922" y="644207"/>
                </a:lnTo>
                <a:lnTo>
                  <a:pt x="264668" y="624967"/>
                </a:lnTo>
                <a:lnTo>
                  <a:pt x="271907" y="590804"/>
                </a:lnTo>
                <a:lnTo>
                  <a:pt x="290550" y="550087"/>
                </a:lnTo>
                <a:lnTo>
                  <a:pt x="320509" y="502970"/>
                </a:lnTo>
                <a:lnTo>
                  <a:pt x="361696" y="449580"/>
                </a:lnTo>
                <a:lnTo>
                  <a:pt x="395693" y="411022"/>
                </a:lnTo>
                <a:lnTo>
                  <a:pt x="431800" y="374650"/>
                </a:lnTo>
                <a:lnTo>
                  <a:pt x="460070" y="348805"/>
                </a:lnTo>
                <a:lnTo>
                  <a:pt x="490867" y="323557"/>
                </a:lnTo>
                <a:lnTo>
                  <a:pt x="523963" y="300812"/>
                </a:lnTo>
                <a:lnTo>
                  <a:pt x="559181" y="282448"/>
                </a:lnTo>
                <a:lnTo>
                  <a:pt x="601294" y="267931"/>
                </a:lnTo>
                <a:lnTo>
                  <a:pt x="623303" y="266865"/>
                </a:lnTo>
                <a:lnTo>
                  <a:pt x="642747" y="274828"/>
                </a:lnTo>
                <a:lnTo>
                  <a:pt x="660908" y="305041"/>
                </a:lnTo>
                <a:lnTo>
                  <a:pt x="660069" y="345592"/>
                </a:lnTo>
                <a:lnTo>
                  <a:pt x="645769" y="391261"/>
                </a:lnTo>
                <a:lnTo>
                  <a:pt x="623595" y="436816"/>
                </a:lnTo>
                <a:lnTo>
                  <a:pt x="599097" y="477050"/>
                </a:lnTo>
                <a:lnTo>
                  <a:pt x="577850" y="506730"/>
                </a:lnTo>
                <a:lnTo>
                  <a:pt x="567626" y="524967"/>
                </a:lnTo>
                <a:lnTo>
                  <a:pt x="544017" y="583730"/>
                </a:lnTo>
                <a:lnTo>
                  <a:pt x="590727" y="551116"/>
                </a:lnTo>
                <a:lnTo>
                  <a:pt x="617118" y="513270"/>
                </a:lnTo>
                <a:lnTo>
                  <a:pt x="646430" y="468045"/>
                </a:lnTo>
                <a:lnTo>
                  <a:pt x="675792" y="417969"/>
                </a:lnTo>
                <a:lnTo>
                  <a:pt x="702360" y="365544"/>
                </a:lnTo>
                <a:lnTo>
                  <a:pt x="723252" y="313283"/>
                </a:lnTo>
                <a:lnTo>
                  <a:pt x="735622" y="263715"/>
                </a:lnTo>
                <a:lnTo>
                  <a:pt x="736600" y="219329"/>
                </a:lnTo>
                <a:lnTo>
                  <a:pt x="732624" y="201968"/>
                </a:lnTo>
                <a:lnTo>
                  <a:pt x="725868" y="186651"/>
                </a:lnTo>
                <a:lnTo>
                  <a:pt x="716343" y="173456"/>
                </a:lnTo>
                <a:lnTo>
                  <a:pt x="704088" y="162433"/>
                </a:lnTo>
                <a:lnTo>
                  <a:pt x="665746" y="150241"/>
                </a:lnTo>
                <a:lnTo>
                  <a:pt x="622909" y="158991"/>
                </a:lnTo>
                <a:lnTo>
                  <a:pt x="579628" y="181051"/>
                </a:lnTo>
                <a:lnTo>
                  <a:pt x="539927" y="208800"/>
                </a:lnTo>
                <a:lnTo>
                  <a:pt x="503936" y="237744"/>
                </a:lnTo>
                <a:lnTo>
                  <a:pt x="467410" y="269659"/>
                </a:lnTo>
                <a:lnTo>
                  <a:pt x="431965" y="304317"/>
                </a:lnTo>
                <a:lnTo>
                  <a:pt x="397764" y="341541"/>
                </a:lnTo>
                <a:lnTo>
                  <a:pt x="364934" y="381165"/>
                </a:lnTo>
                <a:lnTo>
                  <a:pt x="333641" y="422998"/>
                </a:lnTo>
                <a:lnTo>
                  <a:pt x="304012" y="466852"/>
                </a:lnTo>
                <a:lnTo>
                  <a:pt x="276225" y="512572"/>
                </a:lnTo>
                <a:lnTo>
                  <a:pt x="253987" y="551840"/>
                </a:lnTo>
                <a:lnTo>
                  <a:pt x="231762" y="594944"/>
                </a:lnTo>
                <a:lnTo>
                  <a:pt x="212699" y="640359"/>
                </a:lnTo>
                <a:lnTo>
                  <a:pt x="199923" y="686485"/>
                </a:lnTo>
                <a:lnTo>
                  <a:pt x="196596" y="731774"/>
                </a:lnTo>
                <a:lnTo>
                  <a:pt x="200050" y="754811"/>
                </a:lnTo>
                <a:lnTo>
                  <a:pt x="206654" y="771004"/>
                </a:lnTo>
                <a:lnTo>
                  <a:pt x="215023" y="781558"/>
                </a:lnTo>
                <a:lnTo>
                  <a:pt x="223774" y="787654"/>
                </a:lnTo>
                <a:lnTo>
                  <a:pt x="238747" y="791933"/>
                </a:lnTo>
                <a:lnTo>
                  <a:pt x="256159" y="790930"/>
                </a:lnTo>
                <a:lnTo>
                  <a:pt x="296545" y="773430"/>
                </a:lnTo>
                <a:lnTo>
                  <a:pt x="335330" y="744740"/>
                </a:lnTo>
                <a:lnTo>
                  <a:pt x="373735" y="709028"/>
                </a:lnTo>
                <a:lnTo>
                  <a:pt x="411645" y="666445"/>
                </a:lnTo>
                <a:lnTo>
                  <a:pt x="448945" y="617093"/>
                </a:lnTo>
                <a:lnTo>
                  <a:pt x="432600" y="681075"/>
                </a:lnTo>
                <a:lnTo>
                  <a:pt x="426123" y="733526"/>
                </a:lnTo>
                <a:lnTo>
                  <a:pt x="429488" y="774623"/>
                </a:lnTo>
                <a:lnTo>
                  <a:pt x="442722" y="804545"/>
                </a:lnTo>
                <a:lnTo>
                  <a:pt x="481266" y="828954"/>
                </a:lnTo>
                <a:lnTo>
                  <a:pt x="497078" y="830707"/>
                </a:lnTo>
                <a:lnTo>
                  <a:pt x="533260" y="822883"/>
                </a:lnTo>
                <a:lnTo>
                  <a:pt x="569950" y="801725"/>
                </a:lnTo>
                <a:lnTo>
                  <a:pt x="606171" y="770547"/>
                </a:lnTo>
                <a:lnTo>
                  <a:pt x="640981" y="732701"/>
                </a:lnTo>
                <a:lnTo>
                  <a:pt x="673404" y="691502"/>
                </a:lnTo>
                <a:lnTo>
                  <a:pt x="702513" y="650303"/>
                </a:lnTo>
                <a:lnTo>
                  <a:pt x="727316" y="612406"/>
                </a:lnTo>
                <a:lnTo>
                  <a:pt x="753110" y="571119"/>
                </a:lnTo>
                <a:lnTo>
                  <a:pt x="771766" y="528802"/>
                </a:lnTo>
                <a:lnTo>
                  <a:pt x="775995" y="508647"/>
                </a:lnTo>
                <a:close/>
              </a:path>
              <a:path w="1004570" h="1004569">
                <a:moveTo>
                  <a:pt x="1004316" y="502158"/>
                </a:moveTo>
                <a:lnTo>
                  <a:pt x="1002004" y="453872"/>
                </a:lnTo>
                <a:lnTo>
                  <a:pt x="995248" y="406946"/>
                </a:lnTo>
                <a:lnTo>
                  <a:pt x="984288" y="361645"/>
                </a:lnTo>
                <a:lnTo>
                  <a:pt x="975233" y="335254"/>
                </a:lnTo>
                <a:lnTo>
                  <a:pt x="975233" y="502158"/>
                </a:lnTo>
                <a:lnTo>
                  <a:pt x="972781" y="550468"/>
                </a:lnTo>
                <a:lnTo>
                  <a:pt x="965568" y="597496"/>
                </a:lnTo>
                <a:lnTo>
                  <a:pt x="953922" y="642683"/>
                </a:lnTo>
                <a:lnTo>
                  <a:pt x="937996" y="686130"/>
                </a:lnTo>
                <a:lnTo>
                  <a:pt x="918044" y="727481"/>
                </a:lnTo>
                <a:lnTo>
                  <a:pt x="894321" y="766483"/>
                </a:lnTo>
                <a:lnTo>
                  <a:pt x="867067" y="802906"/>
                </a:lnTo>
                <a:lnTo>
                  <a:pt x="836510" y="836523"/>
                </a:lnTo>
                <a:lnTo>
                  <a:pt x="802894" y="867079"/>
                </a:lnTo>
                <a:lnTo>
                  <a:pt x="766470" y="894334"/>
                </a:lnTo>
                <a:lnTo>
                  <a:pt x="727468" y="918057"/>
                </a:lnTo>
                <a:lnTo>
                  <a:pt x="686117" y="938009"/>
                </a:lnTo>
                <a:lnTo>
                  <a:pt x="642670" y="953935"/>
                </a:lnTo>
                <a:lnTo>
                  <a:pt x="597369" y="965606"/>
                </a:lnTo>
                <a:lnTo>
                  <a:pt x="550456" y="972794"/>
                </a:lnTo>
                <a:lnTo>
                  <a:pt x="502158" y="975233"/>
                </a:lnTo>
                <a:lnTo>
                  <a:pt x="453847" y="972794"/>
                </a:lnTo>
                <a:lnTo>
                  <a:pt x="406933" y="965606"/>
                </a:lnTo>
                <a:lnTo>
                  <a:pt x="361632" y="953935"/>
                </a:lnTo>
                <a:lnTo>
                  <a:pt x="318185" y="938009"/>
                </a:lnTo>
                <a:lnTo>
                  <a:pt x="276834" y="918057"/>
                </a:lnTo>
                <a:lnTo>
                  <a:pt x="237832" y="894334"/>
                </a:lnTo>
                <a:lnTo>
                  <a:pt x="201409" y="867079"/>
                </a:lnTo>
                <a:lnTo>
                  <a:pt x="167792" y="836523"/>
                </a:lnTo>
                <a:lnTo>
                  <a:pt x="137236" y="802906"/>
                </a:lnTo>
                <a:lnTo>
                  <a:pt x="109982" y="766483"/>
                </a:lnTo>
                <a:lnTo>
                  <a:pt x="86258" y="727481"/>
                </a:lnTo>
                <a:lnTo>
                  <a:pt x="66306" y="686130"/>
                </a:lnTo>
                <a:lnTo>
                  <a:pt x="50507" y="643026"/>
                </a:lnTo>
                <a:lnTo>
                  <a:pt x="50380" y="642683"/>
                </a:lnTo>
                <a:lnTo>
                  <a:pt x="38735" y="597496"/>
                </a:lnTo>
                <a:lnTo>
                  <a:pt x="31521" y="550468"/>
                </a:lnTo>
                <a:lnTo>
                  <a:pt x="29083" y="502158"/>
                </a:lnTo>
                <a:lnTo>
                  <a:pt x="31521" y="453872"/>
                </a:lnTo>
                <a:lnTo>
                  <a:pt x="38709" y="406946"/>
                </a:lnTo>
                <a:lnTo>
                  <a:pt x="50380" y="361645"/>
                </a:lnTo>
                <a:lnTo>
                  <a:pt x="66306" y="318198"/>
                </a:lnTo>
                <a:lnTo>
                  <a:pt x="86258" y="276847"/>
                </a:lnTo>
                <a:lnTo>
                  <a:pt x="109982" y="237845"/>
                </a:lnTo>
                <a:lnTo>
                  <a:pt x="137236" y="201422"/>
                </a:lnTo>
                <a:lnTo>
                  <a:pt x="167792" y="167805"/>
                </a:lnTo>
                <a:lnTo>
                  <a:pt x="201409" y="137248"/>
                </a:lnTo>
                <a:lnTo>
                  <a:pt x="237832" y="109994"/>
                </a:lnTo>
                <a:lnTo>
                  <a:pt x="276834" y="86271"/>
                </a:lnTo>
                <a:lnTo>
                  <a:pt x="318185" y="66319"/>
                </a:lnTo>
                <a:lnTo>
                  <a:pt x="361632" y="50393"/>
                </a:lnTo>
                <a:lnTo>
                  <a:pt x="406933" y="38722"/>
                </a:lnTo>
                <a:lnTo>
                  <a:pt x="453847" y="31534"/>
                </a:lnTo>
                <a:lnTo>
                  <a:pt x="502158" y="29083"/>
                </a:lnTo>
                <a:lnTo>
                  <a:pt x="550456" y="31534"/>
                </a:lnTo>
                <a:lnTo>
                  <a:pt x="597369" y="38722"/>
                </a:lnTo>
                <a:lnTo>
                  <a:pt x="642670" y="50393"/>
                </a:lnTo>
                <a:lnTo>
                  <a:pt x="686117" y="66319"/>
                </a:lnTo>
                <a:lnTo>
                  <a:pt x="727468" y="86271"/>
                </a:lnTo>
                <a:lnTo>
                  <a:pt x="766470" y="109994"/>
                </a:lnTo>
                <a:lnTo>
                  <a:pt x="802894" y="137248"/>
                </a:lnTo>
                <a:lnTo>
                  <a:pt x="836510" y="167805"/>
                </a:lnTo>
                <a:lnTo>
                  <a:pt x="867067" y="201422"/>
                </a:lnTo>
                <a:lnTo>
                  <a:pt x="894321" y="237845"/>
                </a:lnTo>
                <a:lnTo>
                  <a:pt x="918044" y="276847"/>
                </a:lnTo>
                <a:lnTo>
                  <a:pt x="937996" y="318198"/>
                </a:lnTo>
                <a:lnTo>
                  <a:pt x="953820" y="361365"/>
                </a:lnTo>
                <a:lnTo>
                  <a:pt x="965593" y="406946"/>
                </a:lnTo>
                <a:lnTo>
                  <a:pt x="972781" y="453872"/>
                </a:lnTo>
                <a:lnTo>
                  <a:pt x="975233" y="502158"/>
                </a:lnTo>
                <a:lnTo>
                  <a:pt x="975233" y="335254"/>
                </a:lnTo>
                <a:lnTo>
                  <a:pt x="950264" y="275678"/>
                </a:lnTo>
                <a:lnTo>
                  <a:pt x="927747" y="235927"/>
                </a:lnTo>
                <a:lnTo>
                  <a:pt x="901839" y="198513"/>
                </a:lnTo>
                <a:lnTo>
                  <a:pt x="872731" y="163664"/>
                </a:lnTo>
                <a:lnTo>
                  <a:pt x="840651" y="131584"/>
                </a:lnTo>
                <a:lnTo>
                  <a:pt x="805802" y="102476"/>
                </a:lnTo>
                <a:lnTo>
                  <a:pt x="768388" y="76568"/>
                </a:lnTo>
                <a:lnTo>
                  <a:pt x="728637" y="54051"/>
                </a:lnTo>
                <a:lnTo>
                  <a:pt x="686752" y="35166"/>
                </a:lnTo>
                <a:lnTo>
                  <a:pt x="642950" y="20104"/>
                </a:lnTo>
                <a:lnTo>
                  <a:pt x="597446" y="9080"/>
                </a:lnTo>
                <a:lnTo>
                  <a:pt x="550443" y="2311"/>
                </a:lnTo>
                <a:lnTo>
                  <a:pt x="502158" y="0"/>
                </a:lnTo>
                <a:lnTo>
                  <a:pt x="453859" y="2311"/>
                </a:lnTo>
                <a:lnTo>
                  <a:pt x="406857" y="9080"/>
                </a:lnTo>
                <a:lnTo>
                  <a:pt x="361353" y="20104"/>
                </a:lnTo>
                <a:lnTo>
                  <a:pt x="317550" y="35166"/>
                </a:lnTo>
                <a:lnTo>
                  <a:pt x="275666" y="54051"/>
                </a:lnTo>
                <a:lnTo>
                  <a:pt x="235915" y="76568"/>
                </a:lnTo>
                <a:lnTo>
                  <a:pt x="198501" y="102476"/>
                </a:lnTo>
                <a:lnTo>
                  <a:pt x="163652" y="131584"/>
                </a:lnTo>
                <a:lnTo>
                  <a:pt x="131572" y="163664"/>
                </a:lnTo>
                <a:lnTo>
                  <a:pt x="102463" y="198513"/>
                </a:lnTo>
                <a:lnTo>
                  <a:pt x="76555" y="235927"/>
                </a:lnTo>
                <a:lnTo>
                  <a:pt x="54038" y="275678"/>
                </a:lnTo>
                <a:lnTo>
                  <a:pt x="35153" y="317563"/>
                </a:lnTo>
                <a:lnTo>
                  <a:pt x="20091" y="361365"/>
                </a:lnTo>
                <a:lnTo>
                  <a:pt x="9055" y="406946"/>
                </a:lnTo>
                <a:lnTo>
                  <a:pt x="2298" y="453872"/>
                </a:lnTo>
                <a:lnTo>
                  <a:pt x="0" y="502158"/>
                </a:lnTo>
                <a:lnTo>
                  <a:pt x="2298" y="550468"/>
                </a:lnTo>
                <a:lnTo>
                  <a:pt x="9067" y="597496"/>
                </a:lnTo>
                <a:lnTo>
                  <a:pt x="20002" y="642683"/>
                </a:lnTo>
                <a:lnTo>
                  <a:pt x="35153" y="686841"/>
                </a:lnTo>
                <a:lnTo>
                  <a:pt x="54038" y="728738"/>
                </a:lnTo>
                <a:lnTo>
                  <a:pt x="76555" y="768489"/>
                </a:lnTo>
                <a:lnTo>
                  <a:pt x="102463" y="805916"/>
                </a:lnTo>
                <a:lnTo>
                  <a:pt x="131572" y="840778"/>
                </a:lnTo>
                <a:lnTo>
                  <a:pt x="163652" y="872858"/>
                </a:lnTo>
                <a:lnTo>
                  <a:pt x="198501" y="901966"/>
                </a:lnTo>
                <a:lnTo>
                  <a:pt x="235915" y="927887"/>
                </a:lnTo>
                <a:lnTo>
                  <a:pt x="275666" y="950391"/>
                </a:lnTo>
                <a:lnTo>
                  <a:pt x="317550" y="969289"/>
                </a:lnTo>
                <a:lnTo>
                  <a:pt x="361353" y="984351"/>
                </a:lnTo>
                <a:lnTo>
                  <a:pt x="406857" y="995375"/>
                </a:lnTo>
                <a:lnTo>
                  <a:pt x="453859" y="1002144"/>
                </a:lnTo>
                <a:lnTo>
                  <a:pt x="502158" y="1004443"/>
                </a:lnTo>
                <a:lnTo>
                  <a:pt x="550443" y="1002144"/>
                </a:lnTo>
                <a:lnTo>
                  <a:pt x="597446" y="995375"/>
                </a:lnTo>
                <a:lnTo>
                  <a:pt x="642950" y="984351"/>
                </a:lnTo>
                <a:lnTo>
                  <a:pt x="669455" y="975233"/>
                </a:lnTo>
                <a:lnTo>
                  <a:pt x="686752" y="969289"/>
                </a:lnTo>
                <a:lnTo>
                  <a:pt x="728637" y="950391"/>
                </a:lnTo>
                <a:lnTo>
                  <a:pt x="768388" y="927887"/>
                </a:lnTo>
                <a:lnTo>
                  <a:pt x="805802" y="901966"/>
                </a:lnTo>
                <a:lnTo>
                  <a:pt x="840651" y="872858"/>
                </a:lnTo>
                <a:lnTo>
                  <a:pt x="872731" y="840778"/>
                </a:lnTo>
                <a:lnTo>
                  <a:pt x="901839" y="805916"/>
                </a:lnTo>
                <a:lnTo>
                  <a:pt x="927747" y="768489"/>
                </a:lnTo>
                <a:lnTo>
                  <a:pt x="950264" y="728738"/>
                </a:lnTo>
                <a:lnTo>
                  <a:pt x="969149" y="686841"/>
                </a:lnTo>
                <a:lnTo>
                  <a:pt x="984211" y="643026"/>
                </a:lnTo>
                <a:lnTo>
                  <a:pt x="995235" y="597496"/>
                </a:lnTo>
                <a:lnTo>
                  <a:pt x="1002004" y="550468"/>
                </a:lnTo>
                <a:lnTo>
                  <a:pt x="1004316" y="502158"/>
                </a:lnTo>
                <a:close/>
              </a:path>
            </a:pathLst>
          </a:custGeom>
          <a:solidFill>
            <a:srgbClr val="5B5C63"/>
          </a:solidFill>
        </p:spPr>
        <p:txBody>
          <a:bodyPr wrap="square" lIns="0" tIns="0" rIns="0" bIns="0" rtlCol="0"/>
          <a:lstStyle/>
          <a:p>
            <a:pPr defTabSz="685800"/>
            <a:endParaRPr sz="1350" kern="0">
              <a:solidFill>
                <a:sysClr val="windowText" lastClr="000000"/>
              </a:solidFill>
            </a:endParaRPr>
          </a:p>
        </p:txBody>
      </p:sp>
      <p:sp>
        <p:nvSpPr>
          <p:cNvPr id="13" name="object 13"/>
          <p:cNvSpPr txBox="1"/>
          <p:nvPr/>
        </p:nvSpPr>
        <p:spPr>
          <a:xfrm>
            <a:off x="305715" y="1423320"/>
            <a:ext cx="1268729" cy="882934"/>
          </a:xfrm>
          <a:prstGeom prst="rect">
            <a:avLst/>
          </a:prstGeom>
        </p:spPr>
        <p:txBody>
          <a:bodyPr vert="horz" wrap="square" lIns="0" tIns="66675" rIns="0" bIns="0" rtlCol="0">
            <a:spAutoFit/>
          </a:bodyPr>
          <a:lstStyle/>
          <a:p>
            <a:pPr marL="9525" defTabSz="685800">
              <a:spcBef>
                <a:spcPts val="525"/>
              </a:spcBef>
            </a:pPr>
            <a:r>
              <a:rPr sz="675" b="1" kern="0" spc="-8" dirty="0">
                <a:solidFill>
                  <a:srgbClr val="5B5C63"/>
                </a:solidFill>
                <a:latin typeface="Arial"/>
                <a:cs typeface="Arial"/>
              </a:rPr>
              <a:t>Augsburg</a:t>
            </a:r>
            <a:endParaRPr sz="675" kern="0">
              <a:solidFill>
                <a:sysClr val="windowText" lastClr="000000"/>
              </a:solidFill>
              <a:latin typeface="Arial"/>
              <a:cs typeface="Arial"/>
            </a:endParaRPr>
          </a:p>
          <a:p>
            <a:pPr marL="9525" defTabSz="685800">
              <a:spcBef>
                <a:spcPts val="450"/>
              </a:spcBef>
            </a:pPr>
            <a:r>
              <a:rPr sz="675" kern="0" spc="15" dirty="0">
                <a:solidFill>
                  <a:srgbClr val="5B5C63"/>
                </a:solidFill>
                <a:latin typeface="Arial"/>
                <a:cs typeface="Arial"/>
              </a:rPr>
              <a:t>Pröllstraße</a:t>
            </a:r>
            <a:r>
              <a:rPr sz="675" kern="0" spc="240" dirty="0">
                <a:solidFill>
                  <a:srgbClr val="5B5C63"/>
                </a:solidFill>
                <a:latin typeface="Arial"/>
                <a:cs typeface="Arial"/>
              </a:rPr>
              <a:t> </a:t>
            </a:r>
            <a:r>
              <a:rPr sz="675" kern="0" spc="-38" dirty="0">
                <a:solidFill>
                  <a:srgbClr val="5B5C63"/>
                </a:solidFill>
                <a:latin typeface="Arial"/>
                <a:cs typeface="Arial"/>
              </a:rPr>
              <a:t>5</a:t>
            </a:r>
            <a:endParaRPr sz="675" kern="0">
              <a:solidFill>
                <a:sysClr val="windowText" lastClr="000000"/>
              </a:solidFill>
              <a:latin typeface="Arial"/>
              <a:cs typeface="Arial"/>
            </a:endParaRPr>
          </a:p>
          <a:p>
            <a:pPr marL="9525" defTabSz="685800"/>
            <a:r>
              <a:rPr sz="675" kern="0" dirty="0">
                <a:solidFill>
                  <a:srgbClr val="5B5C63"/>
                </a:solidFill>
                <a:latin typeface="Arial"/>
                <a:cs typeface="Arial"/>
              </a:rPr>
              <a:t>86157</a:t>
            </a:r>
            <a:r>
              <a:rPr sz="675" kern="0" spc="206" dirty="0">
                <a:solidFill>
                  <a:srgbClr val="5B5C63"/>
                </a:solidFill>
                <a:latin typeface="Arial"/>
                <a:cs typeface="Arial"/>
              </a:rPr>
              <a:t> </a:t>
            </a:r>
            <a:r>
              <a:rPr sz="675" kern="0" spc="-8" dirty="0">
                <a:solidFill>
                  <a:srgbClr val="5B5C63"/>
                </a:solidFill>
                <a:latin typeface="Arial"/>
                <a:cs typeface="Arial"/>
              </a:rPr>
              <a:t>Augsburg</a:t>
            </a:r>
            <a:endParaRPr sz="675" kern="0">
              <a:solidFill>
                <a:sysClr val="windowText" lastClr="000000"/>
              </a:solidFill>
              <a:latin typeface="Arial"/>
              <a:cs typeface="Arial"/>
            </a:endParaRPr>
          </a:p>
          <a:p>
            <a:pPr marL="9525" defTabSz="685800">
              <a:spcBef>
                <a:spcPts val="450"/>
              </a:spcBef>
            </a:pPr>
            <a:r>
              <a:rPr sz="675" kern="0" dirty="0">
                <a:solidFill>
                  <a:srgbClr val="5B5C63"/>
                </a:solidFill>
                <a:latin typeface="Arial"/>
                <a:cs typeface="Arial"/>
              </a:rPr>
              <a:t>Phone:</a:t>
            </a:r>
            <a:r>
              <a:rPr sz="675" kern="0" spc="184" dirty="0">
                <a:solidFill>
                  <a:srgbClr val="5B5C63"/>
                </a:solidFill>
                <a:latin typeface="Arial"/>
                <a:cs typeface="Arial"/>
              </a:rPr>
              <a:t> </a:t>
            </a:r>
            <a:r>
              <a:rPr sz="675" kern="0" dirty="0">
                <a:solidFill>
                  <a:srgbClr val="5B5C63"/>
                </a:solidFill>
                <a:latin typeface="Arial"/>
                <a:cs typeface="Arial"/>
              </a:rPr>
              <a:t>+49</a:t>
            </a:r>
            <a:r>
              <a:rPr sz="675" kern="0" spc="199" dirty="0">
                <a:solidFill>
                  <a:srgbClr val="5B5C63"/>
                </a:solidFill>
                <a:latin typeface="Arial"/>
                <a:cs typeface="Arial"/>
              </a:rPr>
              <a:t> </a:t>
            </a:r>
            <a:r>
              <a:rPr sz="675" kern="0" dirty="0">
                <a:solidFill>
                  <a:srgbClr val="5B5C63"/>
                </a:solidFill>
                <a:latin typeface="Arial"/>
                <a:cs typeface="Arial"/>
              </a:rPr>
              <a:t>(0)821</a:t>
            </a:r>
            <a:r>
              <a:rPr sz="675" kern="0" spc="191" dirty="0">
                <a:solidFill>
                  <a:srgbClr val="5B5C63"/>
                </a:solidFill>
                <a:latin typeface="Arial"/>
                <a:cs typeface="Arial"/>
              </a:rPr>
              <a:t> </a:t>
            </a:r>
            <a:r>
              <a:rPr sz="675" kern="0" dirty="0">
                <a:solidFill>
                  <a:srgbClr val="5B5C63"/>
                </a:solidFill>
                <a:latin typeface="Arial"/>
                <a:cs typeface="Arial"/>
              </a:rPr>
              <a:t>252</a:t>
            </a:r>
            <a:r>
              <a:rPr sz="675" kern="0" spc="203" dirty="0">
                <a:solidFill>
                  <a:srgbClr val="5B5C63"/>
                </a:solidFill>
                <a:latin typeface="Arial"/>
                <a:cs typeface="Arial"/>
              </a:rPr>
              <a:t> </a:t>
            </a:r>
            <a:r>
              <a:rPr sz="675" kern="0" spc="38" dirty="0">
                <a:solidFill>
                  <a:srgbClr val="5B5C63"/>
                </a:solidFill>
                <a:latin typeface="Arial"/>
                <a:cs typeface="Arial"/>
              </a:rPr>
              <a:t>72-</a:t>
            </a:r>
            <a:r>
              <a:rPr sz="675" kern="0" spc="-38" dirty="0">
                <a:solidFill>
                  <a:srgbClr val="5B5C63"/>
                </a:solidFill>
                <a:latin typeface="Arial"/>
                <a:cs typeface="Arial"/>
              </a:rPr>
              <a:t>0</a:t>
            </a:r>
            <a:endParaRPr sz="675" kern="0">
              <a:solidFill>
                <a:sysClr val="windowText" lastClr="000000"/>
              </a:solidFill>
              <a:latin typeface="Arial"/>
              <a:cs typeface="Arial"/>
            </a:endParaRPr>
          </a:p>
          <a:p>
            <a:pPr marL="9525" defTabSz="685800">
              <a:tabLst>
                <a:tab pos="336232" algn="l"/>
              </a:tabLst>
            </a:pPr>
            <a:r>
              <a:rPr sz="675" kern="0" spc="-15" dirty="0">
                <a:solidFill>
                  <a:srgbClr val="5B5C63"/>
                </a:solidFill>
                <a:latin typeface="Arial"/>
                <a:cs typeface="Arial"/>
              </a:rPr>
              <a:t>Fax:</a:t>
            </a:r>
            <a:r>
              <a:rPr sz="675" kern="0" dirty="0">
                <a:solidFill>
                  <a:srgbClr val="5B5C63"/>
                </a:solidFill>
                <a:latin typeface="Arial"/>
                <a:cs typeface="Arial"/>
              </a:rPr>
              <a:t>	+49</a:t>
            </a:r>
            <a:r>
              <a:rPr sz="675" kern="0" spc="180" dirty="0">
                <a:solidFill>
                  <a:srgbClr val="5B5C63"/>
                </a:solidFill>
                <a:latin typeface="Arial"/>
                <a:cs typeface="Arial"/>
              </a:rPr>
              <a:t> </a:t>
            </a:r>
            <a:r>
              <a:rPr sz="675" kern="0" dirty="0">
                <a:solidFill>
                  <a:srgbClr val="5B5C63"/>
                </a:solidFill>
                <a:latin typeface="Arial"/>
                <a:cs typeface="Arial"/>
              </a:rPr>
              <a:t>(0)821</a:t>
            </a:r>
            <a:r>
              <a:rPr sz="675" kern="0" spc="169" dirty="0">
                <a:solidFill>
                  <a:srgbClr val="5B5C63"/>
                </a:solidFill>
                <a:latin typeface="Arial"/>
                <a:cs typeface="Arial"/>
              </a:rPr>
              <a:t> </a:t>
            </a:r>
            <a:r>
              <a:rPr sz="675" kern="0" dirty="0">
                <a:solidFill>
                  <a:srgbClr val="5B5C63"/>
                </a:solidFill>
                <a:latin typeface="Arial"/>
                <a:cs typeface="Arial"/>
              </a:rPr>
              <a:t>252</a:t>
            </a:r>
            <a:r>
              <a:rPr sz="675" kern="0" spc="184" dirty="0">
                <a:solidFill>
                  <a:srgbClr val="5B5C63"/>
                </a:solidFill>
                <a:latin typeface="Arial"/>
                <a:cs typeface="Arial"/>
              </a:rPr>
              <a:t> </a:t>
            </a:r>
            <a:r>
              <a:rPr sz="675" kern="0" spc="38" dirty="0">
                <a:solidFill>
                  <a:srgbClr val="5B5C63"/>
                </a:solidFill>
                <a:latin typeface="Arial"/>
                <a:cs typeface="Arial"/>
              </a:rPr>
              <a:t>72-</a:t>
            </a:r>
            <a:r>
              <a:rPr sz="675" kern="0" spc="19" dirty="0">
                <a:solidFill>
                  <a:srgbClr val="5B5C63"/>
                </a:solidFill>
                <a:latin typeface="Arial"/>
                <a:cs typeface="Arial"/>
              </a:rPr>
              <a:t>51</a:t>
            </a:r>
            <a:endParaRPr sz="675" kern="0">
              <a:solidFill>
                <a:sysClr val="windowText" lastClr="000000"/>
              </a:solidFill>
              <a:latin typeface="Arial"/>
              <a:cs typeface="Arial"/>
            </a:endParaRPr>
          </a:p>
          <a:p>
            <a:pPr marL="9525" defTabSz="685800">
              <a:spcBef>
                <a:spcPts val="450"/>
              </a:spcBef>
            </a:pPr>
            <a:r>
              <a:rPr sz="675" kern="0" spc="26" dirty="0">
                <a:solidFill>
                  <a:srgbClr val="5B5C63"/>
                </a:solidFill>
                <a:latin typeface="Arial"/>
                <a:cs typeface="Arial"/>
                <a:hlinkClick r:id="rId2"/>
              </a:rPr>
              <a:t>augsburg@anchor.eu</a:t>
            </a:r>
            <a:endParaRPr sz="675" kern="0">
              <a:solidFill>
                <a:sysClr val="windowText" lastClr="000000"/>
              </a:solidFill>
              <a:latin typeface="Arial"/>
              <a:cs typeface="Arial"/>
            </a:endParaRPr>
          </a:p>
        </p:txBody>
      </p:sp>
      <p:sp>
        <p:nvSpPr>
          <p:cNvPr id="17" name="object 17"/>
          <p:cNvSpPr txBox="1"/>
          <p:nvPr/>
        </p:nvSpPr>
        <p:spPr>
          <a:xfrm>
            <a:off x="1995107" y="1423320"/>
            <a:ext cx="1350645" cy="882934"/>
          </a:xfrm>
          <a:prstGeom prst="rect">
            <a:avLst/>
          </a:prstGeom>
        </p:spPr>
        <p:txBody>
          <a:bodyPr vert="horz" wrap="square" lIns="0" tIns="66675" rIns="0" bIns="0" rtlCol="0">
            <a:spAutoFit/>
          </a:bodyPr>
          <a:lstStyle/>
          <a:p>
            <a:pPr marL="9525" defTabSz="685800">
              <a:spcBef>
                <a:spcPts val="525"/>
              </a:spcBef>
            </a:pPr>
            <a:r>
              <a:rPr sz="675" b="1" kern="0" spc="-8" dirty="0">
                <a:solidFill>
                  <a:srgbClr val="5B5C63"/>
                </a:solidFill>
                <a:latin typeface="Arial"/>
                <a:cs typeface="Arial"/>
              </a:rPr>
              <a:t>Berlin</a:t>
            </a:r>
            <a:endParaRPr sz="675" kern="0">
              <a:solidFill>
                <a:sysClr val="windowText" lastClr="000000"/>
              </a:solidFill>
              <a:latin typeface="Arial"/>
              <a:cs typeface="Arial"/>
            </a:endParaRPr>
          </a:p>
          <a:p>
            <a:pPr marL="9525" defTabSz="685800">
              <a:spcBef>
                <a:spcPts val="450"/>
              </a:spcBef>
            </a:pPr>
            <a:r>
              <a:rPr sz="675" kern="0" spc="8" dirty="0">
                <a:solidFill>
                  <a:srgbClr val="5B5C63"/>
                </a:solidFill>
                <a:latin typeface="Arial"/>
                <a:cs typeface="Arial"/>
              </a:rPr>
              <a:t>Nürnberger</a:t>
            </a:r>
            <a:r>
              <a:rPr sz="675" kern="0" spc="248" dirty="0">
                <a:solidFill>
                  <a:srgbClr val="5B5C63"/>
                </a:solidFill>
                <a:latin typeface="Arial"/>
                <a:cs typeface="Arial"/>
              </a:rPr>
              <a:t> </a:t>
            </a:r>
            <a:r>
              <a:rPr sz="675" kern="0" spc="8" dirty="0">
                <a:solidFill>
                  <a:srgbClr val="5B5C63"/>
                </a:solidFill>
                <a:latin typeface="Arial"/>
                <a:cs typeface="Arial"/>
              </a:rPr>
              <a:t>Straße</a:t>
            </a:r>
            <a:r>
              <a:rPr sz="675" kern="0" spc="251" dirty="0">
                <a:solidFill>
                  <a:srgbClr val="5B5C63"/>
                </a:solidFill>
                <a:latin typeface="Arial"/>
                <a:cs typeface="Arial"/>
              </a:rPr>
              <a:t> </a:t>
            </a:r>
            <a:r>
              <a:rPr sz="675" kern="0" spc="-19" dirty="0">
                <a:solidFill>
                  <a:srgbClr val="5B5C63"/>
                </a:solidFill>
                <a:latin typeface="Arial"/>
                <a:cs typeface="Arial"/>
              </a:rPr>
              <a:t>49</a:t>
            </a:r>
            <a:endParaRPr sz="675" kern="0">
              <a:solidFill>
                <a:sysClr val="windowText" lastClr="000000"/>
              </a:solidFill>
              <a:latin typeface="Arial"/>
              <a:cs typeface="Arial"/>
            </a:endParaRPr>
          </a:p>
          <a:p>
            <a:pPr marL="9525" defTabSz="685800"/>
            <a:r>
              <a:rPr sz="675" kern="0" dirty="0">
                <a:solidFill>
                  <a:srgbClr val="5B5C63"/>
                </a:solidFill>
                <a:latin typeface="Arial"/>
                <a:cs typeface="Arial"/>
              </a:rPr>
              <a:t>10789</a:t>
            </a:r>
            <a:r>
              <a:rPr sz="675" kern="0" spc="206" dirty="0">
                <a:solidFill>
                  <a:srgbClr val="5B5C63"/>
                </a:solidFill>
                <a:latin typeface="Arial"/>
                <a:cs typeface="Arial"/>
              </a:rPr>
              <a:t> </a:t>
            </a:r>
            <a:r>
              <a:rPr sz="675" kern="0" spc="-8" dirty="0">
                <a:solidFill>
                  <a:srgbClr val="5B5C63"/>
                </a:solidFill>
                <a:latin typeface="Arial"/>
                <a:cs typeface="Arial"/>
              </a:rPr>
              <a:t>Berlin</a:t>
            </a:r>
            <a:endParaRPr sz="675" kern="0">
              <a:solidFill>
                <a:sysClr val="windowText" lastClr="000000"/>
              </a:solidFill>
              <a:latin typeface="Arial"/>
              <a:cs typeface="Arial"/>
            </a:endParaRPr>
          </a:p>
          <a:p>
            <a:pPr marL="9525" defTabSz="685800">
              <a:spcBef>
                <a:spcPts val="450"/>
              </a:spcBef>
            </a:pPr>
            <a:r>
              <a:rPr sz="675" kern="0" dirty="0">
                <a:solidFill>
                  <a:srgbClr val="5B5C63"/>
                </a:solidFill>
                <a:latin typeface="Arial"/>
                <a:cs typeface="Arial"/>
              </a:rPr>
              <a:t>Phone:</a:t>
            </a:r>
            <a:r>
              <a:rPr sz="675" kern="0" spc="161" dirty="0">
                <a:solidFill>
                  <a:srgbClr val="5B5C63"/>
                </a:solidFill>
                <a:latin typeface="Arial"/>
                <a:cs typeface="Arial"/>
              </a:rPr>
              <a:t> </a:t>
            </a:r>
            <a:r>
              <a:rPr sz="675" kern="0" dirty="0">
                <a:solidFill>
                  <a:srgbClr val="5B5C63"/>
                </a:solidFill>
                <a:latin typeface="Arial"/>
                <a:cs typeface="Arial"/>
              </a:rPr>
              <a:t>+49</a:t>
            </a:r>
            <a:r>
              <a:rPr sz="675" kern="0" spc="172" dirty="0">
                <a:solidFill>
                  <a:srgbClr val="5B5C63"/>
                </a:solidFill>
                <a:latin typeface="Arial"/>
                <a:cs typeface="Arial"/>
              </a:rPr>
              <a:t> </a:t>
            </a:r>
            <a:r>
              <a:rPr sz="675" kern="0" dirty="0">
                <a:solidFill>
                  <a:srgbClr val="5B5C63"/>
                </a:solidFill>
                <a:latin typeface="Arial"/>
                <a:cs typeface="Arial"/>
              </a:rPr>
              <a:t>(0)30</a:t>
            </a:r>
            <a:r>
              <a:rPr sz="675" kern="0" spc="176" dirty="0">
                <a:solidFill>
                  <a:srgbClr val="5B5C63"/>
                </a:solidFill>
                <a:latin typeface="Arial"/>
                <a:cs typeface="Arial"/>
              </a:rPr>
              <a:t> </a:t>
            </a:r>
            <a:r>
              <a:rPr sz="675" kern="0" dirty="0">
                <a:solidFill>
                  <a:srgbClr val="5B5C63"/>
                </a:solidFill>
                <a:latin typeface="Arial"/>
                <a:cs typeface="Arial"/>
              </a:rPr>
              <a:t>275</a:t>
            </a:r>
            <a:r>
              <a:rPr sz="675" kern="0" spc="161" dirty="0">
                <a:solidFill>
                  <a:srgbClr val="5B5C63"/>
                </a:solidFill>
                <a:latin typeface="Arial"/>
                <a:cs typeface="Arial"/>
              </a:rPr>
              <a:t> </a:t>
            </a:r>
            <a:r>
              <a:rPr sz="675" kern="0" dirty="0">
                <a:solidFill>
                  <a:srgbClr val="5B5C63"/>
                </a:solidFill>
                <a:latin typeface="Arial"/>
                <a:cs typeface="Arial"/>
              </a:rPr>
              <a:t>89</a:t>
            </a:r>
            <a:r>
              <a:rPr sz="675" kern="0" spc="176" dirty="0">
                <a:solidFill>
                  <a:srgbClr val="5B5C63"/>
                </a:solidFill>
                <a:latin typeface="Arial"/>
                <a:cs typeface="Arial"/>
              </a:rPr>
              <a:t> </a:t>
            </a:r>
            <a:r>
              <a:rPr sz="675" kern="0" spc="41" dirty="0">
                <a:solidFill>
                  <a:srgbClr val="5B5C63"/>
                </a:solidFill>
                <a:latin typeface="Arial"/>
                <a:cs typeface="Arial"/>
              </a:rPr>
              <a:t>87-</a:t>
            </a:r>
            <a:r>
              <a:rPr sz="675" kern="0" spc="19" dirty="0">
                <a:solidFill>
                  <a:srgbClr val="5B5C63"/>
                </a:solidFill>
                <a:latin typeface="Arial"/>
                <a:cs typeface="Arial"/>
              </a:rPr>
              <a:t>00</a:t>
            </a:r>
            <a:endParaRPr sz="675" kern="0">
              <a:solidFill>
                <a:sysClr val="windowText" lastClr="000000"/>
              </a:solidFill>
              <a:latin typeface="Arial"/>
              <a:cs typeface="Arial"/>
            </a:endParaRPr>
          </a:p>
          <a:p>
            <a:pPr marL="9525" defTabSz="685800">
              <a:tabLst>
                <a:tab pos="337185" algn="l"/>
              </a:tabLst>
            </a:pPr>
            <a:r>
              <a:rPr sz="675" kern="0" spc="-15" dirty="0">
                <a:solidFill>
                  <a:srgbClr val="5B5C63"/>
                </a:solidFill>
                <a:latin typeface="Arial"/>
                <a:cs typeface="Arial"/>
              </a:rPr>
              <a:t>Fax:</a:t>
            </a:r>
            <a:r>
              <a:rPr sz="675" kern="0" dirty="0">
                <a:solidFill>
                  <a:srgbClr val="5B5C63"/>
                </a:solidFill>
                <a:latin typeface="Arial"/>
                <a:cs typeface="Arial"/>
              </a:rPr>
              <a:t>	+49</a:t>
            </a:r>
            <a:r>
              <a:rPr sz="675" kern="0" spc="153" dirty="0">
                <a:solidFill>
                  <a:srgbClr val="5B5C63"/>
                </a:solidFill>
                <a:latin typeface="Arial"/>
                <a:cs typeface="Arial"/>
              </a:rPr>
              <a:t> </a:t>
            </a:r>
            <a:r>
              <a:rPr sz="675" kern="0" dirty="0">
                <a:solidFill>
                  <a:srgbClr val="5B5C63"/>
                </a:solidFill>
                <a:latin typeface="Arial"/>
                <a:cs typeface="Arial"/>
              </a:rPr>
              <a:t>(0)30</a:t>
            </a:r>
            <a:r>
              <a:rPr sz="675" kern="0" spc="143" dirty="0">
                <a:solidFill>
                  <a:srgbClr val="5B5C63"/>
                </a:solidFill>
                <a:latin typeface="Arial"/>
                <a:cs typeface="Arial"/>
              </a:rPr>
              <a:t> </a:t>
            </a:r>
            <a:r>
              <a:rPr sz="675" kern="0" dirty="0">
                <a:solidFill>
                  <a:srgbClr val="5B5C63"/>
                </a:solidFill>
                <a:latin typeface="Arial"/>
                <a:cs typeface="Arial"/>
              </a:rPr>
              <a:t>275</a:t>
            </a:r>
            <a:r>
              <a:rPr sz="675" kern="0" spc="153" dirty="0">
                <a:solidFill>
                  <a:srgbClr val="5B5C63"/>
                </a:solidFill>
                <a:latin typeface="Arial"/>
                <a:cs typeface="Arial"/>
              </a:rPr>
              <a:t> </a:t>
            </a:r>
            <a:r>
              <a:rPr sz="675" kern="0" dirty="0">
                <a:solidFill>
                  <a:srgbClr val="5B5C63"/>
                </a:solidFill>
                <a:latin typeface="Arial"/>
                <a:cs typeface="Arial"/>
              </a:rPr>
              <a:t>89</a:t>
            </a:r>
            <a:r>
              <a:rPr sz="675" kern="0" spc="158" dirty="0">
                <a:solidFill>
                  <a:srgbClr val="5B5C63"/>
                </a:solidFill>
                <a:latin typeface="Arial"/>
                <a:cs typeface="Arial"/>
              </a:rPr>
              <a:t> </a:t>
            </a:r>
            <a:r>
              <a:rPr sz="675" kern="0" spc="38" dirty="0">
                <a:solidFill>
                  <a:srgbClr val="5B5C63"/>
                </a:solidFill>
                <a:latin typeface="Arial"/>
                <a:cs typeface="Arial"/>
              </a:rPr>
              <a:t>87-</a:t>
            </a:r>
            <a:r>
              <a:rPr sz="675" kern="0" spc="19" dirty="0">
                <a:solidFill>
                  <a:srgbClr val="5B5C63"/>
                </a:solidFill>
                <a:latin typeface="Arial"/>
                <a:cs typeface="Arial"/>
              </a:rPr>
              <a:t>11</a:t>
            </a:r>
            <a:endParaRPr sz="675" kern="0">
              <a:solidFill>
                <a:sysClr val="windowText" lastClr="000000"/>
              </a:solidFill>
              <a:latin typeface="Arial"/>
              <a:cs typeface="Arial"/>
            </a:endParaRPr>
          </a:p>
          <a:p>
            <a:pPr marL="9525" defTabSz="685800">
              <a:spcBef>
                <a:spcPts val="450"/>
              </a:spcBef>
            </a:pPr>
            <a:r>
              <a:rPr sz="675" kern="0" spc="26" dirty="0">
                <a:solidFill>
                  <a:srgbClr val="5B5C63"/>
                </a:solidFill>
                <a:latin typeface="Arial"/>
                <a:cs typeface="Arial"/>
                <a:hlinkClick r:id="rId3"/>
              </a:rPr>
              <a:t>berlin@anchor.eu</a:t>
            </a:r>
            <a:endParaRPr sz="675" kern="0">
              <a:solidFill>
                <a:sysClr val="windowText" lastClr="000000"/>
              </a:solidFill>
              <a:latin typeface="Arial"/>
              <a:cs typeface="Arial"/>
            </a:endParaRPr>
          </a:p>
        </p:txBody>
      </p:sp>
      <p:sp>
        <p:nvSpPr>
          <p:cNvPr id="14" name="object 14"/>
          <p:cNvSpPr txBox="1"/>
          <p:nvPr/>
        </p:nvSpPr>
        <p:spPr>
          <a:xfrm>
            <a:off x="3701129" y="1423320"/>
            <a:ext cx="1343978" cy="882934"/>
          </a:xfrm>
          <a:prstGeom prst="rect">
            <a:avLst/>
          </a:prstGeom>
        </p:spPr>
        <p:txBody>
          <a:bodyPr vert="horz" wrap="square" lIns="0" tIns="66675" rIns="0" bIns="0" rtlCol="0">
            <a:spAutoFit/>
          </a:bodyPr>
          <a:lstStyle/>
          <a:p>
            <a:pPr marL="9525" defTabSz="685800">
              <a:spcBef>
                <a:spcPts val="525"/>
              </a:spcBef>
            </a:pPr>
            <a:r>
              <a:rPr sz="675" b="1" kern="0" spc="-8" dirty="0">
                <a:solidFill>
                  <a:srgbClr val="5B5C63"/>
                </a:solidFill>
                <a:latin typeface="Arial"/>
                <a:cs typeface="Arial"/>
              </a:rPr>
              <a:t>Brunswick</a:t>
            </a:r>
            <a:endParaRPr sz="675" kern="0">
              <a:solidFill>
                <a:sysClr val="windowText" lastClr="000000"/>
              </a:solidFill>
              <a:latin typeface="Arial"/>
              <a:cs typeface="Arial"/>
            </a:endParaRPr>
          </a:p>
          <a:p>
            <a:pPr marL="9525" defTabSz="685800">
              <a:spcBef>
                <a:spcPts val="450"/>
              </a:spcBef>
            </a:pPr>
            <a:r>
              <a:rPr sz="675" kern="0" spc="15" dirty="0">
                <a:solidFill>
                  <a:srgbClr val="5B5C63"/>
                </a:solidFill>
                <a:latin typeface="Arial"/>
                <a:cs typeface="Arial"/>
              </a:rPr>
              <a:t>Wendentorwall</a:t>
            </a:r>
            <a:r>
              <a:rPr sz="675" kern="0" spc="289" dirty="0">
                <a:solidFill>
                  <a:srgbClr val="5B5C63"/>
                </a:solidFill>
                <a:latin typeface="Arial"/>
                <a:cs typeface="Arial"/>
              </a:rPr>
              <a:t> </a:t>
            </a:r>
            <a:r>
              <a:rPr sz="675" kern="0" spc="-19" dirty="0">
                <a:solidFill>
                  <a:srgbClr val="5B5C63"/>
                </a:solidFill>
                <a:latin typeface="Arial"/>
                <a:cs typeface="Arial"/>
              </a:rPr>
              <a:t>22</a:t>
            </a:r>
            <a:endParaRPr sz="675" kern="0">
              <a:solidFill>
                <a:sysClr val="windowText" lastClr="000000"/>
              </a:solidFill>
              <a:latin typeface="Arial"/>
              <a:cs typeface="Arial"/>
            </a:endParaRPr>
          </a:p>
          <a:p>
            <a:pPr marL="9525" defTabSz="685800"/>
            <a:r>
              <a:rPr sz="675" kern="0" dirty="0">
                <a:solidFill>
                  <a:srgbClr val="5B5C63"/>
                </a:solidFill>
                <a:latin typeface="Arial"/>
                <a:cs typeface="Arial"/>
              </a:rPr>
              <a:t>38100</a:t>
            </a:r>
            <a:r>
              <a:rPr sz="675" kern="0" spc="214" dirty="0">
                <a:solidFill>
                  <a:srgbClr val="5B5C63"/>
                </a:solidFill>
                <a:latin typeface="Arial"/>
                <a:cs typeface="Arial"/>
              </a:rPr>
              <a:t> </a:t>
            </a:r>
            <a:r>
              <a:rPr sz="675" kern="0" spc="-8" dirty="0">
                <a:solidFill>
                  <a:srgbClr val="5B5C63"/>
                </a:solidFill>
                <a:latin typeface="Arial"/>
                <a:cs typeface="Arial"/>
              </a:rPr>
              <a:t>Brunswick</a:t>
            </a:r>
            <a:endParaRPr sz="675" kern="0">
              <a:solidFill>
                <a:sysClr val="windowText" lastClr="000000"/>
              </a:solidFill>
              <a:latin typeface="Arial"/>
              <a:cs typeface="Arial"/>
            </a:endParaRPr>
          </a:p>
          <a:p>
            <a:pPr marL="9525" defTabSz="685800">
              <a:spcBef>
                <a:spcPts val="450"/>
              </a:spcBef>
            </a:pPr>
            <a:r>
              <a:rPr sz="675" kern="0" dirty="0">
                <a:solidFill>
                  <a:srgbClr val="5B5C63"/>
                </a:solidFill>
                <a:latin typeface="Arial"/>
                <a:cs typeface="Arial"/>
              </a:rPr>
              <a:t>Phone:</a:t>
            </a:r>
            <a:r>
              <a:rPr sz="675" kern="0" spc="165" dirty="0">
                <a:solidFill>
                  <a:srgbClr val="5B5C63"/>
                </a:solidFill>
                <a:latin typeface="Arial"/>
                <a:cs typeface="Arial"/>
              </a:rPr>
              <a:t> </a:t>
            </a:r>
            <a:r>
              <a:rPr sz="675" kern="0" dirty="0">
                <a:solidFill>
                  <a:srgbClr val="5B5C63"/>
                </a:solidFill>
                <a:latin typeface="Arial"/>
                <a:cs typeface="Arial"/>
              </a:rPr>
              <a:t>+49</a:t>
            </a:r>
            <a:r>
              <a:rPr sz="675" kern="0" spc="184" dirty="0">
                <a:solidFill>
                  <a:srgbClr val="5B5C63"/>
                </a:solidFill>
                <a:latin typeface="Arial"/>
                <a:cs typeface="Arial"/>
              </a:rPr>
              <a:t> </a:t>
            </a:r>
            <a:r>
              <a:rPr sz="675" kern="0" dirty="0">
                <a:solidFill>
                  <a:srgbClr val="5B5C63"/>
                </a:solidFill>
                <a:latin typeface="Arial"/>
                <a:cs typeface="Arial"/>
              </a:rPr>
              <a:t>(0)531</a:t>
            </a:r>
            <a:r>
              <a:rPr sz="675" kern="0" spc="172" dirty="0">
                <a:solidFill>
                  <a:srgbClr val="5B5C63"/>
                </a:solidFill>
                <a:latin typeface="Arial"/>
                <a:cs typeface="Arial"/>
              </a:rPr>
              <a:t> </a:t>
            </a:r>
            <a:r>
              <a:rPr sz="675" kern="0" dirty="0">
                <a:solidFill>
                  <a:srgbClr val="5B5C63"/>
                </a:solidFill>
                <a:latin typeface="Arial"/>
                <a:cs typeface="Arial"/>
              </a:rPr>
              <a:t>702</a:t>
            </a:r>
            <a:r>
              <a:rPr sz="675" kern="0" spc="188" dirty="0">
                <a:solidFill>
                  <a:srgbClr val="5B5C63"/>
                </a:solidFill>
                <a:latin typeface="Arial"/>
                <a:cs typeface="Arial"/>
              </a:rPr>
              <a:t> </a:t>
            </a:r>
            <a:r>
              <a:rPr sz="675" kern="0" dirty="0">
                <a:solidFill>
                  <a:srgbClr val="5B5C63"/>
                </a:solidFill>
                <a:latin typeface="Arial"/>
                <a:cs typeface="Arial"/>
              </a:rPr>
              <a:t>11</a:t>
            </a:r>
            <a:r>
              <a:rPr sz="675" kern="0" spc="172" dirty="0">
                <a:solidFill>
                  <a:srgbClr val="5B5C63"/>
                </a:solidFill>
                <a:latin typeface="Arial"/>
                <a:cs typeface="Arial"/>
              </a:rPr>
              <a:t> </a:t>
            </a:r>
            <a:r>
              <a:rPr sz="675" kern="0" spc="38" dirty="0">
                <a:solidFill>
                  <a:srgbClr val="5B5C63"/>
                </a:solidFill>
                <a:latin typeface="Arial"/>
                <a:cs typeface="Arial"/>
              </a:rPr>
              <a:t>57-</a:t>
            </a:r>
            <a:r>
              <a:rPr sz="675" kern="0" spc="-38" dirty="0">
                <a:solidFill>
                  <a:srgbClr val="5B5C63"/>
                </a:solidFill>
                <a:latin typeface="Arial"/>
                <a:cs typeface="Arial"/>
              </a:rPr>
              <a:t>0</a:t>
            </a:r>
            <a:endParaRPr sz="675" kern="0">
              <a:solidFill>
                <a:sysClr val="windowText" lastClr="000000"/>
              </a:solidFill>
              <a:latin typeface="Arial"/>
              <a:cs typeface="Arial"/>
            </a:endParaRPr>
          </a:p>
          <a:p>
            <a:pPr marL="9525" defTabSz="685800">
              <a:tabLst>
                <a:tab pos="336232" algn="l"/>
              </a:tabLst>
            </a:pPr>
            <a:r>
              <a:rPr sz="675" kern="0" spc="-15" dirty="0">
                <a:solidFill>
                  <a:srgbClr val="5B5C63"/>
                </a:solidFill>
                <a:latin typeface="Arial"/>
                <a:cs typeface="Arial"/>
              </a:rPr>
              <a:t>Fax:</a:t>
            </a:r>
            <a:r>
              <a:rPr sz="675" kern="0" dirty="0">
                <a:solidFill>
                  <a:srgbClr val="5B5C63"/>
                </a:solidFill>
                <a:latin typeface="Arial"/>
                <a:cs typeface="Arial"/>
              </a:rPr>
              <a:t>	+49</a:t>
            </a:r>
            <a:r>
              <a:rPr sz="675" kern="0" spc="161" dirty="0">
                <a:solidFill>
                  <a:srgbClr val="5B5C63"/>
                </a:solidFill>
                <a:latin typeface="Arial"/>
                <a:cs typeface="Arial"/>
              </a:rPr>
              <a:t> </a:t>
            </a:r>
            <a:r>
              <a:rPr sz="675" kern="0" dirty="0">
                <a:solidFill>
                  <a:srgbClr val="5B5C63"/>
                </a:solidFill>
                <a:latin typeface="Arial"/>
                <a:cs typeface="Arial"/>
              </a:rPr>
              <a:t>(0)531</a:t>
            </a:r>
            <a:r>
              <a:rPr sz="675" kern="0" spc="158" dirty="0">
                <a:solidFill>
                  <a:srgbClr val="5B5C63"/>
                </a:solidFill>
                <a:latin typeface="Arial"/>
                <a:cs typeface="Arial"/>
              </a:rPr>
              <a:t> </a:t>
            </a:r>
            <a:r>
              <a:rPr sz="675" kern="0" dirty="0">
                <a:solidFill>
                  <a:srgbClr val="5B5C63"/>
                </a:solidFill>
                <a:latin typeface="Arial"/>
                <a:cs typeface="Arial"/>
              </a:rPr>
              <a:t>702</a:t>
            </a:r>
            <a:r>
              <a:rPr sz="675" kern="0" spc="165" dirty="0">
                <a:solidFill>
                  <a:srgbClr val="5B5C63"/>
                </a:solidFill>
                <a:latin typeface="Arial"/>
                <a:cs typeface="Arial"/>
              </a:rPr>
              <a:t> </a:t>
            </a:r>
            <a:r>
              <a:rPr sz="675" kern="0" dirty="0">
                <a:solidFill>
                  <a:srgbClr val="5B5C63"/>
                </a:solidFill>
                <a:latin typeface="Arial"/>
                <a:cs typeface="Arial"/>
              </a:rPr>
              <a:t>11</a:t>
            </a:r>
            <a:r>
              <a:rPr sz="675" kern="0" spc="153" dirty="0">
                <a:solidFill>
                  <a:srgbClr val="5B5C63"/>
                </a:solidFill>
                <a:latin typeface="Arial"/>
                <a:cs typeface="Arial"/>
              </a:rPr>
              <a:t> </a:t>
            </a:r>
            <a:r>
              <a:rPr sz="675" kern="0" spc="38" dirty="0">
                <a:solidFill>
                  <a:srgbClr val="5B5C63"/>
                </a:solidFill>
                <a:latin typeface="Arial"/>
                <a:cs typeface="Arial"/>
              </a:rPr>
              <a:t>57-</a:t>
            </a:r>
            <a:r>
              <a:rPr sz="675" kern="0" spc="-38" dirty="0">
                <a:solidFill>
                  <a:srgbClr val="5B5C63"/>
                </a:solidFill>
                <a:latin typeface="Arial"/>
                <a:cs typeface="Arial"/>
              </a:rPr>
              <a:t>5</a:t>
            </a:r>
            <a:endParaRPr sz="675" kern="0">
              <a:solidFill>
                <a:sysClr val="windowText" lastClr="000000"/>
              </a:solidFill>
              <a:latin typeface="Arial"/>
              <a:cs typeface="Arial"/>
            </a:endParaRPr>
          </a:p>
          <a:p>
            <a:pPr marL="9525" defTabSz="685800">
              <a:spcBef>
                <a:spcPts val="450"/>
              </a:spcBef>
            </a:pPr>
            <a:r>
              <a:rPr sz="675" kern="0" spc="-8" dirty="0">
                <a:solidFill>
                  <a:srgbClr val="5B5C63"/>
                </a:solidFill>
                <a:latin typeface="Arial"/>
                <a:cs typeface="Arial"/>
                <a:hlinkClick r:id="rId4"/>
              </a:rPr>
              <a:t>braunschweig@anchor.eu</a:t>
            </a:r>
            <a:endParaRPr sz="675" kern="0">
              <a:solidFill>
                <a:sysClr val="windowText" lastClr="000000"/>
              </a:solidFill>
              <a:latin typeface="Arial"/>
              <a:cs typeface="Arial"/>
            </a:endParaRPr>
          </a:p>
        </p:txBody>
      </p:sp>
      <p:sp>
        <p:nvSpPr>
          <p:cNvPr id="15" name="object 15"/>
          <p:cNvSpPr txBox="1"/>
          <p:nvPr/>
        </p:nvSpPr>
        <p:spPr>
          <a:xfrm>
            <a:off x="5398960" y="1423320"/>
            <a:ext cx="1343978" cy="882934"/>
          </a:xfrm>
          <a:prstGeom prst="rect">
            <a:avLst/>
          </a:prstGeom>
        </p:spPr>
        <p:txBody>
          <a:bodyPr vert="horz" wrap="square" lIns="0" tIns="66675" rIns="0" bIns="0" rtlCol="0">
            <a:spAutoFit/>
          </a:bodyPr>
          <a:lstStyle/>
          <a:p>
            <a:pPr marL="9525" defTabSz="685800">
              <a:spcBef>
                <a:spcPts val="525"/>
              </a:spcBef>
            </a:pPr>
            <a:r>
              <a:rPr sz="675" b="1" kern="0" spc="-8" dirty="0">
                <a:solidFill>
                  <a:srgbClr val="5B5C63"/>
                </a:solidFill>
                <a:latin typeface="Arial"/>
                <a:cs typeface="Arial"/>
              </a:rPr>
              <a:t>Cologne</a:t>
            </a:r>
            <a:endParaRPr sz="675" kern="0">
              <a:solidFill>
                <a:sysClr val="windowText" lastClr="000000"/>
              </a:solidFill>
              <a:latin typeface="Arial"/>
              <a:cs typeface="Arial"/>
            </a:endParaRPr>
          </a:p>
          <a:p>
            <a:pPr marL="9525" defTabSz="685800">
              <a:spcBef>
                <a:spcPts val="450"/>
              </a:spcBef>
            </a:pPr>
            <a:r>
              <a:rPr sz="675" kern="0" spc="8" dirty="0">
                <a:solidFill>
                  <a:srgbClr val="5B5C63"/>
                </a:solidFill>
                <a:latin typeface="Arial"/>
                <a:cs typeface="Arial"/>
              </a:rPr>
              <a:t>Im</a:t>
            </a:r>
            <a:r>
              <a:rPr sz="675" kern="0" spc="210" dirty="0">
                <a:solidFill>
                  <a:srgbClr val="5B5C63"/>
                </a:solidFill>
                <a:latin typeface="Arial"/>
                <a:cs typeface="Arial"/>
              </a:rPr>
              <a:t> </a:t>
            </a:r>
            <a:r>
              <a:rPr sz="675" kern="0" spc="8" dirty="0">
                <a:solidFill>
                  <a:srgbClr val="5B5C63"/>
                </a:solidFill>
                <a:latin typeface="Arial"/>
                <a:cs typeface="Arial"/>
              </a:rPr>
              <a:t>Klapperhof</a:t>
            </a:r>
            <a:r>
              <a:rPr sz="675" kern="0" spc="195" dirty="0">
                <a:solidFill>
                  <a:srgbClr val="5B5C63"/>
                </a:solidFill>
                <a:latin typeface="Arial"/>
                <a:cs typeface="Arial"/>
              </a:rPr>
              <a:t> </a:t>
            </a:r>
            <a:r>
              <a:rPr sz="675" kern="0" spc="38" dirty="0">
                <a:solidFill>
                  <a:srgbClr val="5B5C63"/>
                </a:solidFill>
                <a:latin typeface="Arial"/>
                <a:cs typeface="Arial"/>
              </a:rPr>
              <a:t>7-</a:t>
            </a:r>
            <a:r>
              <a:rPr sz="675" kern="0" spc="19" dirty="0">
                <a:solidFill>
                  <a:srgbClr val="5B5C63"/>
                </a:solidFill>
                <a:latin typeface="Arial"/>
                <a:cs typeface="Arial"/>
              </a:rPr>
              <a:t>23</a:t>
            </a:r>
            <a:endParaRPr sz="675" kern="0">
              <a:solidFill>
                <a:sysClr val="windowText" lastClr="000000"/>
              </a:solidFill>
              <a:latin typeface="Arial"/>
              <a:cs typeface="Arial"/>
            </a:endParaRPr>
          </a:p>
          <a:p>
            <a:pPr marL="9525" defTabSz="685800"/>
            <a:r>
              <a:rPr sz="675" kern="0" dirty="0">
                <a:solidFill>
                  <a:srgbClr val="5B5C63"/>
                </a:solidFill>
                <a:latin typeface="Arial"/>
                <a:cs typeface="Arial"/>
              </a:rPr>
              <a:t>50670</a:t>
            </a:r>
            <a:r>
              <a:rPr sz="675" kern="0" spc="206" dirty="0">
                <a:solidFill>
                  <a:srgbClr val="5B5C63"/>
                </a:solidFill>
                <a:latin typeface="Arial"/>
                <a:cs typeface="Arial"/>
              </a:rPr>
              <a:t> </a:t>
            </a:r>
            <a:r>
              <a:rPr sz="675" kern="0" spc="-8" dirty="0">
                <a:solidFill>
                  <a:srgbClr val="5B5C63"/>
                </a:solidFill>
                <a:latin typeface="Arial"/>
                <a:cs typeface="Arial"/>
              </a:rPr>
              <a:t>Cologne</a:t>
            </a:r>
            <a:endParaRPr sz="675" kern="0">
              <a:solidFill>
                <a:sysClr val="windowText" lastClr="000000"/>
              </a:solidFill>
              <a:latin typeface="Arial"/>
              <a:cs typeface="Arial"/>
            </a:endParaRPr>
          </a:p>
          <a:p>
            <a:pPr marL="9525" defTabSz="685800">
              <a:spcBef>
                <a:spcPts val="450"/>
              </a:spcBef>
            </a:pPr>
            <a:r>
              <a:rPr sz="675" kern="0" dirty="0">
                <a:solidFill>
                  <a:srgbClr val="5B5C63"/>
                </a:solidFill>
                <a:latin typeface="Arial"/>
                <a:cs typeface="Arial"/>
              </a:rPr>
              <a:t>Phone:</a:t>
            </a:r>
            <a:r>
              <a:rPr sz="675" kern="0" spc="165" dirty="0">
                <a:solidFill>
                  <a:srgbClr val="5B5C63"/>
                </a:solidFill>
                <a:latin typeface="Arial"/>
                <a:cs typeface="Arial"/>
              </a:rPr>
              <a:t> </a:t>
            </a:r>
            <a:r>
              <a:rPr sz="675" kern="0" dirty="0">
                <a:solidFill>
                  <a:srgbClr val="5B5C63"/>
                </a:solidFill>
                <a:latin typeface="Arial"/>
                <a:cs typeface="Arial"/>
              </a:rPr>
              <a:t>+49</a:t>
            </a:r>
            <a:r>
              <a:rPr sz="675" kern="0" spc="184" dirty="0">
                <a:solidFill>
                  <a:srgbClr val="5B5C63"/>
                </a:solidFill>
                <a:latin typeface="Arial"/>
                <a:cs typeface="Arial"/>
              </a:rPr>
              <a:t> </a:t>
            </a:r>
            <a:r>
              <a:rPr sz="675" kern="0" dirty="0">
                <a:solidFill>
                  <a:srgbClr val="5B5C63"/>
                </a:solidFill>
                <a:latin typeface="Arial"/>
                <a:cs typeface="Arial"/>
              </a:rPr>
              <a:t>(0)221</a:t>
            </a:r>
            <a:r>
              <a:rPr sz="675" kern="0" spc="172" dirty="0">
                <a:solidFill>
                  <a:srgbClr val="5B5C63"/>
                </a:solidFill>
                <a:latin typeface="Arial"/>
                <a:cs typeface="Arial"/>
              </a:rPr>
              <a:t> </a:t>
            </a:r>
            <a:r>
              <a:rPr sz="675" kern="0" dirty="0">
                <a:solidFill>
                  <a:srgbClr val="5B5C63"/>
                </a:solidFill>
                <a:latin typeface="Arial"/>
                <a:cs typeface="Arial"/>
              </a:rPr>
              <a:t>430</a:t>
            </a:r>
            <a:r>
              <a:rPr sz="675" kern="0" spc="188" dirty="0">
                <a:solidFill>
                  <a:srgbClr val="5B5C63"/>
                </a:solidFill>
                <a:latin typeface="Arial"/>
                <a:cs typeface="Arial"/>
              </a:rPr>
              <a:t> </a:t>
            </a:r>
            <a:r>
              <a:rPr sz="675" kern="0" dirty="0">
                <a:solidFill>
                  <a:srgbClr val="5B5C63"/>
                </a:solidFill>
                <a:latin typeface="Arial"/>
                <a:cs typeface="Arial"/>
              </a:rPr>
              <a:t>63</a:t>
            </a:r>
            <a:r>
              <a:rPr sz="675" kern="0" spc="172" dirty="0">
                <a:solidFill>
                  <a:srgbClr val="5B5C63"/>
                </a:solidFill>
                <a:latin typeface="Arial"/>
                <a:cs typeface="Arial"/>
              </a:rPr>
              <a:t> </a:t>
            </a:r>
            <a:r>
              <a:rPr sz="675" kern="0" spc="38" dirty="0">
                <a:solidFill>
                  <a:srgbClr val="5B5C63"/>
                </a:solidFill>
                <a:latin typeface="Arial"/>
                <a:cs typeface="Arial"/>
              </a:rPr>
              <a:t>21-</a:t>
            </a:r>
            <a:r>
              <a:rPr sz="675" kern="0" spc="-38" dirty="0">
                <a:solidFill>
                  <a:srgbClr val="5B5C63"/>
                </a:solidFill>
                <a:latin typeface="Arial"/>
                <a:cs typeface="Arial"/>
              </a:rPr>
              <a:t>0</a:t>
            </a:r>
            <a:endParaRPr sz="675" kern="0">
              <a:solidFill>
                <a:sysClr val="windowText" lastClr="000000"/>
              </a:solidFill>
              <a:latin typeface="Arial"/>
              <a:cs typeface="Arial"/>
            </a:endParaRPr>
          </a:p>
          <a:p>
            <a:pPr marL="9525" defTabSz="685800">
              <a:tabLst>
                <a:tab pos="336232" algn="l"/>
              </a:tabLst>
            </a:pPr>
            <a:r>
              <a:rPr sz="675" kern="0" spc="-15" dirty="0">
                <a:solidFill>
                  <a:srgbClr val="5B5C63"/>
                </a:solidFill>
                <a:latin typeface="Arial"/>
                <a:cs typeface="Arial"/>
              </a:rPr>
              <a:t>Fax:</a:t>
            </a:r>
            <a:r>
              <a:rPr sz="675" kern="0" dirty="0">
                <a:solidFill>
                  <a:srgbClr val="5B5C63"/>
                </a:solidFill>
                <a:latin typeface="Arial"/>
                <a:cs typeface="Arial"/>
              </a:rPr>
              <a:t>	+49</a:t>
            </a:r>
            <a:r>
              <a:rPr sz="675" kern="0" spc="161" dirty="0">
                <a:solidFill>
                  <a:srgbClr val="5B5C63"/>
                </a:solidFill>
                <a:latin typeface="Arial"/>
                <a:cs typeface="Arial"/>
              </a:rPr>
              <a:t> </a:t>
            </a:r>
            <a:r>
              <a:rPr sz="675" kern="0" dirty="0">
                <a:solidFill>
                  <a:srgbClr val="5B5C63"/>
                </a:solidFill>
                <a:latin typeface="Arial"/>
                <a:cs typeface="Arial"/>
              </a:rPr>
              <a:t>(0)221</a:t>
            </a:r>
            <a:r>
              <a:rPr sz="675" kern="0" spc="158" dirty="0">
                <a:solidFill>
                  <a:srgbClr val="5B5C63"/>
                </a:solidFill>
                <a:latin typeface="Arial"/>
                <a:cs typeface="Arial"/>
              </a:rPr>
              <a:t> </a:t>
            </a:r>
            <a:r>
              <a:rPr sz="675" kern="0" dirty="0">
                <a:solidFill>
                  <a:srgbClr val="5B5C63"/>
                </a:solidFill>
                <a:latin typeface="Arial"/>
                <a:cs typeface="Arial"/>
              </a:rPr>
              <a:t>430</a:t>
            </a:r>
            <a:r>
              <a:rPr sz="675" kern="0" spc="165" dirty="0">
                <a:solidFill>
                  <a:srgbClr val="5B5C63"/>
                </a:solidFill>
                <a:latin typeface="Arial"/>
                <a:cs typeface="Arial"/>
              </a:rPr>
              <a:t> </a:t>
            </a:r>
            <a:r>
              <a:rPr sz="675" kern="0" dirty="0">
                <a:solidFill>
                  <a:srgbClr val="5B5C63"/>
                </a:solidFill>
                <a:latin typeface="Arial"/>
                <a:cs typeface="Arial"/>
              </a:rPr>
              <a:t>63</a:t>
            </a:r>
            <a:r>
              <a:rPr sz="675" kern="0" spc="153" dirty="0">
                <a:solidFill>
                  <a:srgbClr val="5B5C63"/>
                </a:solidFill>
                <a:latin typeface="Arial"/>
                <a:cs typeface="Arial"/>
              </a:rPr>
              <a:t> </a:t>
            </a:r>
            <a:r>
              <a:rPr sz="675" kern="0" spc="38" dirty="0">
                <a:solidFill>
                  <a:srgbClr val="5B5C63"/>
                </a:solidFill>
                <a:latin typeface="Arial"/>
                <a:cs typeface="Arial"/>
              </a:rPr>
              <a:t>21-</a:t>
            </a:r>
            <a:r>
              <a:rPr sz="675" kern="0" spc="-38" dirty="0">
                <a:solidFill>
                  <a:srgbClr val="5B5C63"/>
                </a:solidFill>
                <a:latin typeface="Arial"/>
                <a:cs typeface="Arial"/>
              </a:rPr>
              <a:t>2</a:t>
            </a:r>
            <a:endParaRPr sz="675" kern="0">
              <a:solidFill>
                <a:sysClr val="windowText" lastClr="000000"/>
              </a:solidFill>
              <a:latin typeface="Arial"/>
              <a:cs typeface="Arial"/>
            </a:endParaRPr>
          </a:p>
          <a:p>
            <a:pPr marL="9525" defTabSz="685800">
              <a:spcBef>
                <a:spcPts val="450"/>
              </a:spcBef>
            </a:pPr>
            <a:r>
              <a:rPr sz="675" kern="0" spc="26" dirty="0">
                <a:solidFill>
                  <a:srgbClr val="5B5C63"/>
                </a:solidFill>
                <a:latin typeface="Arial"/>
                <a:cs typeface="Arial"/>
                <a:hlinkClick r:id="rId5"/>
              </a:rPr>
              <a:t>koeln@anchor.eu</a:t>
            </a:r>
            <a:endParaRPr sz="675" kern="0">
              <a:solidFill>
                <a:sysClr val="windowText" lastClr="000000"/>
              </a:solidFill>
              <a:latin typeface="Arial"/>
              <a:cs typeface="Arial"/>
            </a:endParaRPr>
          </a:p>
        </p:txBody>
      </p:sp>
      <p:sp>
        <p:nvSpPr>
          <p:cNvPr id="16" name="object 16"/>
          <p:cNvSpPr txBox="1"/>
          <p:nvPr/>
        </p:nvSpPr>
        <p:spPr>
          <a:xfrm>
            <a:off x="7096696" y="1423320"/>
            <a:ext cx="1321594" cy="882934"/>
          </a:xfrm>
          <a:prstGeom prst="rect">
            <a:avLst/>
          </a:prstGeom>
        </p:spPr>
        <p:txBody>
          <a:bodyPr vert="horz" wrap="square" lIns="0" tIns="66675" rIns="0" bIns="0" rtlCol="0">
            <a:spAutoFit/>
          </a:bodyPr>
          <a:lstStyle/>
          <a:p>
            <a:pPr marL="9525" defTabSz="685800">
              <a:spcBef>
                <a:spcPts val="525"/>
              </a:spcBef>
            </a:pPr>
            <a:r>
              <a:rPr sz="675" b="1" kern="0" spc="-8" dirty="0">
                <a:solidFill>
                  <a:srgbClr val="5B5C63"/>
                </a:solidFill>
                <a:latin typeface="Arial"/>
                <a:cs typeface="Arial"/>
              </a:rPr>
              <a:t>Düsseldorf</a:t>
            </a:r>
            <a:endParaRPr sz="675" kern="0">
              <a:solidFill>
                <a:sysClr val="windowText" lastClr="000000"/>
              </a:solidFill>
              <a:latin typeface="Arial"/>
              <a:cs typeface="Arial"/>
            </a:endParaRPr>
          </a:p>
          <a:p>
            <a:pPr marL="9525" defTabSz="685800">
              <a:spcBef>
                <a:spcPts val="450"/>
              </a:spcBef>
            </a:pPr>
            <a:r>
              <a:rPr sz="675" kern="0" spc="15" dirty="0">
                <a:solidFill>
                  <a:srgbClr val="5B5C63"/>
                </a:solidFill>
                <a:latin typeface="Arial"/>
                <a:cs typeface="Arial"/>
              </a:rPr>
              <a:t>Kasernenstraße</a:t>
            </a:r>
            <a:r>
              <a:rPr sz="675" kern="0" spc="311" dirty="0">
                <a:solidFill>
                  <a:srgbClr val="5B5C63"/>
                </a:solidFill>
                <a:latin typeface="Arial"/>
                <a:cs typeface="Arial"/>
              </a:rPr>
              <a:t> </a:t>
            </a:r>
            <a:r>
              <a:rPr sz="675" kern="0" spc="-19" dirty="0">
                <a:solidFill>
                  <a:srgbClr val="5B5C63"/>
                </a:solidFill>
                <a:latin typeface="Arial"/>
                <a:cs typeface="Arial"/>
              </a:rPr>
              <a:t>51</a:t>
            </a:r>
            <a:endParaRPr sz="675" kern="0">
              <a:solidFill>
                <a:sysClr val="windowText" lastClr="000000"/>
              </a:solidFill>
              <a:latin typeface="Arial"/>
              <a:cs typeface="Arial"/>
            </a:endParaRPr>
          </a:p>
          <a:p>
            <a:pPr marL="9525" defTabSz="685800"/>
            <a:r>
              <a:rPr sz="675" kern="0" dirty="0">
                <a:solidFill>
                  <a:srgbClr val="5B5C63"/>
                </a:solidFill>
                <a:latin typeface="Arial"/>
                <a:cs typeface="Arial"/>
              </a:rPr>
              <a:t>40213</a:t>
            </a:r>
            <a:r>
              <a:rPr sz="675" kern="0" spc="214" dirty="0">
                <a:solidFill>
                  <a:srgbClr val="5B5C63"/>
                </a:solidFill>
                <a:latin typeface="Arial"/>
                <a:cs typeface="Arial"/>
              </a:rPr>
              <a:t> </a:t>
            </a:r>
            <a:r>
              <a:rPr sz="675" kern="0" spc="-8" dirty="0">
                <a:solidFill>
                  <a:srgbClr val="5B5C63"/>
                </a:solidFill>
                <a:latin typeface="Arial"/>
                <a:cs typeface="Arial"/>
              </a:rPr>
              <a:t>Düsseldorf</a:t>
            </a:r>
            <a:endParaRPr sz="675" kern="0">
              <a:solidFill>
                <a:sysClr val="windowText" lastClr="000000"/>
              </a:solidFill>
              <a:latin typeface="Arial"/>
              <a:cs typeface="Arial"/>
            </a:endParaRPr>
          </a:p>
          <a:p>
            <a:pPr marL="9525" defTabSz="685800">
              <a:spcBef>
                <a:spcPts val="450"/>
              </a:spcBef>
            </a:pPr>
            <a:r>
              <a:rPr sz="675" kern="0" dirty="0">
                <a:solidFill>
                  <a:srgbClr val="5B5C63"/>
                </a:solidFill>
                <a:latin typeface="Arial"/>
                <a:cs typeface="Arial"/>
              </a:rPr>
              <a:t>Phone:</a:t>
            </a:r>
            <a:r>
              <a:rPr sz="675" kern="0" spc="184" dirty="0">
                <a:solidFill>
                  <a:srgbClr val="5B5C63"/>
                </a:solidFill>
                <a:latin typeface="Arial"/>
                <a:cs typeface="Arial"/>
              </a:rPr>
              <a:t> </a:t>
            </a:r>
            <a:r>
              <a:rPr sz="675" kern="0" dirty="0">
                <a:solidFill>
                  <a:srgbClr val="5B5C63"/>
                </a:solidFill>
                <a:latin typeface="Arial"/>
                <a:cs typeface="Arial"/>
              </a:rPr>
              <a:t>+49</a:t>
            </a:r>
            <a:r>
              <a:rPr sz="675" kern="0" spc="203" dirty="0">
                <a:solidFill>
                  <a:srgbClr val="5B5C63"/>
                </a:solidFill>
                <a:latin typeface="Arial"/>
                <a:cs typeface="Arial"/>
              </a:rPr>
              <a:t> </a:t>
            </a:r>
            <a:r>
              <a:rPr sz="675" kern="0" dirty="0">
                <a:solidFill>
                  <a:srgbClr val="5B5C63"/>
                </a:solidFill>
                <a:latin typeface="Arial"/>
                <a:cs typeface="Arial"/>
              </a:rPr>
              <a:t>(0)211</a:t>
            </a:r>
            <a:r>
              <a:rPr sz="675" kern="0" spc="191" dirty="0">
                <a:solidFill>
                  <a:srgbClr val="5B5C63"/>
                </a:solidFill>
                <a:latin typeface="Arial"/>
                <a:cs typeface="Arial"/>
              </a:rPr>
              <a:t> </a:t>
            </a:r>
            <a:r>
              <a:rPr sz="675" kern="0" dirty="0">
                <a:solidFill>
                  <a:srgbClr val="5B5C63"/>
                </a:solidFill>
                <a:latin typeface="Arial"/>
                <a:cs typeface="Arial"/>
              </a:rPr>
              <a:t>136</a:t>
            </a:r>
            <a:r>
              <a:rPr sz="675" kern="0" spc="203" dirty="0">
                <a:solidFill>
                  <a:srgbClr val="5B5C63"/>
                </a:solidFill>
                <a:latin typeface="Arial"/>
                <a:cs typeface="Arial"/>
              </a:rPr>
              <a:t> </a:t>
            </a:r>
            <a:r>
              <a:rPr sz="675" kern="0" spc="38" dirty="0">
                <a:solidFill>
                  <a:srgbClr val="5B5C63"/>
                </a:solidFill>
                <a:latin typeface="Arial"/>
                <a:cs typeface="Arial"/>
              </a:rPr>
              <a:t>534-</a:t>
            </a:r>
            <a:r>
              <a:rPr sz="675" kern="0" spc="-38" dirty="0">
                <a:solidFill>
                  <a:srgbClr val="5B5C63"/>
                </a:solidFill>
                <a:latin typeface="Arial"/>
                <a:cs typeface="Arial"/>
              </a:rPr>
              <a:t>0</a:t>
            </a:r>
            <a:endParaRPr sz="675" kern="0">
              <a:solidFill>
                <a:sysClr val="windowText" lastClr="000000"/>
              </a:solidFill>
              <a:latin typeface="Arial"/>
              <a:cs typeface="Arial"/>
            </a:endParaRPr>
          </a:p>
          <a:p>
            <a:pPr marL="9525" defTabSz="685800">
              <a:tabLst>
                <a:tab pos="336232" algn="l"/>
              </a:tabLst>
            </a:pPr>
            <a:r>
              <a:rPr sz="675" kern="0" spc="-15" dirty="0">
                <a:solidFill>
                  <a:srgbClr val="5B5C63"/>
                </a:solidFill>
                <a:latin typeface="Arial"/>
                <a:cs typeface="Arial"/>
              </a:rPr>
              <a:t>Fax:</a:t>
            </a:r>
            <a:r>
              <a:rPr sz="675" kern="0" dirty="0">
                <a:solidFill>
                  <a:srgbClr val="5B5C63"/>
                </a:solidFill>
                <a:latin typeface="Arial"/>
                <a:cs typeface="Arial"/>
              </a:rPr>
              <a:t>	+49</a:t>
            </a:r>
            <a:r>
              <a:rPr sz="675" kern="0" spc="180" dirty="0">
                <a:solidFill>
                  <a:srgbClr val="5B5C63"/>
                </a:solidFill>
                <a:latin typeface="Arial"/>
                <a:cs typeface="Arial"/>
              </a:rPr>
              <a:t> </a:t>
            </a:r>
            <a:r>
              <a:rPr sz="675" kern="0" dirty="0">
                <a:solidFill>
                  <a:srgbClr val="5B5C63"/>
                </a:solidFill>
                <a:latin typeface="Arial"/>
                <a:cs typeface="Arial"/>
              </a:rPr>
              <a:t>(0)211</a:t>
            </a:r>
            <a:r>
              <a:rPr sz="675" kern="0" spc="172" dirty="0">
                <a:solidFill>
                  <a:srgbClr val="5B5C63"/>
                </a:solidFill>
                <a:latin typeface="Arial"/>
                <a:cs typeface="Arial"/>
              </a:rPr>
              <a:t> </a:t>
            </a:r>
            <a:r>
              <a:rPr sz="675" kern="0" dirty="0">
                <a:solidFill>
                  <a:srgbClr val="5B5C63"/>
                </a:solidFill>
                <a:latin typeface="Arial"/>
                <a:cs typeface="Arial"/>
              </a:rPr>
              <a:t>136</a:t>
            </a:r>
            <a:r>
              <a:rPr sz="675" kern="0" spc="184" dirty="0">
                <a:solidFill>
                  <a:srgbClr val="5B5C63"/>
                </a:solidFill>
                <a:latin typeface="Arial"/>
                <a:cs typeface="Arial"/>
              </a:rPr>
              <a:t> </a:t>
            </a:r>
            <a:r>
              <a:rPr sz="675" kern="0" spc="38" dirty="0">
                <a:solidFill>
                  <a:srgbClr val="5B5C63"/>
                </a:solidFill>
                <a:latin typeface="Arial"/>
                <a:cs typeface="Arial"/>
              </a:rPr>
              <a:t>534-</a:t>
            </a:r>
            <a:r>
              <a:rPr sz="675" kern="0" spc="19" dirty="0">
                <a:solidFill>
                  <a:srgbClr val="5B5C63"/>
                </a:solidFill>
                <a:latin typeface="Arial"/>
                <a:cs typeface="Arial"/>
              </a:rPr>
              <a:t>29</a:t>
            </a:r>
            <a:endParaRPr sz="675" kern="0">
              <a:solidFill>
                <a:sysClr val="windowText" lastClr="000000"/>
              </a:solidFill>
              <a:latin typeface="Arial"/>
              <a:cs typeface="Arial"/>
            </a:endParaRPr>
          </a:p>
          <a:p>
            <a:pPr marL="9525" defTabSz="685800">
              <a:spcBef>
                <a:spcPts val="450"/>
              </a:spcBef>
            </a:pPr>
            <a:r>
              <a:rPr sz="675" kern="0" spc="-8" dirty="0">
                <a:solidFill>
                  <a:srgbClr val="5B5C63"/>
                </a:solidFill>
                <a:latin typeface="Arial"/>
                <a:cs typeface="Arial"/>
                <a:hlinkClick r:id="rId6"/>
              </a:rPr>
              <a:t>duesseldorf@anchor.eu</a:t>
            </a:r>
            <a:endParaRPr sz="675" kern="0">
              <a:solidFill>
                <a:sysClr val="windowText" lastClr="000000"/>
              </a:solidFill>
              <a:latin typeface="Arial"/>
              <a:cs typeface="Arial"/>
            </a:endParaRPr>
          </a:p>
        </p:txBody>
      </p:sp>
      <p:sp>
        <p:nvSpPr>
          <p:cNvPr id="18" name="object 18"/>
          <p:cNvSpPr txBox="1"/>
          <p:nvPr/>
        </p:nvSpPr>
        <p:spPr>
          <a:xfrm>
            <a:off x="296571" y="2458403"/>
            <a:ext cx="1330166" cy="882934"/>
          </a:xfrm>
          <a:prstGeom prst="rect">
            <a:avLst/>
          </a:prstGeom>
        </p:spPr>
        <p:txBody>
          <a:bodyPr vert="horz" wrap="square" lIns="0" tIns="66675" rIns="0" bIns="0" rtlCol="0">
            <a:spAutoFit/>
          </a:bodyPr>
          <a:lstStyle/>
          <a:p>
            <a:pPr marL="9525" defTabSz="685800">
              <a:spcBef>
                <a:spcPts val="525"/>
              </a:spcBef>
            </a:pPr>
            <a:r>
              <a:rPr sz="675" b="1" kern="0" spc="-8" dirty="0">
                <a:solidFill>
                  <a:srgbClr val="5B5C63"/>
                </a:solidFill>
                <a:latin typeface="Arial"/>
                <a:cs typeface="Arial"/>
              </a:rPr>
              <a:t>Duisburg</a:t>
            </a:r>
            <a:endParaRPr sz="675" kern="0">
              <a:solidFill>
                <a:sysClr val="windowText" lastClr="000000"/>
              </a:solidFill>
              <a:latin typeface="Arial"/>
              <a:cs typeface="Arial"/>
            </a:endParaRPr>
          </a:p>
          <a:p>
            <a:pPr marL="9525" defTabSz="685800">
              <a:spcBef>
                <a:spcPts val="450"/>
              </a:spcBef>
            </a:pPr>
            <a:r>
              <a:rPr sz="675" kern="0" spc="15" dirty="0">
                <a:solidFill>
                  <a:srgbClr val="5B5C63"/>
                </a:solidFill>
                <a:latin typeface="Arial"/>
                <a:cs typeface="Arial"/>
              </a:rPr>
              <a:t>Schifferstraße</a:t>
            </a:r>
            <a:r>
              <a:rPr sz="675" kern="0" spc="304" dirty="0">
                <a:solidFill>
                  <a:srgbClr val="5B5C63"/>
                </a:solidFill>
                <a:latin typeface="Arial"/>
                <a:cs typeface="Arial"/>
              </a:rPr>
              <a:t> </a:t>
            </a:r>
            <a:r>
              <a:rPr sz="675" kern="0" spc="-19" dirty="0">
                <a:solidFill>
                  <a:srgbClr val="5B5C63"/>
                </a:solidFill>
                <a:latin typeface="Arial"/>
                <a:cs typeface="Arial"/>
              </a:rPr>
              <a:t>166</a:t>
            </a:r>
            <a:endParaRPr sz="675" kern="0">
              <a:solidFill>
                <a:sysClr val="windowText" lastClr="000000"/>
              </a:solidFill>
              <a:latin typeface="Arial"/>
              <a:cs typeface="Arial"/>
            </a:endParaRPr>
          </a:p>
          <a:p>
            <a:pPr marL="9525" defTabSz="685800"/>
            <a:r>
              <a:rPr sz="675" kern="0" dirty="0">
                <a:solidFill>
                  <a:srgbClr val="5B5C63"/>
                </a:solidFill>
                <a:latin typeface="Arial"/>
                <a:cs typeface="Arial"/>
              </a:rPr>
              <a:t>47059</a:t>
            </a:r>
            <a:r>
              <a:rPr sz="675" kern="0" spc="206" dirty="0">
                <a:solidFill>
                  <a:srgbClr val="5B5C63"/>
                </a:solidFill>
                <a:latin typeface="Arial"/>
                <a:cs typeface="Arial"/>
              </a:rPr>
              <a:t> </a:t>
            </a:r>
            <a:r>
              <a:rPr sz="675" kern="0" spc="-8" dirty="0">
                <a:solidFill>
                  <a:srgbClr val="5B5C63"/>
                </a:solidFill>
                <a:latin typeface="Arial"/>
                <a:cs typeface="Arial"/>
              </a:rPr>
              <a:t>Duisburg</a:t>
            </a:r>
            <a:endParaRPr sz="675" kern="0">
              <a:solidFill>
                <a:sysClr val="windowText" lastClr="000000"/>
              </a:solidFill>
              <a:latin typeface="Arial"/>
              <a:cs typeface="Arial"/>
            </a:endParaRPr>
          </a:p>
          <a:p>
            <a:pPr marL="9525" defTabSz="685800">
              <a:spcBef>
                <a:spcPts val="450"/>
              </a:spcBef>
            </a:pPr>
            <a:r>
              <a:rPr sz="675" kern="0" dirty="0">
                <a:solidFill>
                  <a:srgbClr val="5B5C63"/>
                </a:solidFill>
                <a:latin typeface="Arial"/>
                <a:cs typeface="Arial"/>
              </a:rPr>
              <a:t>Phone:</a:t>
            </a:r>
            <a:r>
              <a:rPr sz="675" kern="0" spc="281" dirty="0">
                <a:solidFill>
                  <a:srgbClr val="5B5C63"/>
                </a:solidFill>
                <a:latin typeface="Arial"/>
                <a:cs typeface="Arial"/>
              </a:rPr>
              <a:t> </a:t>
            </a:r>
            <a:r>
              <a:rPr sz="675" kern="0" dirty="0">
                <a:solidFill>
                  <a:srgbClr val="5B5C63"/>
                </a:solidFill>
                <a:latin typeface="Arial"/>
                <a:cs typeface="Arial"/>
              </a:rPr>
              <a:t>+49</a:t>
            </a:r>
            <a:r>
              <a:rPr sz="675" kern="0" spc="191" dirty="0">
                <a:solidFill>
                  <a:srgbClr val="5B5C63"/>
                </a:solidFill>
                <a:latin typeface="Arial"/>
                <a:cs typeface="Arial"/>
              </a:rPr>
              <a:t> </a:t>
            </a:r>
            <a:r>
              <a:rPr sz="675" kern="0" dirty="0">
                <a:solidFill>
                  <a:srgbClr val="5B5C63"/>
                </a:solidFill>
                <a:latin typeface="Arial"/>
                <a:cs typeface="Arial"/>
              </a:rPr>
              <a:t>(0)203</a:t>
            </a:r>
            <a:r>
              <a:rPr sz="675" kern="0" spc="184" dirty="0">
                <a:solidFill>
                  <a:srgbClr val="5B5C63"/>
                </a:solidFill>
                <a:latin typeface="Arial"/>
                <a:cs typeface="Arial"/>
              </a:rPr>
              <a:t> </a:t>
            </a:r>
            <a:r>
              <a:rPr sz="675" kern="0" dirty="0">
                <a:solidFill>
                  <a:srgbClr val="5B5C63"/>
                </a:solidFill>
                <a:latin typeface="Arial"/>
                <a:cs typeface="Arial"/>
              </a:rPr>
              <a:t>739</a:t>
            </a:r>
            <a:r>
              <a:rPr sz="675" kern="0" spc="195" dirty="0">
                <a:solidFill>
                  <a:srgbClr val="5B5C63"/>
                </a:solidFill>
                <a:latin typeface="Arial"/>
                <a:cs typeface="Arial"/>
              </a:rPr>
              <a:t> </a:t>
            </a:r>
            <a:r>
              <a:rPr sz="675" kern="0" spc="38" dirty="0">
                <a:solidFill>
                  <a:srgbClr val="5B5C63"/>
                </a:solidFill>
                <a:latin typeface="Arial"/>
                <a:cs typeface="Arial"/>
              </a:rPr>
              <a:t>979-</a:t>
            </a:r>
            <a:r>
              <a:rPr sz="675" kern="0" spc="-38" dirty="0">
                <a:solidFill>
                  <a:srgbClr val="5B5C63"/>
                </a:solidFill>
                <a:latin typeface="Arial"/>
                <a:cs typeface="Arial"/>
              </a:rPr>
              <a:t>0</a:t>
            </a:r>
            <a:endParaRPr sz="675" kern="0">
              <a:solidFill>
                <a:sysClr val="windowText" lastClr="000000"/>
              </a:solidFill>
              <a:latin typeface="Arial"/>
              <a:cs typeface="Arial"/>
            </a:endParaRPr>
          </a:p>
          <a:p>
            <a:pPr marL="9525" defTabSz="685800">
              <a:tabLst>
                <a:tab pos="345281" algn="l"/>
              </a:tabLst>
            </a:pPr>
            <a:r>
              <a:rPr sz="675" kern="0" spc="-15" dirty="0">
                <a:solidFill>
                  <a:srgbClr val="5B5C63"/>
                </a:solidFill>
                <a:latin typeface="Arial"/>
                <a:cs typeface="Arial"/>
              </a:rPr>
              <a:t>Fax:</a:t>
            </a:r>
            <a:r>
              <a:rPr sz="675" kern="0" dirty="0">
                <a:solidFill>
                  <a:srgbClr val="5B5C63"/>
                </a:solidFill>
                <a:latin typeface="Arial"/>
                <a:cs typeface="Arial"/>
              </a:rPr>
              <a:t>	+49</a:t>
            </a:r>
            <a:r>
              <a:rPr sz="675" kern="0" spc="169" dirty="0">
                <a:solidFill>
                  <a:srgbClr val="5B5C63"/>
                </a:solidFill>
                <a:latin typeface="Arial"/>
                <a:cs typeface="Arial"/>
              </a:rPr>
              <a:t> </a:t>
            </a:r>
            <a:r>
              <a:rPr sz="675" kern="0" dirty="0">
                <a:solidFill>
                  <a:srgbClr val="5B5C63"/>
                </a:solidFill>
                <a:latin typeface="Arial"/>
                <a:cs typeface="Arial"/>
              </a:rPr>
              <a:t>(0)203</a:t>
            </a:r>
            <a:r>
              <a:rPr sz="675" kern="0" spc="165" dirty="0">
                <a:solidFill>
                  <a:srgbClr val="5B5C63"/>
                </a:solidFill>
                <a:latin typeface="Arial"/>
                <a:cs typeface="Arial"/>
              </a:rPr>
              <a:t> </a:t>
            </a:r>
            <a:r>
              <a:rPr sz="675" kern="0" dirty="0">
                <a:solidFill>
                  <a:srgbClr val="5B5C63"/>
                </a:solidFill>
                <a:latin typeface="Arial"/>
                <a:cs typeface="Arial"/>
              </a:rPr>
              <a:t>739</a:t>
            </a:r>
            <a:r>
              <a:rPr sz="675" kern="0" spc="180" dirty="0">
                <a:solidFill>
                  <a:srgbClr val="5B5C63"/>
                </a:solidFill>
                <a:latin typeface="Arial"/>
                <a:cs typeface="Arial"/>
              </a:rPr>
              <a:t> </a:t>
            </a:r>
            <a:r>
              <a:rPr sz="675" kern="0" spc="34" dirty="0">
                <a:solidFill>
                  <a:srgbClr val="5B5C63"/>
                </a:solidFill>
                <a:latin typeface="Arial"/>
                <a:cs typeface="Arial"/>
              </a:rPr>
              <a:t>979-</a:t>
            </a:r>
            <a:r>
              <a:rPr sz="675" kern="0" spc="19" dirty="0">
                <a:solidFill>
                  <a:srgbClr val="5B5C63"/>
                </a:solidFill>
                <a:latin typeface="Arial"/>
                <a:cs typeface="Arial"/>
              </a:rPr>
              <a:t>29</a:t>
            </a:r>
            <a:endParaRPr sz="675" kern="0">
              <a:solidFill>
                <a:sysClr val="windowText" lastClr="000000"/>
              </a:solidFill>
              <a:latin typeface="Arial"/>
              <a:cs typeface="Arial"/>
            </a:endParaRPr>
          </a:p>
          <a:p>
            <a:pPr marL="9525" defTabSz="685800">
              <a:spcBef>
                <a:spcPts val="450"/>
              </a:spcBef>
            </a:pPr>
            <a:r>
              <a:rPr sz="675" kern="0" spc="26" dirty="0">
                <a:solidFill>
                  <a:srgbClr val="5B5C63"/>
                </a:solidFill>
                <a:latin typeface="Arial"/>
                <a:cs typeface="Arial"/>
                <a:hlinkClick r:id="rId7"/>
              </a:rPr>
              <a:t>duisburg@anchor.eu</a:t>
            </a:r>
            <a:endParaRPr sz="675" kern="0">
              <a:solidFill>
                <a:sysClr val="windowText" lastClr="000000"/>
              </a:solidFill>
              <a:latin typeface="Arial"/>
              <a:cs typeface="Arial"/>
            </a:endParaRPr>
          </a:p>
        </p:txBody>
      </p:sp>
      <p:sp>
        <p:nvSpPr>
          <p:cNvPr id="5" name="object 5"/>
          <p:cNvSpPr txBox="1"/>
          <p:nvPr/>
        </p:nvSpPr>
        <p:spPr>
          <a:xfrm>
            <a:off x="1988249" y="2458403"/>
            <a:ext cx="1358741" cy="882934"/>
          </a:xfrm>
          <a:prstGeom prst="rect">
            <a:avLst/>
          </a:prstGeom>
        </p:spPr>
        <p:txBody>
          <a:bodyPr vert="horz" wrap="square" lIns="0" tIns="66675" rIns="0" bIns="0" rtlCol="0">
            <a:spAutoFit/>
          </a:bodyPr>
          <a:lstStyle/>
          <a:p>
            <a:pPr marL="9525" defTabSz="685800">
              <a:spcBef>
                <a:spcPts val="525"/>
              </a:spcBef>
            </a:pPr>
            <a:r>
              <a:rPr sz="675" b="1" kern="0" spc="-8" dirty="0">
                <a:solidFill>
                  <a:srgbClr val="5B5C63"/>
                </a:solidFill>
                <a:latin typeface="Arial"/>
                <a:cs typeface="Arial"/>
              </a:rPr>
              <a:t>Hamburg</a:t>
            </a:r>
            <a:endParaRPr sz="675" kern="0">
              <a:solidFill>
                <a:sysClr val="windowText" lastClr="000000"/>
              </a:solidFill>
              <a:latin typeface="Arial"/>
              <a:cs typeface="Arial"/>
            </a:endParaRPr>
          </a:p>
          <a:p>
            <a:pPr marL="9525" marR="672941" defTabSz="685800">
              <a:spcBef>
                <a:spcPts val="450"/>
              </a:spcBef>
            </a:pPr>
            <a:r>
              <a:rPr sz="675" kern="0" dirty="0">
                <a:solidFill>
                  <a:srgbClr val="5B5C63"/>
                </a:solidFill>
                <a:latin typeface="Arial"/>
                <a:cs typeface="Arial"/>
              </a:rPr>
              <a:t>Neuer</a:t>
            </a:r>
            <a:r>
              <a:rPr sz="675" kern="0" spc="210" dirty="0">
                <a:solidFill>
                  <a:srgbClr val="5B5C63"/>
                </a:solidFill>
                <a:latin typeface="Arial"/>
                <a:cs typeface="Arial"/>
              </a:rPr>
              <a:t> </a:t>
            </a:r>
            <a:r>
              <a:rPr sz="675" kern="0" dirty="0">
                <a:solidFill>
                  <a:srgbClr val="5B5C63"/>
                </a:solidFill>
                <a:latin typeface="Arial"/>
                <a:cs typeface="Arial"/>
              </a:rPr>
              <a:t>Wall</a:t>
            </a:r>
            <a:r>
              <a:rPr sz="675" kern="0" spc="161" dirty="0">
                <a:solidFill>
                  <a:srgbClr val="5B5C63"/>
                </a:solidFill>
                <a:latin typeface="Arial"/>
                <a:cs typeface="Arial"/>
              </a:rPr>
              <a:t> </a:t>
            </a:r>
            <a:r>
              <a:rPr sz="675" kern="0" spc="-19" dirty="0">
                <a:solidFill>
                  <a:srgbClr val="5B5C63"/>
                </a:solidFill>
                <a:latin typeface="Arial"/>
                <a:cs typeface="Arial"/>
              </a:rPr>
              <a:t>44 </a:t>
            </a:r>
            <a:r>
              <a:rPr sz="675" kern="0" dirty="0">
                <a:solidFill>
                  <a:srgbClr val="5B5C63"/>
                </a:solidFill>
                <a:latin typeface="Arial"/>
                <a:cs typeface="Arial"/>
              </a:rPr>
              <a:t>20354</a:t>
            </a:r>
            <a:r>
              <a:rPr sz="675" kern="0" spc="206" dirty="0">
                <a:solidFill>
                  <a:srgbClr val="5B5C63"/>
                </a:solidFill>
                <a:latin typeface="Arial"/>
                <a:cs typeface="Arial"/>
              </a:rPr>
              <a:t> </a:t>
            </a:r>
            <a:r>
              <a:rPr sz="675" kern="0" spc="-8" dirty="0">
                <a:solidFill>
                  <a:srgbClr val="5B5C63"/>
                </a:solidFill>
                <a:latin typeface="Arial"/>
                <a:cs typeface="Arial"/>
              </a:rPr>
              <a:t>Hamburg</a:t>
            </a:r>
            <a:endParaRPr sz="675" kern="0">
              <a:solidFill>
                <a:sysClr val="windowText" lastClr="000000"/>
              </a:solidFill>
              <a:latin typeface="Arial"/>
              <a:cs typeface="Arial"/>
            </a:endParaRPr>
          </a:p>
          <a:p>
            <a:pPr marL="9525" defTabSz="685800">
              <a:spcBef>
                <a:spcPts val="450"/>
              </a:spcBef>
            </a:pPr>
            <a:r>
              <a:rPr sz="675" kern="0" dirty="0">
                <a:solidFill>
                  <a:srgbClr val="5B5C63"/>
                </a:solidFill>
                <a:latin typeface="Arial"/>
                <a:cs typeface="Arial"/>
              </a:rPr>
              <a:t>Phone:</a:t>
            </a:r>
            <a:r>
              <a:rPr sz="675" kern="0" spc="251" dirty="0">
                <a:solidFill>
                  <a:srgbClr val="5B5C63"/>
                </a:solidFill>
                <a:latin typeface="Arial"/>
                <a:cs typeface="Arial"/>
              </a:rPr>
              <a:t> </a:t>
            </a:r>
            <a:r>
              <a:rPr sz="675" kern="0" dirty="0">
                <a:solidFill>
                  <a:srgbClr val="5B5C63"/>
                </a:solidFill>
                <a:latin typeface="Arial"/>
                <a:cs typeface="Arial"/>
              </a:rPr>
              <a:t>+49</a:t>
            </a:r>
            <a:r>
              <a:rPr sz="675" kern="0" spc="169" dirty="0">
                <a:solidFill>
                  <a:srgbClr val="5B5C63"/>
                </a:solidFill>
                <a:latin typeface="Arial"/>
                <a:cs typeface="Arial"/>
              </a:rPr>
              <a:t> </a:t>
            </a:r>
            <a:r>
              <a:rPr sz="675" kern="0" dirty="0">
                <a:solidFill>
                  <a:srgbClr val="5B5C63"/>
                </a:solidFill>
                <a:latin typeface="Arial"/>
                <a:cs typeface="Arial"/>
              </a:rPr>
              <a:t>(0)40</a:t>
            </a:r>
            <a:r>
              <a:rPr sz="675" kern="0" spc="161" dirty="0">
                <a:solidFill>
                  <a:srgbClr val="5B5C63"/>
                </a:solidFill>
                <a:latin typeface="Arial"/>
                <a:cs typeface="Arial"/>
              </a:rPr>
              <a:t> </a:t>
            </a:r>
            <a:r>
              <a:rPr sz="675" kern="0" dirty="0">
                <a:solidFill>
                  <a:srgbClr val="5B5C63"/>
                </a:solidFill>
                <a:latin typeface="Arial"/>
                <a:cs typeface="Arial"/>
              </a:rPr>
              <a:t>253</a:t>
            </a:r>
            <a:r>
              <a:rPr sz="675" kern="0" spc="169" dirty="0">
                <a:solidFill>
                  <a:srgbClr val="5B5C63"/>
                </a:solidFill>
                <a:latin typeface="Arial"/>
                <a:cs typeface="Arial"/>
              </a:rPr>
              <a:t> </a:t>
            </a:r>
            <a:r>
              <a:rPr sz="675" kern="0" dirty="0">
                <a:solidFill>
                  <a:srgbClr val="5B5C63"/>
                </a:solidFill>
                <a:latin typeface="Arial"/>
                <a:cs typeface="Arial"/>
              </a:rPr>
              <a:t>05</a:t>
            </a:r>
            <a:r>
              <a:rPr sz="675" kern="0" spc="172" dirty="0">
                <a:solidFill>
                  <a:srgbClr val="5B5C63"/>
                </a:solidFill>
                <a:latin typeface="Arial"/>
                <a:cs typeface="Arial"/>
              </a:rPr>
              <a:t> </a:t>
            </a:r>
            <a:r>
              <a:rPr sz="675" kern="0" spc="38" dirty="0">
                <a:solidFill>
                  <a:srgbClr val="5B5C63"/>
                </a:solidFill>
                <a:latin typeface="Arial"/>
                <a:cs typeface="Arial"/>
              </a:rPr>
              <a:t>74-</a:t>
            </a:r>
            <a:r>
              <a:rPr sz="675" kern="0" spc="19" dirty="0">
                <a:solidFill>
                  <a:srgbClr val="5B5C63"/>
                </a:solidFill>
                <a:latin typeface="Arial"/>
                <a:cs typeface="Arial"/>
              </a:rPr>
              <a:t>00</a:t>
            </a:r>
            <a:endParaRPr sz="675" kern="0">
              <a:solidFill>
                <a:sysClr val="windowText" lastClr="000000"/>
              </a:solidFill>
              <a:latin typeface="Arial"/>
              <a:cs typeface="Arial"/>
            </a:endParaRPr>
          </a:p>
          <a:p>
            <a:pPr marL="9525" defTabSz="685800">
              <a:tabLst>
                <a:tab pos="345281" algn="l"/>
              </a:tabLst>
            </a:pPr>
            <a:r>
              <a:rPr sz="675" kern="0" spc="-15" dirty="0">
                <a:solidFill>
                  <a:srgbClr val="5B5C63"/>
                </a:solidFill>
                <a:latin typeface="Arial"/>
                <a:cs typeface="Arial"/>
              </a:rPr>
              <a:t>Fax:</a:t>
            </a:r>
            <a:r>
              <a:rPr sz="675" kern="0" dirty="0">
                <a:solidFill>
                  <a:srgbClr val="5B5C63"/>
                </a:solidFill>
                <a:latin typeface="Arial"/>
                <a:cs typeface="Arial"/>
              </a:rPr>
              <a:t>	+49</a:t>
            </a:r>
            <a:r>
              <a:rPr sz="675" kern="0" spc="146" dirty="0">
                <a:solidFill>
                  <a:srgbClr val="5B5C63"/>
                </a:solidFill>
                <a:latin typeface="Arial"/>
                <a:cs typeface="Arial"/>
              </a:rPr>
              <a:t> </a:t>
            </a:r>
            <a:r>
              <a:rPr sz="675" kern="0" dirty="0">
                <a:solidFill>
                  <a:srgbClr val="5B5C63"/>
                </a:solidFill>
                <a:latin typeface="Arial"/>
                <a:cs typeface="Arial"/>
              </a:rPr>
              <a:t>(0)40</a:t>
            </a:r>
            <a:r>
              <a:rPr sz="675" kern="0" spc="139" dirty="0">
                <a:solidFill>
                  <a:srgbClr val="5B5C63"/>
                </a:solidFill>
                <a:latin typeface="Arial"/>
                <a:cs typeface="Arial"/>
              </a:rPr>
              <a:t> </a:t>
            </a:r>
            <a:r>
              <a:rPr sz="675" kern="0" dirty="0">
                <a:solidFill>
                  <a:srgbClr val="5B5C63"/>
                </a:solidFill>
                <a:latin typeface="Arial"/>
                <a:cs typeface="Arial"/>
              </a:rPr>
              <a:t>253</a:t>
            </a:r>
            <a:r>
              <a:rPr sz="675" kern="0" spc="146" dirty="0">
                <a:solidFill>
                  <a:srgbClr val="5B5C63"/>
                </a:solidFill>
                <a:latin typeface="Arial"/>
                <a:cs typeface="Arial"/>
              </a:rPr>
              <a:t> </a:t>
            </a:r>
            <a:r>
              <a:rPr sz="675" kern="0" dirty="0">
                <a:solidFill>
                  <a:srgbClr val="5B5C63"/>
                </a:solidFill>
                <a:latin typeface="Arial"/>
                <a:cs typeface="Arial"/>
              </a:rPr>
              <a:t>05</a:t>
            </a:r>
            <a:r>
              <a:rPr sz="675" kern="0" spc="150" dirty="0">
                <a:solidFill>
                  <a:srgbClr val="5B5C63"/>
                </a:solidFill>
                <a:latin typeface="Arial"/>
                <a:cs typeface="Arial"/>
              </a:rPr>
              <a:t> </a:t>
            </a:r>
            <a:r>
              <a:rPr sz="675" kern="0" spc="38" dirty="0">
                <a:solidFill>
                  <a:srgbClr val="5B5C63"/>
                </a:solidFill>
                <a:latin typeface="Arial"/>
                <a:cs typeface="Arial"/>
              </a:rPr>
              <a:t>74-</a:t>
            </a:r>
            <a:r>
              <a:rPr sz="675" kern="0" spc="19" dirty="0">
                <a:solidFill>
                  <a:srgbClr val="5B5C63"/>
                </a:solidFill>
                <a:latin typeface="Arial"/>
                <a:cs typeface="Arial"/>
              </a:rPr>
              <a:t>11</a:t>
            </a:r>
            <a:endParaRPr sz="675" kern="0">
              <a:solidFill>
                <a:sysClr val="windowText" lastClr="000000"/>
              </a:solidFill>
              <a:latin typeface="Arial"/>
              <a:cs typeface="Arial"/>
            </a:endParaRPr>
          </a:p>
          <a:p>
            <a:pPr marL="9525" defTabSz="685800">
              <a:spcBef>
                <a:spcPts val="450"/>
              </a:spcBef>
            </a:pPr>
            <a:r>
              <a:rPr sz="675" kern="0" spc="26" dirty="0">
                <a:solidFill>
                  <a:srgbClr val="5B5C63"/>
                </a:solidFill>
                <a:latin typeface="Arial"/>
                <a:cs typeface="Arial"/>
                <a:hlinkClick r:id="rId8"/>
              </a:rPr>
              <a:t>hamburg@anchor.eu</a:t>
            </a:r>
            <a:endParaRPr sz="675" kern="0">
              <a:solidFill>
                <a:sysClr val="windowText" lastClr="000000"/>
              </a:solidFill>
              <a:latin typeface="Arial"/>
              <a:cs typeface="Arial"/>
            </a:endParaRPr>
          </a:p>
        </p:txBody>
      </p:sp>
      <p:sp>
        <p:nvSpPr>
          <p:cNvPr id="6" name="object 6"/>
          <p:cNvSpPr txBox="1"/>
          <p:nvPr/>
        </p:nvSpPr>
        <p:spPr>
          <a:xfrm>
            <a:off x="3691985" y="2458403"/>
            <a:ext cx="1330642" cy="882934"/>
          </a:xfrm>
          <a:prstGeom prst="rect">
            <a:avLst/>
          </a:prstGeom>
        </p:spPr>
        <p:txBody>
          <a:bodyPr vert="horz" wrap="square" lIns="0" tIns="66675" rIns="0" bIns="0" rtlCol="0">
            <a:spAutoFit/>
          </a:bodyPr>
          <a:lstStyle/>
          <a:p>
            <a:pPr marL="9525" defTabSz="685800">
              <a:spcBef>
                <a:spcPts val="525"/>
              </a:spcBef>
            </a:pPr>
            <a:r>
              <a:rPr sz="675" b="1" kern="0" spc="-8" dirty="0">
                <a:solidFill>
                  <a:srgbClr val="5B5C63"/>
                </a:solidFill>
                <a:latin typeface="Arial"/>
                <a:cs typeface="Arial"/>
              </a:rPr>
              <a:t>Hanover</a:t>
            </a:r>
            <a:endParaRPr sz="675" kern="0">
              <a:solidFill>
                <a:sysClr val="windowText" lastClr="000000"/>
              </a:solidFill>
              <a:latin typeface="Arial"/>
              <a:cs typeface="Arial"/>
            </a:endParaRPr>
          </a:p>
          <a:p>
            <a:pPr marL="9525" defTabSz="685800">
              <a:spcBef>
                <a:spcPts val="450"/>
              </a:spcBef>
            </a:pPr>
            <a:r>
              <a:rPr sz="675" kern="0" spc="15" dirty="0">
                <a:solidFill>
                  <a:srgbClr val="5B5C63"/>
                </a:solidFill>
                <a:latin typeface="Arial"/>
                <a:cs typeface="Arial"/>
              </a:rPr>
              <a:t>Grupenstraße</a:t>
            </a:r>
            <a:r>
              <a:rPr sz="675" kern="0" spc="266" dirty="0">
                <a:solidFill>
                  <a:srgbClr val="5B5C63"/>
                </a:solidFill>
                <a:latin typeface="Arial"/>
                <a:cs typeface="Arial"/>
              </a:rPr>
              <a:t> </a:t>
            </a:r>
            <a:r>
              <a:rPr sz="675" kern="0" spc="-38" dirty="0">
                <a:solidFill>
                  <a:srgbClr val="5B5C63"/>
                </a:solidFill>
                <a:latin typeface="Arial"/>
                <a:cs typeface="Arial"/>
              </a:rPr>
              <a:t>2</a:t>
            </a:r>
            <a:endParaRPr sz="675" kern="0">
              <a:solidFill>
                <a:sysClr val="windowText" lastClr="000000"/>
              </a:solidFill>
              <a:latin typeface="Arial"/>
              <a:cs typeface="Arial"/>
            </a:endParaRPr>
          </a:p>
          <a:p>
            <a:pPr marL="9525" defTabSz="685800"/>
            <a:r>
              <a:rPr sz="675" kern="0" dirty="0">
                <a:solidFill>
                  <a:srgbClr val="5B5C63"/>
                </a:solidFill>
                <a:latin typeface="Arial"/>
                <a:cs typeface="Arial"/>
              </a:rPr>
              <a:t>30159</a:t>
            </a:r>
            <a:r>
              <a:rPr sz="675" kern="0" spc="214" dirty="0">
                <a:solidFill>
                  <a:srgbClr val="5B5C63"/>
                </a:solidFill>
                <a:latin typeface="Arial"/>
                <a:cs typeface="Arial"/>
              </a:rPr>
              <a:t> </a:t>
            </a:r>
            <a:r>
              <a:rPr sz="675" kern="0" spc="-8" dirty="0">
                <a:solidFill>
                  <a:srgbClr val="5B5C63"/>
                </a:solidFill>
                <a:latin typeface="Arial"/>
                <a:cs typeface="Arial"/>
              </a:rPr>
              <a:t>Hanover</a:t>
            </a:r>
            <a:endParaRPr sz="675" kern="0">
              <a:solidFill>
                <a:sysClr val="windowText" lastClr="000000"/>
              </a:solidFill>
              <a:latin typeface="Arial"/>
              <a:cs typeface="Arial"/>
            </a:endParaRPr>
          </a:p>
          <a:p>
            <a:pPr marL="9525" defTabSz="685800">
              <a:spcBef>
                <a:spcPts val="450"/>
              </a:spcBef>
            </a:pPr>
            <a:r>
              <a:rPr sz="675" kern="0" dirty="0">
                <a:solidFill>
                  <a:srgbClr val="5B5C63"/>
                </a:solidFill>
                <a:latin typeface="Arial"/>
                <a:cs typeface="Arial"/>
              </a:rPr>
              <a:t>Phone:</a:t>
            </a:r>
            <a:r>
              <a:rPr sz="675" kern="0" spc="281" dirty="0">
                <a:solidFill>
                  <a:srgbClr val="5B5C63"/>
                </a:solidFill>
                <a:latin typeface="Arial"/>
                <a:cs typeface="Arial"/>
              </a:rPr>
              <a:t> </a:t>
            </a:r>
            <a:r>
              <a:rPr sz="675" kern="0" dirty="0">
                <a:solidFill>
                  <a:srgbClr val="5B5C63"/>
                </a:solidFill>
                <a:latin typeface="Arial"/>
                <a:cs typeface="Arial"/>
              </a:rPr>
              <a:t>+49</a:t>
            </a:r>
            <a:r>
              <a:rPr sz="675" kern="0" spc="191" dirty="0">
                <a:solidFill>
                  <a:srgbClr val="5B5C63"/>
                </a:solidFill>
                <a:latin typeface="Arial"/>
                <a:cs typeface="Arial"/>
              </a:rPr>
              <a:t> </a:t>
            </a:r>
            <a:r>
              <a:rPr sz="675" kern="0" dirty="0">
                <a:solidFill>
                  <a:srgbClr val="5B5C63"/>
                </a:solidFill>
                <a:latin typeface="Arial"/>
                <a:cs typeface="Arial"/>
              </a:rPr>
              <a:t>(0)511</a:t>
            </a:r>
            <a:r>
              <a:rPr sz="675" kern="0" spc="184" dirty="0">
                <a:solidFill>
                  <a:srgbClr val="5B5C63"/>
                </a:solidFill>
                <a:latin typeface="Arial"/>
                <a:cs typeface="Arial"/>
              </a:rPr>
              <a:t> </a:t>
            </a:r>
            <a:r>
              <a:rPr sz="675" kern="0" dirty="0">
                <a:solidFill>
                  <a:srgbClr val="5B5C63"/>
                </a:solidFill>
                <a:latin typeface="Arial"/>
                <a:cs typeface="Arial"/>
              </a:rPr>
              <a:t>353</a:t>
            </a:r>
            <a:r>
              <a:rPr sz="675" kern="0" spc="195" dirty="0">
                <a:solidFill>
                  <a:srgbClr val="5B5C63"/>
                </a:solidFill>
                <a:latin typeface="Arial"/>
                <a:cs typeface="Arial"/>
              </a:rPr>
              <a:t> </a:t>
            </a:r>
            <a:r>
              <a:rPr sz="675" kern="0" spc="38" dirty="0">
                <a:solidFill>
                  <a:srgbClr val="5B5C63"/>
                </a:solidFill>
                <a:latin typeface="Arial"/>
                <a:cs typeface="Arial"/>
              </a:rPr>
              <a:t>955-</a:t>
            </a:r>
            <a:r>
              <a:rPr sz="675" kern="0" spc="-38" dirty="0">
                <a:solidFill>
                  <a:srgbClr val="5B5C63"/>
                </a:solidFill>
                <a:latin typeface="Arial"/>
                <a:cs typeface="Arial"/>
              </a:rPr>
              <a:t>0</a:t>
            </a:r>
            <a:endParaRPr sz="675" kern="0">
              <a:solidFill>
                <a:sysClr val="windowText" lastClr="000000"/>
              </a:solidFill>
              <a:latin typeface="Arial"/>
              <a:cs typeface="Arial"/>
            </a:endParaRPr>
          </a:p>
          <a:p>
            <a:pPr marL="9525" defTabSz="685800">
              <a:tabLst>
                <a:tab pos="345281" algn="l"/>
              </a:tabLst>
            </a:pPr>
            <a:r>
              <a:rPr sz="675" kern="0" spc="-15" dirty="0">
                <a:solidFill>
                  <a:srgbClr val="5B5C63"/>
                </a:solidFill>
                <a:latin typeface="Arial"/>
                <a:cs typeface="Arial"/>
              </a:rPr>
              <a:t>Fax:</a:t>
            </a:r>
            <a:r>
              <a:rPr sz="675" kern="0" dirty="0">
                <a:solidFill>
                  <a:srgbClr val="5B5C63"/>
                </a:solidFill>
                <a:latin typeface="Arial"/>
                <a:cs typeface="Arial"/>
              </a:rPr>
              <a:t>	+49</a:t>
            </a:r>
            <a:r>
              <a:rPr sz="675" kern="0" spc="169" dirty="0">
                <a:solidFill>
                  <a:srgbClr val="5B5C63"/>
                </a:solidFill>
                <a:latin typeface="Arial"/>
                <a:cs typeface="Arial"/>
              </a:rPr>
              <a:t> </a:t>
            </a:r>
            <a:r>
              <a:rPr sz="675" kern="0" dirty="0">
                <a:solidFill>
                  <a:srgbClr val="5B5C63"/>
                </a:solidFill>
                <a:latin typeface="Arial"/>
                <a:cs typeface="Arial"/>
              </a:rPr>
              <a:t>(0)511</a:t>
            </a:r>
            <a:r>
              <a:rPr sz="675" kern="0" spc="165" dirty="0">
                <a:solidFill>
                  <a:srgbClr val="5B5C63"/>
                </a:solidFill>
                <a:latin typeface="Arial"/>
                <a:cs typeface="Arial"/>
              </a:rPr>
              <a:t> </a:t>
            </a:r>
            <a:r>
              <a:rPr sz="675" kern="0" dirty="0">
                <a:solidFill>
                  <a:srgbClr val="5B5C63"/>
                </a:solidFill>
                <a:latin typeface="Arial"/>
                <a:cs typeface="Arial"/>
              </a:rPr>
              <a:t>353</a:t>
            </a:r>
            <a:r>
              <a:rPr sz="675" kern="0" spc="180" dirty="0">
                <a:solidFill>
                  <a:srgbClr val="5B5C63"/>
                </a:solidFill>
                <a:latin typeface="Arial"/>
                <a:cs typeface="Arial"/>
              </a:rPr>
              <a:t> </a:t>
            </a:r>
            <a:r>
              <a:rPr sz="675" kern="0" spc="34" dirty="0">
                <a:solidFill>
                  <a:srgbClr val="5B5C63"/>
                </a:solidFill>
                <a:latin typeface="Arial"/>
                <a:cs typeface="Arial"/>
              </a:rPr>
              <a:t>955-</a:t>
            </a:r>
            <a:r>
              <a:rPr sz="675" kern="0" spc="19" dirty="0">
                <a:solidFill>
                  <a:srgbClr val="5B5C63"/>
                </a:solidFill>
                <a:latin typeface="Arial"/>
                <a:cs typeface="Arial"/>
              </a:rPr>
              <a:t>11</a:t>
            </a:r>
            <a:endParaRPr sz="675" kern="0">
              <a:solidFill>
                <a:sysClr val="windowText" lastClr="000000"/>
              </a:solidFill>
              <a:latin typeface="Arial"/>
              <a:cs typeface="Arial"/>
            </a:endParaRPr>
          </a:p>
          <a:p>
            <a:pPr marL="9525" defTabSz="685800">
              <a:spcBef>
                <a:spcPts val="450"/>
              </a:spcBef>
            </a:pPr>
            <a:r>
              <a:rPr sz="675" kern="0" spc="26" dirty="0">
                <a:solidFill>
                  <a:srgbClr val="5B5C63"/>
                </a:solidFill>
                <a:latin typeface="Arial"/>
                <a:cs typeface="Arial"/>
                <a:hlinkClick r:id="rId9"/>
              </a:rPr>
              <a:t>hannover@anchor.eu</a:t>
            </a:r>
            <a:endParaRPr sz="675" kern="0">
              <a:solidFill>
                <a:sysClr val="windowText" lastClr="000000"/>
              </a:solidFill>
              <a:latin typeface="Arial"/>
              <a:cs typeface="Arial"/>
            </a:endParaRPr>
          </a:p>
        </p:txBody>
      </p:sp>
      <p:sp>
        <p:nvSpPr>
          <p:cNvPr id="7" name="object 7"/>
          <p:cNvSpPr txBox="1"/>
          <p:nvPr/>
        </p:nvSpPr>
        <p:spPr>
          <a:xfrm>
            <a:off x="5389816" y="2458403"/>
            <a:ext cx="1277779" cy="882934"/>
          </a:xfrm>
          <a:prstGeom prst="rect">
            <a:avLst/>
          </a:prstGeom>
        </p:spPr>
        <p:txBody>
          <a:bodyPr vert="horz" wrap="square" lIns="0" tIns="66675" rIns="0" bIns="0" rtlCol="0">
            <a:spAutoFit/>
          </a:bodyPr>
          <a:lstStyle/>
          <a:p>
            <a:pPr marL="9525" defTabSz="685800">
              <a:spcBef>
                <a:spcPts val="525"/>
              </a:spcBef>
            </a:pPr>
            <a:r>
              <a:rPr sz="675" b="1" kern="0" spc="-8" dirty="0">
                <a:solidFill>
                  <a:srgbClr val="5B5C63"/>
                </a:solidFill>
                <a:latin typeface="Arial"/>
                <a:cs typeface="Arial"/>
              </a:rPr>
              <a:t>Mannheim</a:t>
            </a:r>
            <a:endParaRPr sz="675" kern="0">
              <a:solidFill>
                <a:sysClr val="windowText" lastClr="000000"/>
              </a:solidFill>
              <a:latin typeface="Arial"/>
              <a:cs typeface="Arial"/>
            </a:endParaRPr>
          </a:p>
          <a:p>
            <a:pPr marL="9525" defTabSz="685800">
              <a:spcBef>
                <a:spcPts val="450"/>
              </a:spcBef>
            </a:pPr>
            <a:r>
              <a:rPr sz="675" kern="0" dirty="0">
                <a:solidFill>
                  <a:srgbClr val="5B5C63"/>
                </a:solidFill>
                <a:latin typeface="Arial"/>
                <a:cs typeface="Arial"/>
              </a:rPr>
              <a:t>L</a:t>
            </a:r>
            <a:r>
              <a:rPr sz="675" kern="0" spc="34" dirty="0">
                <a:solidFill>
                  <a:srgbClr val="5B5C63"/>
                </a:solidFill>
                <a:latin typeface="Arial"/>
                <a:cs typeface="Arial"/>
              </a:rPr>
              <a:t> </a:t>
            </a:r>
            <a:r>
              <a:rPr sz="675" kern="0" dirty="0">
                <a:solidFill>
                  <a:srgbClr val="5B5C63"/>
                </a:solidFill>
                <a:latin typeface="Arial"/>
                <a:cs typeface="Arial"/>
              </a:rPr>
              <a:t>9,</a:t>
            </a:r>
            <a:r>
              <a:rPr sz="675" kern="0" spc="86" dirty="0">
                <a:solidFill>
                  <a:srgbClr val="5B5C63"/>
                </a:solidFill>
                <a:latin typeface="Arial"/>
                <a:cs typeface="Arial"/>
              </a:rPr>
              <a:t> </a:t>
            </a:r>
            <a:r>
              <a:rPr sz="675" kern="0" spc="-19" dirty="0">
                <a:solidFill>
                  <a:srgbClr val="5B5C63"/>
                </a:solidFill>
                <a:latin typeface="Arial"/>
                <a:cs typeface="Arial"/>
              </a:rPr>
              <a:t>11</a:t>
            </a:r>
            <a:endParaRPr sz="675" kern="0">
              <a:solidFill>
                <a:sysClr val="windowText" lastClr="000000"/>
              </a:solidFill>
              <a:latin typeface="Arial"/>
              <a:cs typeface="Arial"/>
            </a:endParaRPr>
          </a:p>
          <a:p>
            <a:pPr marL="9525" defTabSz="685800"/>
            <a:r>
              <a:rPr sz="675" kern="0" dirty="0">
                <a:solidFill>
                  <a:srgbClr val="5B5C63"/>
                </a:solidFill>
                <a:latin typeface="Arial"/>
                <a:cs typeface="Arial"/>
              </a:rPr>
              <a:t>68161</a:t>
            </a:r>
            <a:r>
              <a:rPr sz="675" kern="0" spc="214" dirty="0">
                <a:solidFill>
                  <a:srgbClr val="5B5C63"/>
                </a:solidFill>
                <a:latin typeface="Arial"/>
                <a:cs typeface="Arial"/>
              </a:rPr>
              <a:t> </a:t>
            </a:r>
            <a:r>
              <a:rPr sz="675" kern="0" spc="-8" dirty="0">
                <a:solidFill>
                  <a:srgbClr val="5B5C63"/>
                </a:solidFill>
                <a:latin typeface="Arial"/>
                <a:cs typeface="Arial"/>
              </a:rPr>
              <a:t>Mannheim</a:t>
            </a:r>
            <a:endParaRPr sz="675" kern="0">
              <a:solidFill>
                <a:sysClr val="windowText" lastClr="000000"/>
              </a:solidFill>
              <a:latin typeface="Arial"/>
              <a:cs typeface="Arial"/>
            </a:endParaRPr>
          </a:p>
          <a:p>
            <a:pPr marL="9525" defTabSz="685800">
              <a:spcBef>
                <a:spcPts val="450"/>
              </a:spcBef>
            </a:pPr>
            <a:r>
              <a:rPr sz="675" kern="0" dirty="0">
                <a:solidFill>
                  <a:srgbClr val="5B5C63"/>
                </a:solidFill>
                <a:latin typeface="Arial"/>
                <a:cs typeface="Arial"/>
              </a:rPr>
              <a:t>Phone:</a:t>
            </a:r>
            <a:r>
              <a:rPr sz="675" kern="0" spc="278" dirty="0">
                <a:solidFill>
                  <a:srgbClr val="5B5C63"/>
                </a:solidFill>
                <a:latin typeface="Arial"/>
                <a:cs typeface="Arial"/>
              </a:rPr>
              <a:t> </a:t>
            </a:r>
            <a:r>
              <a:rPr sz="675" kern="0" dirty="0">
                <a:solidFill>
                  <a:srgbClr val="5B5C63"/>
                </a:solidFill>
                <a:latin typeface="Arial"/>
                <a:cs typeface="Arial"/>
              </a:rPr>
              <a:t>+49</a:t>
            </a:r>
            <a:r>
              <a:rPr sz="675" kern="0" spc="195" dirty="0">
                <a:solidFill>
                  <a:srgbClr val="5B5C63"/>
                </a:solidFill>
                <a:latin typeface="Arial"/>
                <a:cs typeface="Arial"/>
              </a:rPr>
              <a:t> </a:t>
            </a:r>
            <a:r>
              <a:rPr sz="675" kern="0" dirty="0">
                <a:solidFill>
                  <a:srgbClr val="5B5C63"/>
                </a:solidFill>
                <a:latin typeface="Arial"/>
                <a:cs typeface="Arial"/>
              </a:rPr>
              <a:t>(0)621</a:t>
            </a:r>
            <a:r>
              <a:rPr sz="675" kern="0" spc="180" dirty="0">
                <a:solidFill>
                  <a:srgbClr val="5B5C63"/>
                </a:solidFill>
                <a:latin typeface="Arial"/>
                <a:cs typeface="Arial"/>
              </a:rPr>
              <a:t> </a:t>
            </a:r>
            <a:r>
              <a:rPr sz="675" kern="0" dirty="0">
                <a:solidFill>
                  <a:srgbClr val="5B5C63"/>
                </a:solidFill>
                <a:latin typeface="Arial"/>
                <a:cs typeface="Arial"/>
              </a:rPr>
              <a:t>127</a:t>
            </a:r>
            <a:r>
              <a:rPr sz="675" kern="0" spc="195" dirty="0">
                <a:solidFill>
                  <a:srgbClr val="5B5C63"/>
                </a:solidFill>
                <a:latin typeface="Arial"/>
                <a:cs typeface="Arial"/>
              </a:rPr>
              <a:t> </a:t>
            </a:r>
            <a:r>
              <a:rPr sz="675" kern="0" spc="38" dirty="0">
                <a:solidFill>
                  <a:srgbClr val="5B5C63"/>
                </a:solidFill>
                <a:latin typeface="Arial"/>
                <a:cs typeface="Arial"/>
              </a:rPr>
              <a:t>96-</a:t>
            </a:r>
            <a:r>
              <a:rPr sz="675" kern="0" spc="-38" dirty="0">
                <a:solidFill>
                  <a:srgbClr val="5B5C63"/>
                </a:solidFill>
                <a:latin typeface="Arial"/>
                <a:cs typeface="Arial"/>
              </a:rPr>
              <a:t>0</a:t>
            </a:r>
            <a:endParaRPr sz="675" kern="0">
              <a:solidFill>
                <a:sysClr val="windowText" lastClr="000000"/>
              </a:solidFill>
              <a:latin typeface="Arial"/>
              <a:cs typeface="Arial"/>
            </a:endParaRPr>
          </a:p>
          <a:p>
            <a:pPr marL="9525" defTabSz="685800">
              <a:tabLst>
                <a:tab pos="345281" algn="l"/>
              </a:tabLst>
            </a:pPr>
            <a:r>
              <a:rPr sz="675" kern="0" spc="-15" dirty="0">
                <a:solidFill>
                  <a:srgbClr val="5B5C63"/>
                </a:solidFill>
                <a:latin typeface="Arial"/>
                <a:cs typeface="Arial"/>
              </a:rPr>
              <a:t>Fax:</a:t>
            </a:r>
            <a:r>
              <a:rPr sz="675" kern="0" dirty="0">
                <a:solidFill>
                  <a:srgbClr val="5B5C63"/>
                </a:solidFill>
                <a:latin typeface="Arial"/>
                <a:cs typeface="Arial"/>
              </a:rPr>
              <a:t>	+49</a:t>
            </a:r>
            <a:r>
              <a:rPr sz="675" kern="0" spc="172" dirty="0">
                <a:solidFill>
                  <a:srgbClr val="5B5C63"/>
                </a:solidFill>
                <a:latin typeface="Arial"/>
                <a:cs typeface="Arial"/>
              </a:rPr>
              <a:t> </a:t>
            </a:r>
            <a:r>
              <a:rPr sz="675" kern="0" dirty="0">
                <a:solidFill>
                  <a:srgbClr val="5B5C63"/>
                </a:solidFill>
                <a:latin typeface="Arial"/>
                <a:cs typeface="Arial"/>
              </a:rPr>
              <a:t>(0)621</a:t>
            </a:r>
            <a:r>
              <a:rPr sz="675" kern="0" spc="161" dirty="0">
                <a:solidFill>
                  <a:srgbClr val="5B5C63"/>
                </a:solidFill>
                <a:latin typeface="Arial"/>
                <a:cs typeface="Arial"/>
              </a:rPr>
              <a:t> </a:t>
            </a:r>
            <a:r>
              <a:rPr sz="675" kern="0" dirty="0">
                <a:solidFill>
                  <a:srgbClr val="5B5C63"/>
                </a:solidFill>
                <a:latin typeface="Arial"/>
                <a:cs typeface="Arial"/>
              </a:rPr>
              <a:t>127</a:t>
            </a:r>
            <a:r>
              <a:rPr sz="675" kern="0" spc="176" dirty="0">
                <a:solidFill>
                  <a:srgbClr val="5B5C63"/>
                </a:solidFill>
                <a:latin typeface="Arial"/>
                <a:cs typeface="Arial"/>
              </a:rPr>
              <a:t> </a:t>
            </a:r>
            <a:r>
              <a:rPr sz="675" kern="0" spc="38" dirty="0">
                <a:solidFill>
                  <a:srgbClr val="5B5C63"/>
                </a:solidFill>
                <a:latin typeface="Arial"/>
                <a:cs typeface="Arial"/>
              </a:rPr>
              <a:t>96-</a:t>
            </a:r>
            <a:r>
              <a:rPr sz="675" kern="0" spc="19" dirty="0">
                <a:solidFill>
                  <a:srgbClr val="5B5C63"/>
                </a:solidFill>
                <a:latin typeface="Arial"/>
                <a:cs typeface="Arial"/>
              </a:rPr>
              <a:t>11</a:t>
            </a:r>
            <a:endParaRPr sz="675" kern="0">
              <a:solidFill>
                <a:sysClr val="windowText" lastClr="000000"/>
              </a:solidFill>
              <a:latin typeface="Arial"/>
              <a:cs typeface="Arial"/>
            </a:endParaRPr>
          </a:p>
          <a:p>
            <a:pPr marL="9525" defTabSz="685800">
              <a:spcBef>
                <a:spcPts val="450"/>
              </a:spcBef>
            </a:pPr>
            <a:r>
              <a:rPr sz="675" kern="0" spc="26" dirty="0">
                <a:solidFill>
                  <a:srgbClr val="5B5C63"/>
                </a:solidFill>
                <a:latin typeface="Arial"/>
                <a:cs typeface="Arial"/>
                <a:hlinkClick r:id="rId10"/>
              </a:rPr>
              <a:t>mannheim@anchor.eu</a:t>
            </a:r>
            <a:endParaRPr sz="675" kern="0">
              <a:solidFill>
                <a:sysClr val="windowText" lastClr="000000"/>
              </a:solidFill>
              <a:latin typeface="Arial"/>
              <a:cs typeface="Arial"/>
            </a:endParaRPr>
          </a:p>
        </p:txBody>
      </p:sp>
      <p:sp>
        <p:nvSpPr>
          <p:cNvPr id="8" name="object 8"/>
          <p:cNvSpPr txBox="1"/>
          <p:nvPr/>
        </p:nvSpPr>
        <p:spPr>
          <a:xfrm>
            <a:off x="7087552" y="2453590"/>
            <a:ext cx="1277779" cy="883415"/>
          </a:xfrm>
          <a:prstGeom prst="rect">
            <a:avLst/>
          </a:prstGeom>
        </p:spPr>
        <p:txBody>
          <a:bodyPr vert="horz" wrap="square" lIns="0" tIns="67151" rIns="0" bIns="0" rtlCol="0">
            <a:spAutoFit/>
          </a:bodyPr>
          <a:lstStyle/>
          <a:p>
            <a:pPr marL="9525" defTabSz="685800">
              <a:spcBef>
                <a:spcPts val="529"/>
              </a:spcBef>
            </a:pPr>
            <a:r>
              <a:rPr sz="675" b="1" kern="0" spc="-8" dirty="0">
                <a:solidFill>
                  <a:srgbClr val="5B5C63"/>
                </a:solidFill>
                <a:latin typeface="Arial"/>
                <a:cs typeface="Arial"/>
              </a:rPr>
              <a:t>Munich</a:t>
            </a:r>
            <a:endParaRPr sz="675" kern="0">
              <a:solidFill>
                <a:sysClr val="windowText" lastClr="000000"/>
              </a:solidFill>
              <a:latin typeface="Arial"/>
              <a:cs typeface="Arial"/>
            </a:endParaRPr>
          </a:p>
          <a:p>
            <a:pPr marL="9525" defTabSz="685800">
              <a:spcBef>
                <a:spcPts val="450"/>
              </a:spcBef>
            </a:pPr>
            <a:r>
              <a:rPr sz="675" kern="0" spc="23" dirty="0">
                <a:solidFill>
                  <a:srgbClr val="5B5C63"/>
                </a:solidFill>
                <a:latin typeface="Arial"/>
                <a:cs typeface="Arial"/>
              </a:rPr>
              <a:t>Prinzregentenstraße</a:t>
            </a:r>
            <a:r>
              <a:rPr sz="675" kern="0" spc="263" dirty="0">
                <a:solidFill>
                  <a:srgbClr val="5B5C63"/>
                </a:solidFill>
                <a:latin typeface="Arial"/>
                <a:cs typeface="Arial"/>
              </a:rPr>
              <a:t> </a:t>
            </a:r>
            <a:r>
              <a:rPr sz="675" kern="0" spc="-19" dirty="0">
                <a:solidFill>
                  <a:srgbClr val="5B5C63"/>
                </a:solidFill>
                <a:latin typeface="Arial"/>
                <a:cs typeface="Arial"/>
              </a:rPr>
              <a:t>78</a:t>
            </a:r>
            <a:endParaRPr sz="675" kern="0">
              <a:solidFill>
                <a:sysClr val="windowText" lastClr="000000"/>
              </a:solidFill>
              <a:latin typeface="Arial"/>
              <a:cs typeface="Arial"/>
            </a:endParaRPr>
          </a:p>
          <a:p>
            <a:pPr marL="9525" defTabSz="685800"/>
            <a:r>
              <a:rPr sz="675" kern="0" dirty="0">
                <a:solidFill>
                  <a:srgbClr val="5B5C63"/>
                </a:solidFill>
                <a:latin typeface="Arial"/>
                <a:cs typeface="Arial"/>
              </a:rPr>
              <a:t>81675</a:t>
            </a:r>
            <a:r>
              <a:rPr sz="675" kern="0" spc="206" dirty="0">
                <a:solidFill>
                  <a:srgbClr val="5B5C63"/>
                </a:solidFill>
                <a:latin typeface="Arial"/>
                <a:cs typeface="Arial"/>
              </a:rPr>
              <a:t> </a:t>
            </a:r>
            <a:r>
              <a:rPr sz="675" kern="0" spc="-8" dirty="0">
                <a:solidFill>
                  <a:srgbClr val="5B5C63"/>
                </a:solidFill>
                <a:latin typeface="Arial"/>
                <a:cs typeface="Arial"/>
              </a:rPr>
              <a:t>Munich</a:t>
            </a:r>
            <a:endParaRPr sz="675" kern="0">
              <a:solidFill>
                <a:sysClr val="windowText" lastClr="000000"/>
              </a:solidFill>
              <a:latin typeface="Arial"/>
              <a:cs typeface="Arial"/>
            </a:endParaRPr>
          </a:p>
          <a:p>
            <a:pPr marL="9525" defTabSz="685800">
              <a:spcBef>
                <a:spcPts val="450"/>
              </a:spcBef>
            </a:pPr>
            <a:r>
              <a:rPr sz="675" kern="0" dirty="0">
                <a:solidFill>
                  <a:srgbClr val="5B5C63"/>
                </a:solidFill>
                <a:latin typeface="Arial"/>
                <a:cs typeface="Arial"/>
              </a:rPr>
              <a:t>Phone:</a:t>
            </a:r>
            <a:r>
              <a:rPr sz="675" kern="0" spc="270" dirty="0">
                <a:solidFill>
                  <a:srgbClr val="5B5C63"/>
                </a:solidFill>
                <a:latin typeface="Arial"/>
                <a:cs typeface="Arial"/>
              </a:rPr>
              <a:t> </a:t>
            </a:r>
            <a:r>
              <a:rPr sz="675" kern="0" dirty="0">
                <a:solidFill>
                  <a:srgbClr val="5B5C63"/>
                </a:solidFill>
                <a:latin typeface="Arial"/>
                <a:cs typeface="Arial"/>
              </a:rPr>
              <a:t>+49</a:t>
            </a:r>
            <a:r>
              <a:rPr sz="675" kern="0" spc="184" dirty="0">
                <a:solidFill>
                  <a:srgbClr val="5B5C63"/>
                </a:solidFill>
                <a:latin typeface="Arial"/>
                <a:cs typeface="Arial"/>
              </a:rPr>
              <a:t> </a:t>
            </a:r>
            <a:r>
              <a:rPr sz="675" kern="0" dirty="0">
                <a:solidFill>
                  <a:srgbClr val="5B5C63"/>
                </a:solidFill>
                <a:latin typeface="Arial"/>
                <a:cs typeface="Arial"/>
              </a:rPr>
              <a:t>(0)89</a:t>
            </a:r>
            <a:r>
              <a:rPr sz="675" kern="0" spc="172" dirty="0">
                <a:solidFill>
                  <a:srgbClr val="5B5C63"/>
                </a:solidFill>
                <a:latin typeface="Arial"/>
                <a:cs typeface="Arial"/>
              </a:rPr>
              <a:t> </a:t>
            </a:r>
            <a:r>
              <a:rPr sz="675" kern="0" dirty="0">
                <a:solidFill>
                  <a:srgbClr val="5B5C63"/>
                </a:solidFill>
                <a:latin typeface="Arial"/>
                <a:cs typeface="Arial"/>
              </a:rPr>
              <a:t>287</a:t>
            </a:r>
            <a:r>
              <a:rPr sz="675" kern="0" spc="188" dirty="0">
                <a:solidFill>
                  <a:srgbClr val="5B5C63"/>
                </a:solidFill>
                <a:latin typeface="Arial"/>
                <a:cs typeface="Arial"/>
              </a:rPr>
              <a:t> </a:t>
            </a:r>
            <a:r>
              <a:rPr sz="675" kern="0" spc="38" dirty="0">
                <a:solidFill>
                  <a:srgbClr val="5B5C63"/>
                </a:solidFill>
                <a:latin typeface="Arial"/>
                <a:cs typeface="Arial"/>
              </a:rPr>
              <a:t>881-</a:t>
            </a:r>
            <a:r>
              <a:rPr sz="675" kern="0" spc="-38" dirty="0">
                <a:solidFill>
                  <a:srgbClr val="5B5C63"/>
                </a:solidFill>
                <a:latin typeface="Arial"/>
                <a:cs typeface="Arial"/>
              </a:rPr>
              <a:t>0</a:t>
            </a:r>
            <a:endParaRPr sz="675" kern="0">
              <a:solidFill>
                <a:sysClr val="windowText" lastClr="000000"/>
              </a:solidFill>
              <a:latin typeface="Arial"/>
              <a:cs typeface="Arial"/>
            </a:endParaRPr>
          </a:p>
          <a:p>
            <a:pPr marL="9525" defTabSz="685800">
              <a:tabLst>
                <a:tab pos="345281" algn="l"/>
              </a:tabLst>
            </a:pPr>
            <a:r>
              <a:rPr sz="675" kern="0" spc="-15" dirty="0">
                <a:solidFill>
                  <a:srgbClr val="5B5C63"/>
                </a:solidFill>
                <a:latin typeface="Arial"/>
                <a:cs typeface="Arial"/>
              </a:rPr>
              <a:t>Fax:</a:t>
            </a:r>
            <a:r>
              <a:rPr sz="675" kern="0" dirty="0">
                <a:solidFill>
                  <a:srgbClr val="5B5C63"/>
                </a:solidFill>
                <a:latin typeface="Arial"/>
                <a:cs typeface="Arial"/>
              </a:rPr>
              <a:t>	+49</a:t>
            </a:r>
            <a:r>
              <a:rPr sz="675" kern="0" spc="169" dirty="0">
                <a:solidFill>
                  <a:srgbClr val="5B5C63"/>
                </a:solidFill>
                <a:latin typeface="Arial"/>
                <a:cs typeface="Arial"/>
              </a:rPr>
              <a:t> </a:t>
            </a:r>
            <a:r>
              <a:rPr sz="675" kern="0" dirty="0">
                <a:solidFill>
                  <a:srgbClr val="5B5C63"/>
                </a:solidFill>
                <a:latin typeface="Arial"/>
                <a:cs typeface="Arial"/>
              </a:rPr>
              <a:t>(0)89</a:t>
            </a:r>
            <a:r>
              <a:rPr sz="675" kern="0" spc="158" dirty="0">
                <a:solidFill>
                  <a:srgbClr val="5B5C63"/>
                </a:solidFill>
                <a:latin typeface="Arial"/>
                <a:cs typeface="Arial"/>
              </a:rPr>
              <a:t> </a:t>
            </a:r>
            <a:r>
              <a:rPr sz="675" kern="0" dirty="0">
                <a:solidFill>
                  <a:srgbClr val="5B5C63"/>
                </a:solidFill>
                <a:latin typeface="Arial"/>
                <a:cs typeface="Arial"/>
              </a:rPr>
              <a:t>287</a:t>
            </a:r>
            <a:r>
              <a:rPr sz="675" kern="0" spc="172" dirty="0">
                <a:solidFill>
                  <a:srgbClr val="5B5C63"/>
                </a:solidFill>
                <a:latin typeface="Arial"/>
                <a:cs typeface="Arial"/>
              </a:rPr>
              <a:t> </a:t>
            </a:r>
            <a:r>
              <a:rPr sz="675" kern="0" spc="38" dirty="0">
                <a:solidFill>
                  <a:srgbClr val="5B5C63"/>
                </a:solidFill>
                <a:latin typeface="Arial"/>
                <a:cs typeface="Arial"/>
              </a:rPr>
              <a:t>881-</a:t>
            </a:r>
            <a:r>
              <a:rPr sz="675" kern="0" spc="19" dirty="0">
                <a:solidFill>
                  <a:srgbClr val="5B5C63"/>
                </a:solidFill>
                <a:latin typeface="Arial"/>
                <a:cs typeface="Arial"/>
              </a:rPr>
              <a:t>29</a:t>
            </a:r>
            <a:endParaRPr sz="675" kern="0">
              <a:solidFill>
                <a:sysClr val="windowText" lastClr="000000"/>
              </a:solidFill>
              <a:latin typeface="Arial"/>
              <a:cs typeface="Arial"/>
            </a:endParaRPr>
          </a:p>
          <a:p>
            <a:pPr marL="9525" defTabSz="685800">
              <a:spcBef>
                <a:spcPts val="450"/>
              </a:spcBef>
            </a:pPr>
            <a:r>
              <a:rPr sz="675" kern="0" spc="26" dirty="0">
                <a:solidFill>
                  <a:srgbClr val="5B5C63"/>
                </a:solidFill>
                <a:latin typeface="Arial"/>
                <a:cs typeface="Arial"/>
                <a:hlinkClick r:id="rId11"/>
              </a:rPr>
              <a:t>muenchen@anchor.eu</a:t>
            </a:r>
            <a:endParaRPr sz="675" kern="0">
              <a:solidFill>
                <a:sysClr val="windowText" lastClr="000000"/>
              </a:solidFill>
              <a:latin typeface="Arial"/>
              <a:cs typeface="Arial"/>
            </a:endParaRPr>
          </a:p>
        </p:txBody>
      </p:sp>
      <p:sp>
        <p:nvSpPr>
          <p:cNvPr id="9" name="object 9"/>
          <p:cNvSpPr txBox="1"/>
          <p:nvPr/>
        </p:nvSpPr>
        <p:spPr>
          <a:xfrm>
            <a:off x="296571" y="3519107"/>
            <a:ext cx="1353026" cy="882934"/>
          </a:xfrm>
          <a:prstGeom prst="rect">
            <a:avLst/>
          </a:prstGeom>
        </p:spPr>
        <p:txBody>
          <a:bodyPr vert="horz" wrap="square" lIns="0" tIns="66675" rIns="0" bIns="0" rtlCol="0">
            <a:spAutoFit/>
          </a:bodyPr>
          <a:lstStyle/>
          <a:p>
            <a:pPr marL="9525" defTabSz="685800">
              <a:spcBef>
                <a:spcPts val="525"/>
              </a:spcBef>
            </a:pPr>
            <a:r>
              <a:rPr sz="675" b="1" kern="0" spc="-8" dirty="0">
                <a:solidFill>
                  <a:srgbClr val="5B5C63"/>
                </a:solidFill>
                <a:latin typeface="Arial"/>
                <a:cs typeface="Arial"/>
              </a:rPr>
              <a:t>Regensburg</a:t>
            </a:r>
            <a:endParaRPr sz="675" kern="0">
              <a:solidFill>
                <a:sysClr val="windowText" lastClr="000000"/>
              </a:solidFill>
              <a:latin typeface="Arial"/>
              <a:cs typeface="Arial"/>
            </a:endParaRPr>
          </a:p>
          <a:p>
            <a:pPr marL="9525" defTabSz="685800">
              <a:spcBef>
                <a:spcPts val="450"/>
              </a:spcBef>
            </a:pPr>
            <a:r>
              <a:rPr sz="675" kern="0" spc="15" dirty="0">
                <a:solidFill>
                  <a:srgbClr val="5B5C63"/>
                </a:solidFill>
                <a:latin typeface="Arial"/>
                <a:cs typeface="Arial"/>
              </a:rPr>
              <a:t>Kumpfmühler</a:t>
            </a:r>
            <a:r>
              <a:rPr sz="675" kern="0" spc="188" dirty="0">
                <a:solidFill>
                  <a:srgbClr val="5B5C63"/>
                </a:solidFill>
                <a:latin typeface="Arial"/>
                <a:cs typeface="Arial"/>
              </a:rPr>
              <a:t> </a:t>
            </a:r>
            <a:r>
              <a:rPr sz="675" kern="0" spc="15" dirty="0">
                <a:solidFill>
                  <a:srgbClr val="5B5C63"/>
                </a:solidFill>
                <a:latin typeface="Arial"/>
                <a:cs typeface="Arial"/>
              </a:rPr>
              <a:t>Straße</a:t>
            </a:r>
            <a:r>
              <a:rPr sz="675" kern="0" spc="206" dirty="0">
                <a:solidFill>
                  <a:srgbClr val="5B5C63"/>
                </a:solidFill>
                <a:latin typeface="Arial"/>
                <a:cs typeface="Arial"/>
              </a:rPr>
              <a:t> </a:t>
            </a:r>
            <a:r>
              <a:rPr sz="675" kern="0" spc="-38" dirty="0">
                <a:solidFill>
                  <a:srgbClr val="5B5C63"/>
                </a:solidFill>
                <a:latin typeface="Arial"/>
                <a:cs typeface="Arial"/>
              </a:rPr>
              <a:t>3</a:t>
            </a:r>
            <a:endParaRPr sz="675" kern="0">
              <a:solidFill>
                <a:sysClr val="windowText" lastClr="000000"/>
              </a:solidFill>
              <a:latin typeface="Arial"/>
              <a:cs typeface="Arial"/>
            </a:endParaRPr>
          </a:p>
          <a:p>
            <a:pPr marL="9525" defTabSz="685800"/>
            <a:r>
              <a:rPr sz="675" kern="0" dirty="0">
                <a:solidFill>
                  <a:srgbClr val="5B5C63"/>
                </a:solidFill>
                <a:latin typeface="Arial"/>
                <a:cs typeface="Arial"/>
              </a:rPr>
              <a:t>93047</a:t>
            </a:r>
            <a:r>
              <a:rPr sz="675" kern="0" spc="214" dirty="0">
                <a:solidFill>
                  <a:srgbClr val="5B5C63"/>
                </a:solidFill>
                <a:latin typeface="Arial"/>
                <a:cs typeface="Arial"/>
              </a:rPr>
              <a:t> </a:t>
            </a:r>
            <a:r>
              <a:rPr sz="675" kern="0" spc="-8" dirty="0">
                <a:solidFill>
                  <a:srgbClr val="5B5C63"/>
                </a:solidFill>
                <a:latin typeface="Arial"/>
                <a:cs typeface="Arial"/>
              </a:rPr>
              <a:t>Regensburg</a:t>
            </a:r>
            <a:endParaRPr sz="675" kern="0">
              <a:solidFill>
                <a:sysClr val="windowText" lastClr="000000"/>
              </a:solidFill>
              <a:latin typeface="Arial"/>
              <a:cs typeface="Arial"/>
            </a:endParaRPr>
          </a:p>
          <a:p>
            <a:pPr marL="9525" defTabSz="685800">
              <a:spcBef>
                <a:spcPts val="450"/>
              </a:spcBef>
            </a:pPr>
            <a:r>
              <a:rPr sz="675" kern="0" dirty="0">
                <a:solidFill>
                  <a:srgbClr val="5B5C63"/>
                </a:solidFill>
                <a:latin typeface="Arial"/>
                <a:cs typeface="Arial"/>
              </a:rPr>
              <a:t>Phone:</a:t>
            </a:r>
            <a:r>
              <a:rPr sz="675" kern="0" spc="263" dirty="0">
                <a:solidFill>
                  <a:srgbClr val="5B5C63"/>
                </a:solidFill>
                <a:latin typeface="Arial"/>
                <a:cs typeface="Arial"/>
              </a:rPr>
              <a:t> </a:t>
            </a:r>
            <a:r>
              <a:rPr sz="675" kern="0" dirty="0">
                <a:solidFill>
                  <a:srgbClr val="5B5C63"/>
                </a:solidFill>
                <a:latin typeface="Arial"/>
                <a:cs typeface="Arial"/>
              </a:rPr>
              <a:t>+49</a:t>
            </a:r>
            <a:r>
              <a:rPr sz="675" kern="0" spc="176" dirty="0">
                <a:solidFill>
                  <a:srgbClr val="5B5C63"/>
                </a:solidFill>
                <a:latin typeface="Arial"/>
                <a:cs typeface="Arial"/>
              </a:rPr>
              <a:t> </a:t>
            </a:r>
            <a:r>
              <a:rPr sz="675" kern="0" dirty="0">
                <a:solidFill>
                  <a:srgbClr val="5B5C63"/>
                </a:solidFill>
                <a:latin typeface="Arial"/>
                <a:cs typeface="Arial"/>
              </a:rPr>
              <a:t>(0)941</a:t>
            </a:r>
            <a:r>
              <a:rPr sz="675" kern="0" spc="169" dirty="0">
                <a:solidFill>
                  <a:srgbClr val="5B5C63"/>
                </a:solidFill>
                <a:latin typeface="Arial"/>
                <a:cs typeface="Arial"/>
              </a:rPr>
              <a:t> </a:t>
            </a:r>
            <a:r>
              <a:rPr sz="675" kern="0" dirty="0">
                <a:solidFill>
                  <a:srgbClr val="5B5C63"/>
                </a:solidFill>
                <a:latin typeface="Arial"/>
                <a:cs typeface="Arial"/>
              </a:rPr>
              <a:t>784</a:t>
            </a:r>
            <a:r>
              <a:rPr sz="675" kern="0" spc="176" dirty="0">
                <a:solidFill>
                  <a:srgbClr val="5B5C63"/>
                </a:solidFill>
                <a:latin typeface="Arial"/>
                <a:cs typeface="Arial"/>
              </a:rPr>
              <a:t> </a:t>
            </a:r>
            <a:r>
              <a:rPr sz="675" kern="0" dirty="0">
                <a:solidFill>
                  <a:srgbClr val="5B5C63"/>
                </a:solidFill>
                <a:latin typeface="Arial"/>
                <a:cs typeface="Arial"/>
              </a:rPr>
              <a:t>47</a:t>
            </a:r>
            <a:r>
              <a:rPr sz="675" kern="0" spc="169" dirty="0">
                <a:solidFill>
                  <a:srgbClr val="5B5C63"/>
                </a:solidFill>
                <a:latin typeface="Arial"/>
                <a:cs typeface="Arial"/>
              </a:rPr>
              <a:t> </a:t>
            </a:r>
            <a:r>
              <a:rPr sz="675" kern="0" spc="38" dirty="0">
                <a:solidFill>
                  <a:srgbClr val="5B5C63"/>
                </a:solidFill>
                <a:latin typeface="Arial"/>
                <a:cs typeface="Arial"/>
              </a:rPr>
              <a:t>27-</a:t>
            </a:r>
            <a:r>
              <a:rPr sz="675" kern="0" spc="-38" dirty="0">
                <a:solidFill>
                  <a:srgbClr val="5B5C63"/>
                </a:solidFill>
                <a:latin typeface="Arial"/>
                <a:cs typeface="Arial"/>
              </a:rPr>
              <a:t>0</a:t>
            </a:r>
            <a:endParaRPr sz="675" kern="0">
              <a:solidFill>
                <a:sysClr val="windowText" lastClr="000000"/>
              </a:solidFill>
              <a:latin typeface="Arial"/>
              <a:cs typeface="Arial"/>
            </a:endParaRPr>
          </a:p>
          <a:p>
            <a:pPr marL="9525" defTabSz="685800">
              <a:tabLst>
                <a:tab pos="345281" algn="l"/>
              </a:tabLst>
            </a:pPr>
            <a:r>
              <a:rPr sz="675" kern="0" spc="-15" dirty="0">
                <a:solidFill>
                  <a:srgbClr val="5B5C63"/>
                </a:solidFill>
                <a:latin typeface="Arial"/>
                <a:cs typeface="Arial"/>
              </a:rPr>
              <a:t>Fax:</a:t>
            </a:r>
            <a:r>
              <a:rPr sz="675" kern="0" dirty="0">
                <a:solidFill>
                  <a:srgbClr val="5B5C63"/>
                </a:solidFill>
                <a:latin typeface="Arial"/>
                <a:cs typeface="Arial"/>
              </a:rPr>
              <a:t>	+49</a:t>
            </a:r>
            <a:r>
              <a:rPr sz="675" kern="0" spc="161" dirty="0">
                <a:solidFill>
                  <a:srgbClr val="5B5C63"/>
                </a:solidFill>
                <a:latin typeface="Arial"/>
                <a:cs typeface="Arial"/>
              </a:rPr>
              <a:t> </a:t>
            </a:r>
            <a:r>
              <a:rPr sz="675" kern="0" dirty="0">
                <a:solidFill>
                  <a:srgbClr val="5B5C63"/>
                </a:solidFill>
                <a:latin typeface="Arial"/>
                <a:cs typeface="Arial"/>
              </a:rPr>
              <a:t>(0)941</a:t>
            </a:r>
            <a:r>
              <a:rPr sz="675" kern="0" spc="158" dirty="0">
                <a:solidFill>
                  <a:srgbClr val="5B5C63"/>
                </a:solidFill>
                <a:latin typeface="Arial"/>
                <a:cs typeface="Arial"/>
              </a:rPr>
              <a:t> </a:t>
            </a:r>
            <a:r>
              <a:rPr sz="675" kern="0" dirty="0">
                <a:solidFill>
                  <a:srgbClr val="5B5C63"/>
                </a:solidFill>
                <a:latin typeface="Arial"/>
                <a:cs typeface="Arial"/>
              </a:rPr>
              <a:t>784</a:t>
            </a:r>
            <a:r>
              <a:rPr sz="675" kern="0" spc="165" dirty="0">
                <a:solidFill>
                  <a:srgbClr val="5B5C63"/>
                </a:solidFill>
                <a:latin typeface="Arial"/>
                <a:cs typeface="Arial"/>
              </a:rPr>
              <a:t> </a:t>
            </a:r>
            <a:r>
              <a:rPr sz="675" kern="0" dirty="0">
                <a:solidFill>
                  <a:srgbClr val="5B5C63"/>
                </a:solidFill>
                <a:latin typeface="Arial"/>
                <a:cs typeface="Arial"/>
              </a:rPr>
              <a:t>47</a:t>
            </a:r>
            <a:r>
              <a:rPr sz="675" kern="0" spc="153" dirty="0">
                <a:solidFill>
                  <a:srgbClr val="5B5C63"/>
                </a:solidFill>
                <a:latin typeface="Arial"/>
                <a:cs typeface="Arial"/>
              </a:rPr>
              <a:t> </a:t>
            </a:r>
            <a:r>
              <a:rPr sz="675" kern="0" spc="38" dirty="0">
                <a:solidFill>
                  <a:srgbClr val="5B5C63"/>
                </a:solidFill>
                <a:latin typeface="Arial"/>
                <a:cs typeface="Arial"/>
              </a:rPr>
              <a:t>27-</a:t>
            </a:r>
            <a:r>
              <a:rPr sz="675" kern="0" spc="-38" dirty="0">
                <a:solidFill>
                  <a:srgbClr val="5B5C63"/>
                </a:solidFill>
                <a:latin typeface="Arial"/>
                <a:cs typeface="Arial"/>
              </a:rPr>
              <a:t>9</a:t>
            </a:r>
            <a:endParaRPr sz="675" kern="0">
              <a:solidFill>
                <a:sysClr val="windowText" lastClr="000000"/>
              </a:solidFill>
              <a:latin typeface="Arial"/>
              <a:cs typeface="Arial"/>
            </a:endParaRPr>
          </a:p>
          <a:p>
            <a:pPr marL="9525" defTabSz="685800">
              <a:spcBef>
                <a:spcPts val="450"/>
              </a:spcBef>
            </a:pPr>
            <a:r>
              <a:rPr sz="675" kern="0" spc="-8" dirty="0">
                <a:solidFill>
                  <a:srgbClr val="5B5C63"/>
                </a:solidFill>
                <a:latin typeface="Arial"/>
                <a:cs typeface="Arial"/>
                <a:hlinkClick r:id="rId12"/>
              </a:rPr>
              <a:t>regensburg@anchor.eu</a:t>
            </a:r>
            <a:endParaRPr sz="675" kern="0">
              <a:solidFill>
                <a:sysClr val="windowText" lastClr="000000"/>
              </a:solidFill>
              <a:latin typeface="Arial"/>
              <a:cs typeface="Arial"/>
            </a:endParaRPr>
          </a:p>
        </p:txBody>
      </p:sp>
      <p:sp>
        <p:nvSpPr>
          <p:cNvPr id="10" name="object 10"/>
          <p:cNvSpPr txBox="1"/>
          <p:nvPr/>
        </p:nvSpPr>
        <p:spPr>
          <a:xfrm>
            <a:off x="1988249" y="3493579"/>
            <a:ext cx="1330166" cy="882934"/>
          </a:xfrm>
          <a:prstGeom prst="rect">
            <a:avLst/>
          </a:prstGeom>
        </p:spPr>
        <p:txBody>
          <a:bodyPr vert="horz" wrap="square" lIns="0" tIns="66675" rIns="0" bIns="0" rtlCol="0">
            <a:spAutoFit/>
          </a:bodyPr>
          <a:lstStyle/>
          <a:p>
            <a:pPr marL="9525" defTabSz="685800">
              <a:spcBef>
                <a:spcPts val="525"/>
              </a:spcBef>
            </a:pPr>
            <a:r>
              <a:rPr sz="675" b="1" kern="0" spc="-8" dirty="0">
                <a:solidFill>
                  <a:srgbClr val="5B5C63"/>
                </a:solidFill>
                <a:latin typeface="Arial"/>
                <a:cs typeface="Arial"/>
              </a:rPr>
              <a:t>Stuttgart</a:t>
            </a:r>
            <a:endParaRPr sz="675" kern="0">
              <a:solidFill>
                <a:sysClr val="windowText" lastClr="000000"/>
              </a:solidFill>
              <a:latin typeface="Arial"/>
              <a:cs typeface="Arial"/>
            </a:endParaRPr>
          </a:p>
          <a:p>
            <a:pPr marL="9525" defTabSz="685800">
              <a:spcBef>
                <a:spcPts val="450"/>
              </a:spcBef>
            </a:pPr>
            <a:r>
              <a:rPr sz="675" kern="0" spc="15" dirty="0">
                <a:solidFill>
                  <a:srgbClr val="5B5C63"/>
                </a:solidFill>
                <a:latin typeface="Arial"/>
                <a:cs typeface="Arial"/>
              </a:rPr>
              <a:t>Kronprinzstraße</a:t>
            </a:r>
            <a:r>
              <a:rPr sz="675" kern="0" spc="326" dirty="0">
                <a:solidFill>
                  <a:srgbClr val="5B5C63"/>
                </a:solidFill>
                <a:latin typeface="Arial"/>
                <a:cs typeface="Arial"/>
              </a:rPr>
              <a:t> </a:t>
            </a:r>
            <a:r>
              <a:rPr sz="675" kern="0" spc="-19" dirty="0">
                <a:solidFill>
                  <a:srgbClr val="5B5C63"/>
                </a:solidFill>
                <a:latin typeface="Arial"/>
                <a:cs typeface="Arial"/>
              </a:rPr>
              <a:t>16</a:t>
            </a:r>
            <a:endParaRPr sz="675" kern="0">
              <a:solidFill>
                <a:sysClr val="windowText" lastClr="000000"/>
              </a:solidFill>
              <a:latin typeface="Arial"/>
              <a:cs typeface="Arial"/>
            </a:endParaRPr>
          </a:p>
          <a:p>
            <a:pPr marL="9525" defTabSz="685800"/>
            <a:r>
              <a:rPr sz="675" kern="0" dirty="0">
                <a:solidFill>
                  <a:srgbClr val="5B5C63"/>
                </a:solidFill>
                <a:latin typeface="Arial"/>
                <a:cs typeface="Arial"/>
              </a:rPr>
              <a:t>70173</a:t>
            </a:r>
            <a:r>
              <a:rPr sz="675" kern="0" spc="191" dirty="0">
                <a:solidFill>
                  <a:srgbClr val="5B5C63"/>
                </a:solidFill>
                <a:latin typeface="Arial"/>
                <a:cs typeface="Arial"/>
              </a:rPr>
              <a:t> </a:t>
            </a:r>
            <a:r>
              <a:rPr sz="675" kern="0" spc="-8" dirty="0">
                <a:solidFill>
                  <a:srgbClr val="5B5C63"/>
                </a:solidFill>
                <a:latin typeface="Arial"/>
                <a:cs typeface="Arial"/>
              </a:rPr>
              <a:t>Stuttgart</a:t>
            </a:r>
            <a:endParaRPr sz="675" kern="0">
              <a:solidFill>
                <a:sysClr val="windowText" lastClr="000000"/>
              </a:solidFill>
              <a:latin typeface="Arial"/>
              <a:cs typeface="Arial"/>
            </a:endParaRPr>
          </a:p>
          <a:p>
            <a:pPr marL="9525" defTabSz="685800">
              <a:spcBef>
                <a:spcPts val="450"/>
              </a:spcBef>
            </a:pPr>
            <a:r>
              <a:rPr sz="675" kern="0" dirty="0">
                <a:solidFill>
                  <a:srgbClr val="5B5C63"/>
                </a:solidFill>
                <a:latin typeface="Arial"/>
                <a:cs typeface="Arial"/>
              </a:rPr>
              <a:t>Phone:</a:t>
            </a:r>
            <a:r>
              <a:rPr sz="675" kern="0" spc="281" dirty="0">
                <a:solidFill>
                  <a:srgbClr val="5B5C63"/>
                </a:solidFill>
                <a:latin typeface="Arial"/>
                <a:cs typeface="Arial"/>
              </a:rPr>
              <a:t> </a:t>
            </a:r>
            <a:r>
              <a:rPr sz="675" kern="0" dirty="0">
                <a:solidFill>
                  <a:srgbClr val="5B5C63"/>
                </a:solidFill>
                <a:latin typeface="Arial"/>
                <a:cs typeface="Arial"/>
              </a:rPr>
              <a:t>+49</a:t>
            </a:r>
            <a:r>
              <a:rPr sz="675" kern="0" spc="191" dirty="0">
                <a:solidFill>
                  <a:srgbClr val="5B5C63"/>
                </a:solidFill>
                <a:latin typeface="Arial"/>
                <a:cs typeface="Arial"/>
              </a:rPr>
              <a:t> </a:t>
            </a:r>
            <a:r>
              <a:rPr sz="675" kern="0" dirty="0">
                <a:solidFill>
                  <a:srgbClr val="5B5C63"/>
                </a:solidFill>
                <a:latin typeface="Arial"/>
                <a:cs typeface="Arial"/>
              </a:rPr>
              <a:t>(0)711</a:t>
            </a:r>
            <a:r>
              <a:rPr sz="675" kern="0" spc="184" dirty="0">
                <a:solidFill>
                  <a:srgbClr val="5B5C63"/>
                </a:solidFill>
                <a:latin typeface="Arial"/>
                <a:cs typeface="Arial"/>
              </a:rPr>
              <a:t> </a:t>
            </a:r>
            <a:r>
              <a:rPr sz="675" kern="0" dirty="0">
                <a:solidFill>
                  <a:srgbClr val="5B5C63"/>
                </a:solidFill>
                <a:latin typeface="Arial"/>
                <a:cs typeface="Arial"/>
              </a:rPr>
              <a:t>284</a:t>
            </a:r>
            <a:r>
              <a:rPr sz="675" kern="0" spc="195" dirty="0">
                <a:solidFill>
                  <a:srgbClr val="5B5C63"/>
                </a:solidFill>
                <a:latin typeface="Arial"/>
                <a:cs typeface="Arial"/>
              </a:rPr>
              <a:t> </a:t>
            </a:r>
            <a:r>
              <a:rPr sz="675" kern="0" spc="38" dirty="0">
                <a:solidFill>
                  <a:srgbClr val="5B5C63"/>
                </a:solidFill>
                <a:latin typeface="Arial"/>
                <a:cs typeface="Arial"/>
              </a:rPr>
              <a:t>266-</a:t>
            </a:r>
            <a:r>
              <a:rPr sz="675" kern="0" spc="-38" dirty="0">
                <a:solidFill>
                  <a:srgbClr val="5B5C63"/>
                </a:solidFill>
                <a:latin typeface="Arial"/>
                <a:cs typeface="Arial"/>
              </a:rPr>
              <a:t>0</a:t>
            </a:r>
            <a:endParaRPr sz="675" kern="0">
              <a:solidFill>
                <a:sysClr val="windowText" lastClr="000000"/>
              </a:solidFill>
              <a:latin typeface="Arial"/>
              <a:cs typeface="Arial"/>
            </a:endParaRPr>
          </a:p>
          <a:p>
            <a:pPr marL="9525" defTabSz="685800">
              <a:tabLst>
                <a:tab pos="345281" algn="l"/>
              </a:tabLst>
            </a:pPr>
            <a:r>
              <a:rPr sz="675" kern="0" spc="-15" dirty="0">
                <a:solidFill>
                  <a:srgbClr val="5B5C63"/>
                </a:solidFill>
                <a:latin typeface="Arial"/>
                <a:cs typeface="Arial"/>
              </a:rPr>
              <a:t>Fax:</a:t>
            </a:r>
            <a:r>
              <a:rPr sz="675" kern="0" dirty="0">
                <a:solidFill>
                  <a:srgbClr val="5B5C63"/>
                </a:solidFill>
                <a:latin typeface="Arial"/>
                <a:cs typeface="Arial"/>
              </a:rPr>
              <a:t>	+49</a:t>
            </a:r>
            <a:r>
              <a:rPr sz="675" kern="0" spc="180" dirty="0">
                <a:solidFill>
                  <a:srgbClr val="5B5C63"/>
                </a:solidFill>
                <a:latin typeface="Arial"/>
                <a:cs typeface="Arial"/>
              </a:rPr>
              <a:t> </a:t>
            </a:r>
            <a:r>
              <a:rPr sz="675" kern="0" dirty="0">
                <a:solidFill>
                  <a:srgbClr val="5B5C63"/>
                </a:solidFill>
                <a:latin typeface="Arial"/>
                <a:cs typeface="Arial"/>
              </a:rPr>
              <a:t>(0)711</a:t>
            </a:r>
            <a:r>
              <a:rPr sz="675" kern="0" spc="172" dirty="0">
                <a:solidFill>
                  <a:srgbClr val="5B5C63"/>
                </a:solidFill>
                <a:latin typeface="Arial"/>
                <a:cs typeface="Arial"/>
              </a:rPr>
              <a:t> </a:t>
            </a:r>
            <a:r>
              <a:rPr sz="675" kern="0" dirty="0">
                <a:solidFill>
                  <a:srgbClr val="5B5C63"/>
                </a:solidFill>
                <a:latin typeface="Arial"/>
                <a:cs typeface="Arial"/>
              </a:rPr>
              <a:t>284</a:t>
            </a:r>
            <a:r>
              <a:rPr sz="675" kern="0" spc="184" dirty="0">
                <a:solidFill>
                  <a:srgbClr val="5B5C63"/>
                </a:solidFill>
                <a:latin typeface="Arial"/>
                <a:cs typeface="Arial"/>
              </a:rPr>
              <a:t> </a:t>
            </a:r>
            <a:r>
              <a:rPr sz="675" kern="0" spc="38" dirty="0">
                <a:solidFill>
                  <a:srgbClr val="5B5C63"/>
                </a:solidFill>
                <a:latin typeface="Arial"/>
                <a:cs typeface="Arial"/>
              </a:rPr>
              <a:t>266-</a:t>
            </a:r>
            <a:r>
              <a:rPr sz="675" kern="0" spc="19" dirty="0">
                <a:solidFill>
                  <a:srgbClr val="5B5C63"/>
                </a:solidFill>
                <a:latin typeface="Arial"/>
                <a:cs typeface="Arial"/>
              </a:rPr>
              <a:t>29</a:t>
            </a:r>
            <a:endParaRPr sz="675" kern="0">
              <a:solidFill>
                <a:sysClr val="windowText" lastClr="000000"/>
              </a:solidFill>
              <a:latin typeface="Arial"/>
              <a:cs typeface="Arial"/>
            </a:endParaRPr>
          </a:p>
          <a:p>
            <a:pPr marL="9525" defTabSz="685800">
              <a:spcBef>
                <a:spcPts val="450"/>
              </a:spcBef>
            </a:pPr>
            <a:r>
              <a:rPr sz="675" kern="0" spc="-8" dirty="0">
                <a:solidFill>
                  <a:srgbClr val="5B5C63"/>
                </a:solidFill>
                <a:latin typeface="Arial"/>
                <a:cs typeface="Arial"/>
                <a:hlinkClick r:id="rId13"/>
              </a:rPr>
              <a:t>stuttgart@anchor.eu</a:t>
            </a:r>
            <a:endParaRPr sz="675" kern="0">
              <a:solidFill>
                <a:sysClr val="windowText" lastClr="000000"/>
              </a:solidFill>
              <a:latin typeface="Arial"/>
              <a:cs typeface="Arial"/>
            </a:endParaRPr>
          </a:p>
        </p:txBody>
      </p:sp>
      <p:sp>
        <p:nvSpPr>
          <p:cNvPr id="11" name="object 11"/>
          <p:cNvSpPr txBox="1"/>
          <p:nvPr/>
        </p:nvSpPr>
        <p:spPr>
          <a:xfrm>
            <a:off x="3691984" y="3493579"/>
            <a:ext cx="1410653" cy="882934"/>
          </a:xfrm>
          <a:prstGeom prst="rect">
            <a:avLst/>
          </a:prstGeom>
        </p:spPr>
        <p:txBody>
          <a:bodyPr vert="horz" wrap="square" lIns="0" tIns="66675" rIns="0" bIns="0" rtlCol="0">
            <a:spAutoFit/>
          </a:bodyPr>
          <a:lstStyle/>
          <a:p>
            <a:pPr marL="9525" defTabSz="685800">
              <a:spcBef>
                <a:spcPts val="525"/>
              </a:spcBef>
            </a:pPr>
            <a:r>
              <a:rPr sz="675" b="1" kern="0" spc="-19" dirty="0">
                <a:solidFill>
                  <a:srgbClr val="5B5C63"/>
                </a:solidFill>
                <a:latin typeface="Arial"/>
                <a:cs typeface="Arial"/>
              </a:rPr>
              <a:t>Ulm</a:t>
            </a:r>
            <a:endParaRPr sz="675" kern="0">
              <a:solidFill>
                <a:sysClr val="windowText" lastClr="000000"/>
              </a:solidFill>
              <a:latin typeface="Arial"/>
              <a:cs typeface="Arial"/>
            </a:endParaRPr>
          </a:p>
          <a:p>
            <a:pPr marL="9525" defTabSz="685800">
              <a:spcBef>
                <a:spcPts val="450"/>
              </a:spcBef>
            </a:pPr>
            <a:r>
              <a:rPr sz="675" kern="0" spc="15" dirty="0">
                <a:solidFill>
                  <a:srgbClr val="5B5C63"/>
                </a:solidFill>
                <a:latin typeface="Arial"/>
                <a:cs typeface="Arial"/>
              </a:rPr>
              <a:t>Syrlinstraße</a:t>
            </a:r>
            <a:r>
              <a:rPr sz="675" kern="0" spc="263" dirty="0">
                <a:solidFill>
                  <a:srgbClr val="5B5C63"/>
                </a:solidFill>
                <a:latin typeface="Arial"/>
                <a:cs typeface="Arial"/>
              </a:rPr>
              <a:t> </a:t>
            </a:r>
            <a:r>
              <a:rPr sz="675" kern="0" spc="-19" dirty="0">
                <a:solidFill>
                  <a:srgbClr val="5B5C63"/>
                </a:solidFill>
                <a:latin typeface="Arial"/>
                <a:cs typeface="Arial"/>
              </a:rPr>
              <a:t>38</a:t>
            </a:r>
            <a:endParaRPr sz="675" kern="0">
              <a:solidFill>
                <a:sysClr val="windowText" lastClr="000000"/>
              </a:solidFill>
              <a:latin typeface="Arial"/>
              <a:cs typeface="Arial"/>
            </a:endParaRPr>
          </a:p>
          <a:p>
            <a:pPr marL="9525" defTabSz="685800"/>
            <a:r>
              <a:rPr sz="675" kern="0" dirty="0">
                <a:solidFill>
                  <a:srgbClr val="5B5C63"/>
                </a:solidFill>
                <a:latin typeface="Arial"/>
                <a:cs typeface="Arial"/>
              </a:rPr>
              <a:t>89073</a:t>
            </a:r>
            <a:r>
              <a:rPr sz="675" kern="0" spc="199" dirty="0">
                <a:solidFill>
                  <a:srgbClr val="5B5C63"/>
                </a:solidFill>
                <a:latin typeface="Arial"/>
                <a:cs typeface="Arial"/>
              </a:rPr>
              <a:t> </a:t>
            </a:r>
            <a:r>
              <a:rPr sz="675" kern="0" spc="-19" dirty="0">
                <a:solidFill>
                  <a:srgbClr val="5B5C63"/>
                </a:solidFill>
                <a:latin typeface="Arial"/>
                <a:cs typeface="Arial"/>
              </a:rPr>
              <a:t>Ulm</a:t>
            </a:r>
            <a:endParaRPr sz="675" kern="0">
              <a:solidFill>
                <a:sysClr val="windowText" lastClr="000000"/>
              </a:solidFill>
              <a:latin typeface="Arial"/>
              <a:cs typeface="Arial"/>
            </a:endParaRPr>
          </a:p>
          <a:p>
            <a:pPr marL="9525" defTabSz="685800">
              <a:spcBef>
                <a:spcPts val="450"/>
              </a:spcBef>
            </a:pPr>
            <a:r>
              <a:rPr sz="675" kern="0" dirty="0">
                <a:solidFill>
                  <a:srgbClr val="5B5C63"/>
                </a:solidFill>
                <a:latin typeface="Arial"/>
                <a:cs typeface="Arial"/>
              </a:rPr>
              <a:t>Phone:</a:t>
            </a:r>
            <a:r>
              <a:rPr sz="675" kern="0" spc="263" dirty="0">
                <a:solidFill>
                  <a:srgbClr val="5B5C63"/>
                </a:solidFill>
                <a:latin typeface="Arial"/>
                <a:cs typeface="Arial"/>
              </a:rPr>
              <a:t> </a:t>
            </a:r>
            <a:r>
              <a:rPr sz="675" kern="0" dirty="0">
                <a:solidFill>
                  <a:srgbClr val="5B5C63"/>
                </a:solidFill>
                <a:latin typeface="Arial"/>
                <a:cs typeface="Arial"/>
              </a:rPr>
              <a:t>+49</a:t>
            </a:r>
            <a:r>
              <a:rPr sz="675" kern="0" spc="176" dirty="0">
                <a:solidFill>
                  <a:srgbClr val="5B5C63"/>
                </a:solidFill>
                <a:latin typeface="Arial"/>
                <a:cs typeface="Arial"/>
              </a:rPr>
              <a:t> </a:t>
            </a:r>
            <a:r>
              <a:rPr sz="675" kern="0" dirty="0">
                <a:solidFill>
                  <a:srgbClr val="5B5C63"/>
                </a:solidFill>
                <a:latin typeface="Arial"/>
                <a:cs typeface="Arial"/>
              </a:rPr>
              <a:t>(0)731</a:t>
            </a:r>
            <a:r>
              <a:rPr sz="675" kern="0" spc="169" dirty="0">
                <a:solidFill>
                  <a:srgbClr val="5B5C63"/>
                </a:solidFill>
                <a:latin typeface="Arial"/>
                <a:cs typeface="Arial"/>
              </a:rPr>
              <a:t> </a:t>
            </a:r>
            <a:r>
              <a:rPr sz="675" kern="0" dirty="0">
                <a:solidFill>
                  <a:srgbClr val="5B5C63"/>
                </a:solidFill>
                <a:latin typeface="Arial"/>
                <a:cs typeface="Arial"/>
              </a:rPr>
              <a:t>938</a:t>
            </a:r>
            <a:r>
              <a:rPr sz="675" kern="0" spc="176" dirty="0">
                <a:solidFill>
                  <a:srgbClr val="5B5C63"/>
                </a:solidFill>
                <a:latin typeface="Arial"/>
                <a:cs typeface="Arial"/>
              </a:rPr>
              <a:t> </a:t>
            </a:r>
            <a:r>
              <a:rPr sz="675" kern="0" dirty="0">
                <a:solidFill>
                  <a:srgbClr val="5B5C63"/>
                </a:solidFill>
                <a:latin typeface="Arial"/>
                <a:cs typeface="Arial"/>
              </a:rPr>
              <a:t>07</a:t>
            </a:r>
            <a:r>
              <a:rPr sz="675" kern="0" spc="169" dirty="0">
                <a:solidFill>
                  <a:srgbClr val="5B5C63"/>
                </a:solidFill>
                <a:latin typeface="Arial"/>
                <a:cs typeface="Arial"/>
              </a:rPr>
              <a:t> </a:t>
            </a:r>
            <a:r>
              <a:rPr sz="675" kern="0" spc="38" dirty="0">
                <a:solidFill>
                  <a:srgbClr val="5B5C63"/>
                </a:solidFill>
                <a:latin typeface="Arial"/>
                <a:cs typeface="Arial"/>
              </a:rPr>
              <a:t>79-</a:t>
            </a:r>
            <a:r>
              <a:rPr sz="675" kern="0" spc="-38" dirty="0">
                <a:solidFill>
                  <a:srgbClr val="5B5C63"/>
                </a:solidFill>
                <a:latin typeface="Arial"/>
                <a:cs typeface="Arial"/>
              </a:rPr>
              <a:t>0</a:t>
            </a:r>
            <a:endParaRPr sz="675" kern="0">
              <a:solidFill>
                <a:sysClr val="windowText" lastClr="000000"/>
              </a:solidFill>
              <a:latin typeface="Arial"/>
              <a:cs typeface="Arial"/>
            </a:endParaRPr>
          </a:p>
          <a:p>
            <a:pPr marL="9525" defTabSz="685800">
              <a:tabLst>
                <a:tab pos="345281" algn="l"/>
              </a:tabLst>
            </a:pPr>
            <a:r>
              <a:rPr sz="675" kern="0" spc="-15" dirty="0">
                <a:solidFill>
                  <a:srgbClr val="5B5C63"/>
                </a:solidFill>
                <a:latin typeface="Arial"/>
                <a:cs typeface="Arial"/>
              </a:rPr>
              <a:t>Fax:</a:t>
            </a:r>
            <a:r>
              <a:rPr sz="675" kern="0" dirty="0">
                <a:solidFill>
                  <a:srgbClr val="5B5C63"/>
                </a:solidFill>
                <a:latin typeface="Arial"/>
                <a:cs typeface="Arial"/>
              </a:rPr>
              <a:t>	+49</a:t>
            </a:r>
            <a:r>
              <a:rPr sz="675" kern="0" spc="161" dirty="0">
                <a:solidFill>
                  <a:srgbClr val="5B5C63"/>
                </a:solidFill>
                <a:latin typeface="Arial"/>
                <a:cs typeface="Arial"/>
              </a:rPr>
              <a:t> </a:t>
            </a:r>
            <a:r>
              <a:rPr sz="675" kern="0" dirty="0">
                <a:solidFill>
                  <a:srgbClr val="5B5C63"/>
                </a:solidFill>
                <a:latin typeface="Arial"/>
                <a:cs typeface="Arial"/>
              </a:rPr>
              <a:t>(0)731</a:t>
            </a:r>
            <a:r>
              <a:rPr sz="675" kern="0" spc="158" dirty="0">
                <a:solidFill>
                  <a:srgbClr val="5B5C63"/>
                </a:solidFill>
                <a:latin typeface="Arial"/>
                <a:cs typeface="Arial"/>
              </a:rPr>
              <a:t> </a:t>
            </a:r>
            <a:r>
              <a:rPr sz="675" kern="0" dirty="0">
                <a:solidFill>
                  <a:srgbClr val="5B5C63"/>
                </a:solidFill>
                <a:latin typeface="Arial"/>
                <a:cs typeface="Arial"/>
              </a:rPr>
              <a:t>938</a:t>
            </a:r>
            <a:r>
              <a:rPr sz="675" kern="0" spc="165" dirty="0">
                <a:solidFill>
                  <a:srgbClr val="5B5C63"/>
                </a:solidFill>
                <a:latin typeface="Arial"/>
                <a:cs typeface="Arial"/>
              </a:rPr>
              <a:t> </a:t>
            </a:r>
            <a:r>
              <a:rPr sz="675" kern="0" dirty="0">
                <a:solidFill>
                  <a:srgbClr val="5B5C63"/>
                </a:solidFill>
                <a:latin typeface="Arial"/>
                <a:cs typeface="Arial"/>
              </a:rPr>
              <a:t>07</a:t>
            </a:r>
            <a:r>
              <a:rPr sz="675" kern="0" spc="153" dirty="0">
                <a:solidFill>
                  <a:srgbClr val="5B5C63"/>
                </a:solidFill>
                <a:latin typeface="Arial"/>
                <a:cs typeface="Arial"/>
              </a:rPr>
              <a:t> </a:t>
            </a:r>
            <a:r>
              <a:rPr sz="675" kern="0" spc="38" dirty="0">
                <a:solidFill>
                  <a:srgbClr val="5B5C63"/>
                </a:solidFill>
                <a:latin typeface="Arial"/>
                <a:cs typeface="Arial"/>
              </a:rPr>
              <a:t>79-</a:t>
            </a:r>
            <a:r>
              <a:rPr sz="675" kern="0" spc="19" dirty="0">
                <a:solidFill>
                  <a:srgbClr val="5B5C63"/>
                </a:solidFill>
                <a:latin typeface="Arial"/>
                <a:cs typeface="Arial"/>
              </a:rPr>
              <a:t>20</a:t>
            </a:r>
            <a:endParaRPr sz="675" kern="0">
              <a:solidFill>
                <a:sysClr val="windowText" lastClr="000000"/>
              </a:solidFill>
              <a:latin typeface="Arial"/>
              <a:cs typeface="Arial"/>
            </a:endParaRPr>
          </a:p>
          <a:p>
            <a:pPr marL="9525" defTabSz="685800">
              <a:spcBef>
                <a:spcPts val="450"/>
              </a:spcBef>
            </a:pPr>
            <a:r>
              <a:rPr sz="675" kern="0" spc="-8" dirty="0">
                <a:solidFill>
                  <a:srgbClr val="5B5C63"/>
                </a:solidFill>
                <a:latin typeface="Arial"/>
                <a:cs typeface="Arial"/>
                <a:hlinkClick r:id="rId14"/>
              </a:rPr>
              <a:t>ulm@anchor.eu</a:t>
            </a:r>
            <a:endParaRPr sz="675" kern="0">
              <a:solidFill>
                <a:sysClr val="windowText" lastClr="000000"/>
              </a:solidFill>
              <a:latin typeface="Arial"/>
              <a:cs typeface="Arial"/>
            </a:endParaRPr>
          </a:p>
        </p:txBody>
      </p:sp>
      <p:sp>
        <p:nvSpPr>
          <p:cNvPr id="12" name="object 12"/>
          <p:cNvSpPr txBox="1"/>
          <p:nvPr/>
        </p:nvSpPr>
        <p:spPr>
          <a:xfrm>
            <a:off x="5389816" y="3493579"/>
            <a:ext cx="1330642" cy="882934"/>
          </a:xfrm>
          <a:prstGeom prst="rect">
            <a:avLst/>
          </a:prstGeom>
        </p:spPr>
        <p:txBody>
          <a:bodyPr vert="horz" wrap="square" lIns="0" tIns="66675" rIns="0" bIns="0" rtlCol="0">
            <a:spAutoFit/>
          </a:bodyPr>
          <a:lstStyle/>
          <a:p>
            <a:pPr marL="9525" defTabSz="685800">
              <a:spcBef>
                <a:spcPts val="525"/>
              </a:spcBef>
            </a:pPr>
            <a:r>
              <a:rPr sz="675" b="1" kern="0" spc="-8" dirty="0">
                <a:solidFill>
                  <a:srgbClr val="5B5C63"/>
                </a:solidFill>
                <a:latin typeface="Arial"/>
                <a:cs typeface="Arial"/>
              </a:rPr>
              <a:t>Weilheim</a:t>
            </a:r>
            <a:endParaRPr sz="675" kern="0">
              <a:solidFill>
                <a:sysClr val="windowText" lastClr="000000"/>
              </a:solidFill>
              <a:latin typeface="Arial"/>
              <a:cs typeface="Arial"/>
            </a:endParaRPr>
          </a:p>
          <a:p>
            <a:pPr marL="9525" defTabSz="685800">
              <a:spcBef>
                <a:spcPts val="450"/>
              </a:spcBef>
            </a:pPr>
            <a:r>
              <a:rPr sz="675" kern="0" spc="8" dirty="0">
                <a:solidFill>
                  <a:srgbClr val="5B5C63"/>
                </a:solidFill>
                <a:latin typeface="Arial"/>
                <a:cs typeface="Arial"/>
              </a:rPr>
              <a:t>Kirchplatz</a:t>
            </a:r>
            <a:r>
              <a:rPr sz="675" kern="0" spc="311" dirty="0">
                <a:solidFill>
                  <a:srgbClr val="5B5C63"/>
                </a:solidFill>
                <a:latin typeface="Arial"/>
                <a:cs typeface="Arial"/>
              </a:rPr>
              <a:t> </a:t>
            </a:r>
            <a:r>
              <a:rPr sz="675" kern="0" spc="-38" dirty="0">
                <a:solidFill>
                  <a:srgbClr val="5B5C63"/>
                </a:solidFill>
                <a:latin typeface="Arial"/>
                <a:cs typeface="Arial"/>
              </a:rPr>
              <a:t>9</a:t>
            </a:r>
            <a:endParaRPr sz="675" kern="0">
              <a:solidFill>
                <a:sysClr val="windowText" lastClr="000000"/>
              </a:solidFill>
              <a:latin typeface="Arial"/>
              <a:cs typeface="Arial"/>
            </a:endParaRPr>
          </a:p>
          <a:p>
            <a:pPr marL="9525" defTabSz="685800"/>
            <a:r>
              <a:rPr sz="675" kern="0" spc="8" dirty="0">
                <a:solidFill>
                  <a:srgbClr val="5B5C63"/>
                </a:solidFill>
                <a:latin typeface="Arial"/>
                <a:cs typeface="Arial"/>
              </a:rPr>
              <a:t>82362</a:t>
            </a:r>
            <a:r>
              <a:rPr sz="675" kern="0" spc="172" dirty="0">
                <a:solidFill>
                  <a:srgbClr val="5B5C63"/>
                </a:solidFill>
                <a:latin typeface="Arial"/>
                <a:cs typeface="Arial"/>
              </a:rPr>
              <a:t> </a:t>
            </a:r>
            <a:r>
              <a:rPr sz="675" kern="0" spc="8" dirty="0">
                <a:solidFill>
                  <a:srgbClr val="5B5C63"/>
                </a:solidFill>
                <a:latin typeface="Arial"/>
                <a:cs typeface="Arial"/>
              </a:rPr>
              <a:t>Weilheim</a:t>
            </a:r>
            <a:r>
              <a:rPr sz="675" kern="0" spc="146" dirty="0">
                <a:solidFill>
                  <a:srgbClr val="5B5C63"/>
                </a:solidFill>
                <a:latin typeface="Arial"/>
                <a:cs typeface="Arial"/>
              </a:rPr>
              <a:t> </a:t>
            </a:r>
            <a:r>
              <a:rPr sz="675" kern="0" spc="8" dirty="0">
                <a:solidFill>
                  <a:srgbClr val="5B5C63"/>
                </a:solidFill>
                <a:latin typeface="Arial"/>
                <a:cs typeface="Arial"/>
              </a:rPr>
              <a:t>i.</a:t>
            </a:r>
            <a:r>
              <a:rPr sz="675" kern="0" spc="188" dirty="0">
                <a:solidFill>
                  <a:srgbClr val="5B5C63"/>
                </a:solidFill>
                <a:latin typeface="Arial"/>
                <a:cs typeface="Arial"/>
              </a:rPr>
              <a:t> </a:t>
            </a:r>
            <a:r>
              <a:rPr sz="675" kern="0" spc="-19" dirty="0">
                <a:solidFill>
                  <a:srgbClr val="5B5C63"/>
                </a:solidFill>
                <a:latin typeface="Arial"/>
                <a:cs typeface="Arial"/>
              </a:rPr>
              <a:t>OB</a:t>
            </a:r>
            <a:endParaRPr sz="675" kern="0">
              <a:solidFill>
                <a:sysClr val="windowText" lastClr="000000"/>
              </a:solidFill>
              <a:latin typeface="Arial"/>
              <a:cs typeface="Arial"/>
            </a:endParaRPr>
          </a:p>
          <a:p>
            <a:pPr marL="9525" defTabSz="685800">
              <a:spcBef>
                <a:spcPts val="450"/>
              </a:spcBef>
            </a:pPr>
            <a:r>
              <a:rPr sz="675" kern="0" dirty="0">
                <a:solidFill>
                  <a:srgbClr val="5B5C63"/>
                </a:solidFill>
                <a:latin typeface="Arial"/>
                <a:cs typeface="Arial"/>
              </a:rPr>
              <a:t>Phone:</a:t>
            </a:r>
            <a:r>
              <a:rPr sz="675" kern="0" spc="281" dirty="0">
                <a:solidFill>
                  <a:srgbClr val="5B5C63"/>
                </a:solidFill>
                <a:latin typeface="Arial"/>
                <a:cs typeface="Arial"/>
              </a:rPr>
              <a:t> </a:t>
            </a:r>
            <a:r>
              <a:rPr sz="675" kern="0" dirty="0">
                <a:solidFill>
                  <a:srgbClr val="5B5C63"/>
                </a:solidFill>
                <a:latin typeface="Arial"/>
                <a:cs typeface="Arial"/>
              </a:rPr>
              <a:t>+49</a:t>
            </a:r>
            <a:r>
              <a:rPr sz="675" kern="0" spc="191" dirty="0">
                <a:solidFill>
                  <a:srgbClr val="5B5C63"/>
                </a:solidFill>
                <a:latin typeface="Arial"/>
                <a:cs typeface="Arial"/>
              </a:rPr>
              <a:t> </a:t>
            </a:r>
            <a:r>
              <a:rPr sz="675" kern="0" dirty="0">
                <a:solidFill>
                  <a:srgbClr val="5B5C63"/>
                </a:solidFill>
                <a:latin typeface="Arial"/>
                <a:cs typeface="Arial"/>
              </a:rPr>
              <a:t>(0)881</a:t>
            </a:r>
            <a:r>
              <a:rPr sz="675" kern="0" spc="184" dirty="0">
                <a:solidFill>
                  <a:srgbClr val="5B5C63"/>
                </a:solidFill>
                <a:latin typeface="Arial"/>
                <a:cs typeface="Arial"/>
              </a:rPr>
              <a:t> </a:t>
            </a:r>
            <a:r>
              <a:rPr sz="675" kern="0" dirty="0">
                <a:solidFill>
                  <a:srgbClr val="5B5C63"/>
                </a:solidFill>
                <a:latin typeface="Arial"/>
                <a:cs typeface="Arial"/>
              </a:rPr>
              <a:t>901</a:t>
            </a:r>
            <a:r>
              <a:rPr sz="675" kern="0" spc="195" dirty="0">
                <a:solidFill>
                  <a:srgbClr val="5B5C63"/>
                </a:solidFill>
                <a:latin typeface="Arial"/>
                <a:cs typeface="Arial"/>
              </a:rPr>
              <a:t> </a:t>
            </a:r>
            <a:r>
              <a:rPr sz="675" kern="0" spc="38" dirty="0">
                <a:solidFill>
                  <a:srgbClr val="5B5C63"/>
                </a:solidFill>
                <a:latin typeface="Arial"/>
                <a:cs typeface="Arial"/>
              </a:rPr>
              <a:t>090-</a:t>
            </a:r>
            <a:r>
              <a:rPr sz="675" kern="0" spc="-38" dirty="0">
                <a:solidFill>
                  <a:srgbClr val="5B5C63"/>
                </a:solidFill>
                <a:latin typeface="Arial"/>
                <a:cs typeface="Arial"/>
              </a:rPr>
              <a:t>0</a:t>
            </a:r>
            <a:endParaRPr sz="675" kern="0">
              <a:solidFill>
                <a:sysClr val="windowText" lastClr="000000"/>
              </a:solidFill>
              <a:latin typeface="Arial"/>
              <a:cs typeface="Arial"/>
            </a:endParaRPr>
          </a:p>
          <a:p>
            <a:pPr marL="9525" defTabSz="685800">
              <a:tabLst>
                <a:tab pos="345281" algn="l"/>
              </a:tabLst>
            </a:pPr>
            <a:r>
              <a:rPr sz="675" kern="0" spc="-15" dirty="0">
                <a:solidFill>
                  <a:srgbClr val="5B5C63"/>
                </a:solidFill>
                <a:latin typeface="Arial"/>
                <a:cs typeface="Arial"/>
              </a:rPr>
              <a:t>Fax:</a:t>
            </a:r>
            <a:r>
              <a:rPr sz="675" kern="0" dirty="0">
                <a:solidFill>
                  <a:srgbClr val="5B5C63"/>
                </a:solidFill>
                <a:latin typeface="Arial"/>
                <a:cs typeface="Arial"/>
              </a:rPr>
              <a:t>	+49</a:t>
            </a:r>
            <a:r>
              <a:rPr sz="675" kern="0" spc="180" dirty="0">
                <a:solidFill>
                  <a:srgbClr val="5B5C63"/>
                </a:solidFill>
                <a:latin typeface="Arial"/>
                <a:cs typeface="Arial"/>
              </a:rPr>
              <a:t> </a:t>
            </a:r>
            <a:r>
              <a:rPr sz="675" kern="0" dirty="0">
                <a:solidFill>
                  <a:srgbClr val="5B5C63"/>
                </a:solidFill>
                <a:latin typeface="Arial"/>
                <a:cs typeface="Arial"/>
              </a:rPr>
              <a:t>(0)881</a:t>
            </a:r>
            <a:r>
              <a:rPr sz="675" kern="0" spc="172" dirty="0">
                <a:solidFill>
                  <a:srgbClr val="5B5C63"/>
                </a:solidFill>
                <a:latin typeface="Arial"/>
                <a:cs typeface="Arial"/>
              </a:rPr>
              <a:t> </a:t>
            </a:r>
            <a:r>
              <a:rPr sz="675" kern="0" dirty="0">
                <a:solidFill>
                  <a:srgbClr val="5B5C63"/>
                </a:solidFill>
                <a:latin typeface="Arial"/>
                <a:cs typeface="Arial"/>
              </a:rPr>
              <a:t>901</a:t>
            </a:r>
            <a:r>
              <a:rPr sz="675" kern="0" spc="184" dirty="0">
                <a:solidFill>
                  <a:srgbClr val="5B5C63"/>
                </a:solidFill>
                <a:latin typeface="Arial"/>
                <a:cs typeface="Arial"/>
              </a:rPr>
              <a:t> </a:t>
            </a:r>
            <a:r>
              <a:rPr sz="675" kern="0" spc="38" dirty="0">
                <a:solidFill>
                  <a:srgbClr val="5B5C63"/>
                </a:solidFill>
                <a:latin typeface="Arial"/>
                <a:cs typeface="Arial"/>
              </a:rPr>
              <a:t>090-</a:t>
            </a:r>
            <a:r>
              <a:rPr sz="675" kern="0" spc="19" dirty="0">
                <a:solidFill>
                  <a:srgbClr val="5B5C63"/>
                </a:solidFill>
                <a:latin typeface="Arial"/>
                <a:cs typeface="Arial"/>
              </a:rPr>
              <a:t>60</a:t>
            </a:r>
            <a:endParaRPr sz="675" kern="0">
              <a:solidFill>
                <a:sysClr val="windowText" lastClr="000000"/>
              </a:solidFill>
              <a:latin typeface="Arial"/>
              <a:cs typeface="Arial"/>
            </a:endParaRPr>
          </a:p>
          <a:p>
            <a:pPr marL="9525" defTabSz="685800">
              <a:spcBef>
                <a:spcPts val="450"/>
              </a:spcBef>
            </a:pPr>
            <a:r>
              <a:rPr sz="675" kern="0" spc="-8" dirty="0">
                <a:solidFill>
                  <a:srgbClr val="5B5C63"/>
                </a:solidFill>
                <a:latin typeface="Arial"/>
                <a:cs typeface="Arial"/>
                <a:hlinkClick r:id="rId15"/>
              </a:rPr>
              <a:t>weilheim@anchor.eu</a:t>
            </a:r>
            <a:endParaRPr sz="675" kern="0">
              <a:solidFill>
                <a:sysClr val="windowText" lastClr="000000"/>
              </a:solidFill>
              <a:latin typeface="Arial"/>
              <a:cs typeface="Arial"/>
            </a:endParaRPr>
          </a:p>
        </p:txBody>
      </p:sp>
      <p:sp>
        <p:nvSpPr>
          <p:cNvPr id="20" name="object 20"/>
          <p:cNvSpPr txBox="1"/>
          <p:nvPr/>
        </p:nvSpPr>
        <p:spPr>
          <a:xfrm>
            <a:off x="7083743" y="3493579"/>
            <a:ext cx="1253490" cy="882934"/>
          </a:xfrm>
          <a:prstGeom prst="rect">
            <a:avLst/>
          </a:prstGeom>
        </p:spPr>
        <p:txBody>
          <a:bodyPr vert="horz" wrap="square" lIns="0" tIns="66675" rIns="0" bIns="0" rtlCol="0">
            <a:spAutoFit/>
          </a:bodyPr>
          <a:lstStyle/>
          <a:p>
            <a:pPr marL="9525" defTabSz="685800">
              <a:spcBef>
                <a:spcPts val="525"/>
              </a:spcBef>
            </a:pPr>
            <a:r>
              <a:rPr sz="675" b="1" kern="0" spc="-8" dirty="0">
                <a:solidFill>
                  <a:srgbClr val="5B5C63"/>
                </a:solidFill>
                <a:latin typeface="Arial"/>
                <a:cs typeface="Arial"/>
              </a:rPr>
              <a:t>Würzburg</a:t>
            </a:r>
            <a:endParaRPr sz="675" kern="0">
              <a:solidFill>
                <a:sysClr val="windowText" lastClr="000000"/>
              </a:solidFill>
              <a:latin typeface="Arial"/>
              <a:cs typeface="Arial"/>
            </a:endParaRPr>
          </a:p>
          <a:p>
            <a:pPr marL="9525" defTabSz="685800">
              <a:spcBef>
                <a:spcPts val="450"/>
              </a:spcBef>
            </a:pPr>
            <a:r>
              <a:rPr sz="675" kern="0" spc="15" dirty="0">
                <a:solidFill>
                  <a:srgbClr val="5B5C63"/>
                </a:solidFill>
                <a:latin typeface="Arial"/>
                <a:cs typeface="Arial"/>
              </a:rPr>
              <a:t>Herzogenstraße</a:t>
            </a:r>
            <a:r>
              <a:rPr sz="675" kern="0" spc="304" dirty="0">
                <a:solidFill>
                  <a:srgbClr val="5B5C63"/>
                </a:solidFill>
                <a:latin typeface="Arial"/>
                <a:cs typeface="Arial"/>
              </a:rPr>
              <a:t> </a:t>
            </a:r>
            <a:r>
              <a:rPr sz="675" kern="0" spc="-38" dirty="0">
                <a:solidFill>
                  <a:srgbClr val="5B5C63"/>
                </a:solidFill>
                <a:latin typeface="Arial"/>
                <a:cs typeface="Arial"/>
              </a:rPr>
              <a:t>8</a:t>
            </a:r>
            <a:endParaRPr sz="675" kern="0">
              <a:solidFill>
                <a:sysClr val="windowText" lastClr="000000"/>
              </a:solidFill>
              <a:latin typeface="Arial"/>
              <a:cs typeface="Arial"/>
            </a:endParaRPr>
          </a:p>
          <a:p>
            <a:pPr marL="9525" defTabSz="685800"/>
            <a:r>
              <a:rPr sz="675" kern="0" dirty="0">
                <a:solidFill>
                  <a:srgbClr val="5B5C63"/>
                </a:solidFill>
                <a:latin typeface="Arial"/>
                <a:cs typeface="Arial"/>
              </a:rPr>
              <a:t>97070</a:t>
            </a:r>
            <a:r>
              <a:rPr sz="675" kern="0" spc="199" dirty="0">
                <a:solidFill>
                  <a:srgbClr val="5B5C63"/>
                </a:solidFill>
                <a:latin typeface="Arial"/>
                <a:cs typeface="Arial"/>
              </a:rPr>
              <a:t> </a:t>
            </a:r>
            <a:r>
              <a:rPr sz="675" kern="0" spc="-8" dirty="0">
                <a:solidFill>
                  <a:srgbClr val="5B5C63"/>
                </a:solidFill>
                <a:latin typeface="Arial"/>
                <a:cs typeface="Arial"/>
              </a:rPr>
              <a:t>Würzburg</a:t>
            </a:r>
            <a:endParaRPr sz="675" kern="0">
              <a:solidFill>
                <a:sysClr val="windowText" lastClr="000000"/>
              </a:solidFill>
              <a:latin typeface="Arial"/>
              <a:cs typeface="Arial"/>
            </a:endParaRPr>
          </a:p>
          <a:p>
            <a:pPr marL="9525" defTabSz="685800">
              <a:spcBef>
                <a:spcPts val="450"/>
              </a:spcBef>
            </a:pPr>
            <a:r>
              <a:rPr sz="675" kern="0" dirty="0">
                <a:solidFill>
                  <a:srgbClr val="5B5C63"/>
                </a:solidFill>
                <a:latin typeface="Arial"/>
                <a:cs typeface="Arial"/>
              </a:rPr>
              <a:t>Phone:</a:t>
            </a:r>
            <a:r>
              <a:rPr sz="675" kern="0" spc="307" dirty="0">
                <a:solidFill>
                  <a:srgbClr val="5B5C63"/>
                </a:solidFill>
                <a:latin typeface="Arial"/>
                <a:cs typeface="Arial"/>
              </a:rPr>
              <a:t> </a:t>
            </a:r>
            <a:r>
              <a:rPr sz="675" kern="0" dirty="0">
                <a:solidFill>
                  <a:srgbClr val="5B5C63"/>
                </a:solidFill>
                <a:latin typeface="Arial"/>
                <a:cs typeface="Arial"/>
              </a:rPr>
              <a:t>+49</a:t>
            </a:r>
            <a:r>
              <a:rPr sz="675" kern="0" spc="-8" dirty="0">
                <a:solidFill>
                  <a:srgbClr val="5B5C63"/>
                </a:solidFill>
                <a:latin typeface="Arial"/>
                <a:cs typeface="Arial"/>
              </a:rPr>
              <a:t> </a:t>
            </a:r>
            <a:r>
              <a:rPr sz="675" kern="0" dirty="0">
                <a:solidFill>
                  <a:srgbClr val="5B5C63"/>
                </a:solidFill>
                <a:latin typeface="Arial"/>
                <a:cs typeface="Arial"/>
              </a:rPr>
              <a:t>(0)931</a:t>
            </a:r>
            <a:r>
              <a:rPr sz="675" kern="0" spc="-19" dirty="0">
                <a:solidFill>
                  <a:srgbClr val="5B5C63"/>
                </a:solidFill>
                <a:latin typeface="Arial"/>
                <a:cs typeface="Arial"/>
              </a:rPr>
              <a:t> </a:t>
            </a:r>
            <a:r>
              <a:rPr sz="675" kern="0" dirty="0">
                <a:solidFill>
                  <a:srgbClr val="5B5C63"/>
                </a:solidFill>
                <a:latin typeface="Arial"/>
                <a:cs typeface="Arial"/>
              </a:rPr>
              <a:t>660</a:t>
            </a:r>
            <a:r>
              <a:rPr sz="675" kern="0" spc="-8" dirty="0">
                <a:solidFill>
                  <a:srgbClr val="5B5C63"/>
                </a:solidFill>
                <a:latin typeface="Arial"/>
                <a:cs typeface="Arial"/>
              </a:rPr>
              <a:t> </a:t>
            </a:r>
            <a:r>
              <a:rPr sz="675" kern="0" dirty="0">
                <a:solidFill>
                  <a:srgbClr val="5B5C63"/>
                </a:solidFill>
                <a:latin typeface="Arial"/>
                <a:cs typeface="Arial"/>
              </a:rPr>
              <a:t>99</a:t>
            </a:r>
            <a:r>
              <a:rPr sz="675" kern="0" spc="-8" dirty="0">
                <a:solidFill>
                  <a:srgbClr val="5B5C63"/>
                </a:solidFill>
                <a:latin typeface="Arial"/>
                <a:cs typeface="Arial"/>
              </a:rPr>
              <a:t> </a:t>
            </a:r>
            <a:r>
              <a:rPr sz="675" kern="0" dirty="0">
                <a:solidFill>
                  <a:srgbClr val="5B5C63"/>
                </a:solidFill>
                <a:latin typeface="Arial"/>
                <a:cs typeface="Arial"/>
              </a:rPr>
              <a:t>83-</a:t>
            </a:r>
            <a:r>
              <a:rPr sz="675" kern="0" spc="-38" dirty="0">
                <a:solidFill>
                  <a:srgbClr val="5B5C63"/>
                </a:solidFill>
                <a:latin typeface="Arial"/>
                <a:cs typeface="Arial"/>
              </a:rPr>
              <a:t>0</a:t>
            </a:r>
            <a:endParaRPr sz="675" kern="0">
              <a:solidFill>
                <a:sysClr val="windowText" lastClr="000000"/>
              </a:solidFill>
              <a:latin typeface="Arial"/>
              <a:cs typeface="Arial"/>
            </a:endParaRPr>
          </a:p>
          <a:p>
            <a:pPr marL="9525" defTabSz="685800">
              <a:tabLst>
                <a:tab pos="345281" algn="l"/>
              </a:tabLst>
            </a:pPr>
            <a:r>
              <a:rPr sz="675" kern="0" spc="-15" dirty="0">
                <a:solidFill>
                  <a:srgbClr val="5B5C63"/>
                </a:solidFill>
                <a:latin typeface="Arial"/>
                <a:cs typeface="Arial"/>
              </a:rPr>
              <a:t>Fax:</a:t>
            </a:r>
            <a:r>
              <a:rPr sz="675" kern="0" dirty="0">
                <a:solidFill>
                  <a:srgbClr val="5B5C63"/>
                </a:solidFill>
                <a:latin typeface="Arial"/>
                <a:cs typeface="Arial"/>
              </a:rPr>
              <a:t>	+49</a:t>
            </a:r>
            <a:r>
              <a:rPr sz="675" kern="0" spc="-11" dirty="0">
                <a:solidFill>
                  <a:srgbClr val="5B5C63"/>
                </a:solidFill>
                <a:latin typeface="Arial"/>
                <a:cs typeface="Arial"/>
              </a:rPr>
              <a:t> </a:t>
            </a:r>
            <a:r>
              <a:rPr sz="675" kern="0" dirty="0">
                <a:solidFill>
                  <a:srgbClr val="5B5C63"/>
                </a:solidFill>
                <a:latin typeface="Arial"/>
                <a:cs typeface="Arial"/>
              </a:rPr>
              <a:t>(0)931</a:t>
            </a:r>
            <a:r>
              <a:rPr sz="675" kern="0" spc="-15" dirty="0">
                <a:solidFill>
                  <a:srgbClr val="5B5C63"/>
                </a:solidFill>
                <a:latin typeface="Arial"/>
                <a:cs typeface="Arial"/>
              </a:rPr>
              <a:t> </a:t>
            </a:r>
            <a:r>
              <a:rPr sz="675" kern="0" dirty="0">
                <a:solidFill>
                  <a:srgbClr val="5B5C63"/>
                </a:solidFill>
                <a:latin typeface="Arial"/>
                <a:cs typeface="Arial"/>
              </a:rPr>
              <a:t>660</a:t>
            </a:r>
            <a:r>
              <a:rPr sz="675" kern="0" spc="-8" dirty="0">
                <a:solidFill>
                  <a:srgbClr val="5B5C63"/>
                </a:solidFill>
                <a:latin typeface="Arial"/>
                <a:cs typeface="Arial"/>
              </a:rPr>
              <a:t> </a:t>
            </a:r>
            <a:r>
              <a:rPr sz="675" kern="0" dirty="0">
                <a:solidFill>
                  <a:srgbClr val="5B5C63"/>
                </a:solidFill>
                <a:latin typeface="Arial"/>
                <a:cs typeface="Arial"/>
              </a:rPr>
              <a:t>99</a:t>
            </a:r>
            <a:r>
              <a:rPr sz="675" kern="0" spc="-8" dirty="0">
                <a:solidFill>
                  <a:srgbClr val="5B5C63"/>
                </a:solidFill>
                <a:latin typeface="Arial"/>
                <a:cs typeface="Arial"/>
              </a:rPr>
              <a:t> </a:t>
            </a:r>
            <a:r>
              <a:rPr sz="675" kern="0" dirty="0">
                <a:solidFill>
                  <a:srgbClr val="5B5C63"/>
                </a:solidFill>
                <a:latin typeface="Arial"/>
                <a:cs typeface="Arial"/>
              </a:rPr>
              <a:t>83-</a:t>
            </a:r>
            <a:r>
              <a:rPr sz="675" kern="0" spc="-38" dirty="0">
                <a:solidFill>
                  <a:srgbClr val="5B5C63"/>
                </a:solidFill>
                <a:latin typeface="Arial"/>
                <a:cs typeface="Arial"/>
              </a:rPr>
              <a:t>1</a:t>
            </a:r>
            <a:endParaRPr sz="675" kern="0">
              <a:solidFill>
                <a:sysClr val="windowText" lastClr="000000"/>
              </a:solidFill>
              <a:latin typeface="Arial"/>
              <a:cs typeface="Arial"/>
            </a:endParaRPr>
          </a:p>
          <a:p>
            <a:pPr marL="9525" defTabSz="685800">
              <a:spcBef>
                <a:spcPts val="450"/>
              </a:spcBef>
            </a:pPr>
            <a:r>
              <a:rPr sz="675" kern="0" spc="-8" dirty="0">
                <a:solidFill>
                  <a:srgbClr val="5B5C63"/>
                </a:solidFill>
                <a:latin typeface="Arial"/>
                <a:cs typeface="Arial"/>
                <a:hlinkClick r:id="rId16"/>
              </a:rPr>
              <a:t>wuerzburg@anchor.eu</a:t>
            </a:r>
            <a:endParaRPr sz="675" kern="0">
              <a:solidFill>
                <a:sysClr val="windowText" lastClr="000000"/>
              </a:solidFill>
              <a:latin typeface="Arial"/>
              <a:cs typeface="Arial"/>
            </a:endParaRPr>
          </a:p>
        </p:txBody>
      </p:sp>
      <p:sp>
        <p:nvSpPr>
          <p:cNvPr id="2" name="object 2"/>
          <p:cNvSpPr txBox="1"/>
          <p:nvPr/>
        </p:nvSpPr>
        <p:spPr>
          <a:xfrm>
            <a:off x="8754427" y="4781565"/>
            <a:ext cx="84773" cy="89768"/>
          </a:xfrm>
          <a:prstGeom prst="rect">
            <a:avLst/>
          </a:prstGeom>
        </p:spPr>
        <p:txBody>
          <a:bodyPr vert="horz" wrap="square" lIns="0" tIns="0" rIns="0" bIns="0" rtlCol="0">
            <a:spAutoFit/>
          </a:bodyPr>
          <a:lstStyle/>
          <a:p>
            <a:pPr defTabSz="685800">
              <a:lnSpc>
                <a:spcPts val="668"/>
              </a:lnSpc>
            </a:pPr>
            <a:r>
              <a:rPr sz="600" kern="0" spc="-23" dirty="0">
                <a:solidFill>
                  <a:srgbClr val="5B5C63"/>
                </a:solidFill>
                <a:latin typeface="Arial"/>
                <a:cs typeface="Arial"/>
              </a:rPr>
              <a:t>11</a:t>
            </a:r>
            <a:endParaRPr sz="600" kern="0">
              <a:solidFill>
                <a:sysClr val="windowText" lastClr="000000"/>
              </a:solidFill>
              <a:latin typeface="Arial"/>
              <a:cs typeface="Arial"/>
            </a:endParaRPr>
          </a:p>
        </p:txBody>
      </p:sp>
      <p:sp>
        <p:nvSpPr>
          <p:cNvPr id="19" name="object 19"/>
          <p:cNvSpPr/>
          <p:nvPr/>
        </p:nvSpPr>
        <p:spPr>
          <a:xfrm>
            <a:off x="143503" y="4651003"/>
            <a:ext cx="8883968" cy="400526"/>
          </a:xfrm>
          <a:custGeom>
            <a:avLst/>
            <a:gdLst/>
            <a:ahLst/>
            <a:cxnLst/>
            <a:rect l="l" t="t" r="r" b="b"/>
            <a:pathLst>
              <a:path w="11845290" h="534034">
                <a:moveTo>
                  <a:pt x="11845290" y="0"/>
                </a:moveTo>
                <a:lnTo>
                  <a:pt x="0" y="0"/>
                </a:lnTo>
                <a:lnTo>
                  <a:pt x="0" y="533552"/>
                </a:lnTo>
                <a:lnTo>
                  <a:pt x="11845290" y="533552"/>
                </a:lnTo>
                <a:lnTo>
                  <a:pt x="11845290" y="0"/>
                </a:lnTo>
                <a:close/>
              </a:path>
            </a:pathLst>
          </a:custGeom>
          <a:solidFill>
            <a:srgbClr val="FFFFFF"/>
          </a:solidFill>
        </p:spPr>
        <p:txBody>
          <a:bodyPr wrap="square" lIns="0" tIns="0" rIns="0" bIns="0" rtlCol="0"/>
          <a:lstStyle/>
          <a:p>
            <a:pPr defTabSz="685800"/>
            <a:endParaRPr sz="1350" kern="0">
              <a:solidFill>
                <a:sysClr val="windowText" lastClr="000000"/>
              </a:solidFill>
            </a:endParaRPr>
          </a:p>
        </p:txBody>
      </p:sp>
    </p:spTree>
  </p:cSld>
  <p:clrMapOvr>
    <a:masterClrMapping/>
  </p:clrMapOvr>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A0FC12-E408-5E48-C607-126B2C5BA2A2}"/>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590AEF07-7F17-AF95-19BE-AB4E505B1457}"/>
              </a:ext>
            </a:extLst>
          </p:cNvPr>
          <p:cNvSpPr>
            <a:spLocks noGrp="1"/>
          </p:cNvSpPr>
          <p:nvPr>
            <p:ph type="ctrTitle"/>
          </p:nvPr>
        </p:nvSpPr>
        <p:spPr>
          <a:xfrm>
            <a:off x="154379" y="1354216"/>
            <a:ext cx="8870868" cy="924202"/>
          </a:xfrm>
        </p:spPr>
        <p:txBody>
          <a:bodyPr>
            <a:normAutofit fontScale="90000"/>
          </a:bodyPr>
          <a:lstStyle/>
          <a:p>
            <a:r>
              <a:rPr lang="en-US" b="1" dirty="0"/>
              <a:t>Private Equity and Alternative Investment Funds:</a:t>
            </a:r>
            <a:br>
              <a:rPr lang="en-GB" dirty="0"/>
            </a:br>
            <a:r>
              <a:rPr lang="en-US" b="1" dirty="0"/>
              <a:t>When Their Shelf-Life Date Expires </a:t>
            </a:r>
            <a:endParaRPr lang="en-US" sz="3200" b="1" dirty="0"/>
          </a:p>
        </p:txBody>
      </p:sp>
      <p:sp>
        <p:nvSpPr>
          <p:cNvPr id="10" name="Subtitle 2">
            <a:extLst>
              <a:ext uri="{FF2B5EF4-FFF2-40B4-BE49-F238E27FC236}">
                <a16:creationId xmlns:a16="http://schemas.microsoft.com/office/drawing/2014/main" id="{8B63CACA-6D96-5529-B30F-31607077BF62}"/>
              </a:ext>
            </a:extLst>
          </p:cNvPr>
          <p:cNvSpPr txBox="1">
            <a:spLocks/>
          </p:cNvSpPr>
          <p:nvPr/>
        </p:nvSpPr>
        <p:spPr>
          <a:xfrm>
            <a:off x="2688517" y="4220176"/>
            <a:ext cx="1759261" cy="958666"/>
          </a:xfrm>
          <a:prstGeom prst="rect">
            <a:avLst/>
          </a:prstGeom>
        </p:spPr>
        <p:txBody>
          <a:bodyPr vert="horz" lIns="91440" tIns="45720" rIns="91440" bIns="45720" rtlCol="0">
            <a:noAutofit/>
          </a:bodyPr>
          <a:lstStyle>
            <a:lvl1pPr marL="0" indent="0" algn="ctr" defTabSz="342900" rtl="0" eaLnBrk="1" latinLnBrk="0" hangingPunct="1">
              <a:spcBef>
                <a:spcPct val="20000"/>
              </a:spcBef>
              <a:buFont typeface="Arial"/>
              <a:buNone/>
              <a:defRPr sz="2400" kern="1200">
                <a:solidFill>
                  <a:schemeClr val="tx1">
                    <a:tint val="75000"/>
                  </a:schemeClr>
                </a:solidFill>
                <a:latin typeface="+mn-lt"/>
                <a:ea typeface="+mn-ea"/>
                <a:cs typeface="+mn-cs"/>
              </a:defRPr>
            </a:lvl1pPr>
            <a:lvl2pPr marL="342900" indent="0" algn="ctr" defTabSz="342900" rtl="0" eaLnBrk="1" latinLnBrk="0" hangingPunct="1">
              <a:spcBef>
                <a:spcPct val="20000"/>
              </a:spcBef>
              <a:buFont typeface="Arial"/>
              <a:buNone/>
              <a:defRPr sz="2100" kern="1200">
                <a:solidFill>
                  <a:schemeClr val="tx1">
                    <a:tint val="75000"/>
                  </a:schemeClr>
                </a:solidFill>
                <a:latin typeface="+mn-lt"/>
                <a:ea typeface="+mn-ea"/>
                <a:cs typeface="+mn-cs"/>
              </a:defRPr>
            </a:lvl2pPr>
            <a:lvl3pPr marL="685800" indent="0" algn="ctr" defTabSz="342900" rtl="0" eaLnBrk="1" latinLnBrk="0" hangingPunct="1">
              <a:spcBef>
                <a:spcPct val="20000"/>
              </a:spcBef>
              <a:buFont typeface="Arial"/>
              <a:buNone/>
              <a:defRPr sz="1800" kern="1200">
                <a:solidFill>
                  <a:schemeClr val="tx1">
                    <a:tint val="75000"/>
                  </a:schemeClr>
                </a:solidFill>
                <a:latin typeface="+mn-lt"/>
                <a:ea typeface="+mn-ea"/>
                <a:cs typeface="+mn-cs"/>
              </a:defRPr>
            </a:lvl3pPr>
            <a:lvl4pPr marL="10287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4pPr>
            <a:lvl5pPr marL="13716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5pPr>
            <a:lvl6pPr marL="17145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6pPr>
            <a:lvl7pPr marL="20574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7pPr>
            <a:lvl8pPr marL="24003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8pPr>
            <a:lvl9pPr marL="27432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9pPr>
          </a:lstStyle>
          <a:p>
            <a:pPr>
              <a:spcBef>
                <a:spcPts val="0"/>
              </a:spcBef>
              <a:spcAft>
                <a:spcPts val="900"/>
              </a:spcAft>
              <a:defRPr/>
            </a:pPr>
            <a:r>
              <a:rPr lang="en-GB" sz="1200" b="1" dirty="0">
                <a:solidFill>
                  <a:srgbClr val="262526"/>
                </a:solidFill>
                <a:latin typeface="Calibri" panose="020F0502020204030204" pitchFamily="34" charset="0"/>
                <a:cs typeface="Calibri" panose="020F0502020204030204" pitchFamily="34" charset="0"/>
              </a:rPr>
              <a:t>Panel leader</a:t>
            </a:r>
            <a:br>
              <a:rPr lang="en-GB" sz="1200" b="1" dirty="0">
                <a:solidFill>
                  <a:srgbClr val="262526"/>
                </a:solidFill>
                <a:latin typeface="Calibri" panose="020F0502020204030204" pitchFamily="34" charset="0"/>
                <a:cs typeface="Calibri" panose="020F0502020204030204" pitchFamily="34" charset="0"/>
              </a:rPr>
            </a:br>
            <a:r>
              <a:rPr lang="en-GB" sz="1200" b="1" dirty="0">
                <a:solidFill>
                  <a:srgbClr val="262526"/>
                </a:solidFill>
                <a:latin typeface="Calibri" panose="020F0502020204030204" pitchFamily="34" charset="0"/>
                <a:cs typeface="Calibri" panose="020F0502020204030204" pitchFamily="34" charset="0"/>
              </a:rPr>
              <a:t>Sam Cole</a:t>
            </a:r>
            <a:r>
              <a:rPr lang="en-GB" sz="1200" dirty="0">
                <a:solidFill>
                  <a:srgbClr val="262526"/>
                </a:solidFill>
                <a:latin typeface="Calibri" panose="020F0502020204030204" pitchFamily="34" charset="0"/>
                <a:cs typeface="Calibri" panose="020F0502020204030204" pitchFamily="34" charset="0"/>
              </a:rPr>
              <a:t>, Kroll, UK</a:t>
            </a:r>
          </a:p>
        </p:txBody>
      </p:sp>
      <p:pic>
        <p:nvPicPr>
          <p:cNvPr id="7" name="Picture 6">
            <a:extLst>
              <a:ext uri="{FF2B5EF4-FFF2-40B4-BE49-F238E27FC236}">
                <a16:creationId xmlns:a16="http://schemas.microsoft.com/office/drawing/2014/main" id="{50F79403-1D89-2053-C8E8-52F33BE467D5}"/>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2782357" y="2571750"/>
            <a:ext cx="1571580" cy="1571581"/>
          </a:xfrm>
          <a:prstGeom prst="ellipse">
            <a:avLst/>
          </a:prstGeom>
        </p:spPr>
      </p:pic>
      <p:sp>
        <p:nvSpPr>
          <p:cNvPr id="2" name="Subtitle 2">
            <a:extLst>
              <a:ext uri="{FF2B5EF4-FFF2-40B4-BE49-F238E27FC236}">
                <a16:creationId xmlns:a16="http://schemas.microsoft.com/office/drawing/2014/main" id="{A7D0E2CF-8A33-5C5C-2CCD-39190A09AB05}"/>
              </a:ext>
            </a:extLst>
          </p:cNvPr>
          <p:cNvSpPr txBox="1">
            <a:spLocks/>
          </p:cNvSpPr>
          <p:nvPr/>
        </p:nvSpPr>
        <p:spPr>
          <a:xfrm>
            <a:off x="4553339" y="4220176"/>
            <a:ext cx="1759261" cy="958666"/>
          </a:xfrm>
          <a:prstGeom prst="rect">
            <a:avLst/>
          </a:prstGeom>
        </p:spPr>
        <p:txBody>
          <a:bodyPr vert="horz" lIns="91440" tIns="45720" rIns="91440" bIns="45720" rtlCol="0">
            <a:noAutofit/>
          </a:bodyPr>
          <a:lstStyle>
            <a:lvl1pPr marL="0" indent="0" algn="ctr" defTabSz="342900" rtl="0" eaLnBrk="1" latinLnBrk="0" hangingPunct="1">
              <a:spcBef>
                <a:spcPct val="20000"/>
              </a:spcBef>
              <a:buFont typeface="Arial"/>
              <a:buNone/>
              <a:defRPr sz="2400" kern="1200">
                <a:solidFill>
                  <a:schemeClr val="tx1">
                    <a:tint val="75000"/>
                  </a:schemeClr>
                </a:solidFill>
                <a:latin typeface="+mn-lt"/>
                <a:ea typeface="+mn-ea"/>
                <a:cs typeface="+mn-cs"/>
              </a:defRPr>
            </a:lvl1pPr>
            <a:lvl2pPr marL="342900" indent="0" algn="ctr" defTabSz="342900" rtl="0" eaLnBrk="1" latinLnBrk="0" hangingPunct="1">
              <a:spcBef>
                <a:spcPct val="20000"/>
              </a:spcBef>
              <a:buFont typeface="Arial"/>
              <a:buNone/>
              <a:defRPr sz="2100" kern="1200">
                <a:solidFill>
                  <a:schemeClr val="tx1">
                    <a:tint val="75000"/>
                  </a:schemeClr>
                </a:solidFill>
                <a:latin typeface="+mn-lt"/>
                <a:ea typeface="+mn-ea"/>
                <a:cs typeface="+mn-cs"/>
              </a:defRPr>
            </a:lvl2pPr>
            <a:lvl3pPr marL="685800" indent="0" algn="ctr" defTabSz="342900" rtl="0" eaLnBrk="1" latinLnBrk="0" hangingPunct="1">
              <a:spcBef>
                <a:spcPct val="20000"/>
              </a:spcBef>
              <a:buFont typeface="Arial"/>
              <a:buNone/>
              <a:defRPr sz="1800" kern="1200">
                <a:solidFill>
                  <a:schemeClr val="tx1">
                    <a:tint val="75000"/>
                  </a:schemeClr>
                </a:solidFill>
                <a:latin typeface="+mn-lt"/>
                <a:ea typeface="+mn-ea"/>
                <a:cs typeface="+mn-cs"/>
              </a:defRPr>
            </a:lvl3pPr>
            <a:lvl4pPr marL="10287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4pPr>
            <a:lvl5pPr marL="13716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5pPr>
            <a:lvl6pPr marL="17145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6pPr>
            <a:lvl7pPr marL="20574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7pPr>
            <a:lvl8pPr marL="24003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8pPr>
            <a:lvl9pPr marL="27432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9pPr>
          </a:lstStyle>
          <a:p>
            <a:pPr>
              <a:spcBef>
                <a:spcPts val="0"/>
              </a:spcBef>
              <a:spcAft>
                <a:spcPts val="900"/>
              </a:spcAft>
              <a:defRPr/>
            </a:pPr>
            <a:r>
              <a:rPr lang="en-GB" sz="1200" b="1" dirty="0">
                <a:solidFill>
                  <a:srgbClr val="262526"/>
                </a:solidFill>
                <a:latin typeface="Calibri" panose="020F0502020204030204" pitchFamily="34" charset="0"/>
                <a:cs typeface="Calibri" panose="020F0502020204030204" pitchFamily="34" charset="0"/>
              </a:rPr>
              <a:t>Ben Cawley-Harrison</a:t>
            </a:r>
            <a:br>
              <a:rPr lang="en-GB" sz="1200" b="1"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Kroll, UK</a:t>
            </a:r>
          </a:p>
        </p:txBody>
      </p:sp>
      <p:pic>
        <p:nvPicPr>
          <p:cNvPr id="3" name="Picture 2">
            <a:extLst>
              <a:ext uri="{FF2B5EF4-FFF2-40B4-BE49-F238E27FC236}">
                <a16:creationId xmlns:a16="http://schemas.microsoft.com/office/drawing/2014/main" id="{EE0DC56F-FEFC-8CB9-DF54-F7FE28A7B2BB}"/>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4647179" y="2571750"/>
            <a:ext cx="1571580" cy="1571581"/>
          </a:xfrm>
          <a:prstGeom prst="ellipse">
            <a:avLst/>
          </a:prstGeom>
        </p:spPr>
      </p:pic>
    </p:spTree>
    <p:extLst>
      <p:ext uri="{BB962C8B-B14F-4D97-AF65-F5344CB8AC3E}">
        <p14:creationId xmlns:p14="http://schemas.microsoft.com/office/powerpoint/2010/main" val="1109235999"/>
      </p:ext>
    </p:extLst>
  </p:cSld>
  <p:clrMapOvr>
    <a:masterClrMapping/>
  </p:clrMapOvr>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469893-965D-9193-5145-47100B835C74}"/>
            </a:ext>
          </a:extLst>
        </p:cNvPr>
        <p:cNvGrpSpPr/>
        <p:nvPr/>
      </p:nvGrpSpPr>
      <p:grpSpPr>
        <a:xfrm>
          <a:off x="0" y="0"/>
          <a:ext cx="0" cy="0"/>
          <a:chOff x="0" y="0"/>
          <a:chExt cx="0" cy="0"/>
        </a:xfrm>
      </p:grpSpPr>
      <p:pic>
        <p:nvPicPr>
          <p:cNvPr id="14" name="Picture 13">
            <a:extLst>
              <a:ext uri="{FF2B5EF4-FFF2-40B4-BE49-F238E27FC236}">
                <a16:creationId xmlns:a16="http://schemas.microsoft.com/office/drawing/2014/main" id="{1FA5C960-EF8B-4243-F43F-C4D14DB9EB74}"/>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857251" y="4"/>
            <a:ext cx="7915275" cy="5143499"/>
          </a:xfrm>
          <a:prstGeom prst="rect">
            <a:avLst/>
          </a:prstGeom>
        </p:spPr>
      </p:pic>
      <p:sp>
        <p:nvSpPr>
          <p:cNvPr id="7" name="Title 6">
            <a:extLst>
              <a:ext uri="{FF2B5EF4-FFF2-40B4-BE49-F238E27FC236}">
                <a16:creationId xmlns:a16="http://schemas.microsoft.com/office/drawing/2014/main" id="{1EC707CA-55CE-5116-1F6F-C497616F3F9A}"/>
              </a:ext>
            </a:extLst>
          </p:cNvPr>
          <p:cNvSpPr>
            <a:spLocks noGrp="1"/>
          </p:cNvSpPr>
          <p:nvPr>
            <p:ph type="title"/>
          </p:nvPr>
        </p:nvSpPr>
        <p:spPr>
          <a:xfrm>
            <a:off x="1363809" y="2452857"/>
            <a:ext cx="7056291" cy="738664"/>
          </a:xfrm>
        </p:spPr>
        <p:txBody>
          <a:bodyPr wrap="square" anchor="b" anchorCtr="0">
            <a:spAutoFit/>
          </a:bodyPr>
          <a:lstStyle/>
          <a:p>
            <a:r>
              <a:rPr lang="en-US" sz="2400" dirty="0">
                <a:solidFill>
                  <a:schemeClr val="tx1"/>
                </a:solidFill>
              </a:rPr>
              <a:t>Private Equity and Alternative Investment Funds</a:t>
            </a:r>
            <a:br>
              <a:rPr lang="en-US" sz="2400" dirty="0">
                <a:solidFill>
                  <a:schemeClr val="tx1"/>
                </a:solidFill>
              </a:rPr>
            </a:br>
            <a:r>
              <a:rPr lang="en-US" sz="2400" dirty="0">
                <a:solidFill>
                  <a:schemeClr val="tx1"/>
                </a:solidFill>
              </a:rPr>
              <a:t>When Their Shelf-Life Date Expires</a:t>
            </a:r>
            <a:endParaRPr lang="en-PH" sz="3000" dirty="0">
              <a:solidFill>
                <a:schemeClr val="tx1"/>
              </a:solidFill>
            </a:endParaRPr>
          </a:p>
        </p:txBody>
      </p:sp>
      <p:pic>
        <p:nvPicPr>
          <p:cNvPr id="3" name="Graphic 2">
            <a:extLst>
              <a:ext uri="{FF2B5EF4-FFF2-40B4-BE49-F238E27FC236}">
                <a16:creationId xmlns:a16="http://schemas.microsoft.com/office/drawing/2014/main" id="{31FC46BA-7E0C-1078-0AAA-4E106864D2A5}"/>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239769" y="762440"/>
            <a:ext cx="1215512" cy="477096"/>
          </a:xfrm>
          <a:prstGeom prst="rect">
            <a:avLst/>
          </a:prstGeom>
        </p:spPr>
      </p:pic>
      <p:sp>
        <p:nvSpPr>
          <p:cNvPr id="2" name="Text Placeholder 15">
            <a:extLst>
              <a:ext uri="{FF2B5EF4-FFF2-40B4-BE49-F238E27FC236}">
                <a16:creationId xmlns:a16="http://schemas.microsoft.com/office/drawing/2014/main" id="{E67705C1-80BC-F441-B89D-F95AE9F17ACB}"/>
              </a:ext>
            </a:extLst>
          </p:cNvPr>
          <p:cNvSpPr txBox="1">
            <a:spLocks/>
          </p:cNvSpPr>
          <p:nvPr/>
        </p:nvSpPr>
        <p:spPr>
          <a:xfrm>
            <a:off x="1363809" y="3843327"/>
            <a:ext cx="2960541" cy="452448"/>
          </a:xfrm>
          <a:prstGeom prst="rect">
            <a:avLst/>
          </a:prstGeom>
        </p:spPr>
        <p:txBody>
          <a:bodyPr vert="horz" lIns="0" tIns="0" rIns="0" bIns="0" rtlCol="0">
            <a:normAutofit fontScale="32500" lnSpcReduction="20000"/>
          </a:bodyPr>
          <a:lstStyle>
            <a:lvl1pPr marL="0" indent="0" algn="l" defTabSz="914400" rtl="0" eaLnBrk="1" latinLnBrk="0" hangingPunct="1">
              <a:lnSpc>
                <a:spcPct val="100000"/>
              </a:lnSpc>
              <a:spcBef>
                <a:spcPts val="1000"/>
              </a:spcBef>
              <a:buFont typeface="Arial" panose="020B0604020202020204" pitchFamily="34" charset="0"/>
              <a:buNone/>
              <a:defRPr lang="en-US" sz="6000" b="1" kern="2400" spc="-60" dirty="0" smtClean="0">
                <a:ln w="3175">
                  <a:solidFill>
                    <a:schemeClr val="accent2">
                      <a:alpha val="50000"/>
                    </a:schemeClr>
                  </a:solidFill>
                </a:ln>
                <a:noFill/>
                <a:latin typeface="+mj-lt"/>
                <a:ea typeface="+mj-ea"/>
                <a:cs typeface="+mj-cs"/>
              </a:defRPr>
            </a:lvl1pPr>
            <a:lvl2pPr marL="177800" indent="-177800" algn="l" defTabSz="914400" rtl="0" eaLnBrk="1" latinLnBrk="0" hangingPunct="1">
              <a:lnSpc>
                <a:spcPct val="100000"/>
              </a:lnSpc>
              <a:spcBef>
                <a:spcPts val="500"/>
              </a:spcBef>
              <a:buClr>
                <a:schemeClr val="accent2"/>
              </a:buClr>
              <a:buFont typeface="Arial" panose="020B0604020202020204" pitchFamily="34" charset="0"/>
              <a:buChar char="•"/>
              <a:tabLst/>
              <a:defRPr sz="1600" kern="1200">
                <a:solidFill>
                  <a:schemeClr val="tx1"/>
                </a:solidFill>
                <a:latin typeface="+mn-lt"/>
                <a:ea typeface="+mn-ea"/>
                <a:cs typeface="+mn-cs"/>
              </a:defRPr>
            </a:lvl2pPr>
            <a:lvl3pPr marL="461963" indent="-230188" algn="l" defTabSz="914400" rtl="0" eaLnBrk="1" latinLnBrk="0" hangingPunct="1">
              <a:lnSpc>
                <a:spcPct val="100000"/>
              </a:lnSpc>
              <a:spcBef>
                <a:spcPts val="500"/>
              </a:spcBef>
              <a:buClr>
                <a:schemeClr val="accent2"/>
              </a:buClr>
              <a:buFont typeface="System Font Regular"/>
              <a:buChar char="—"/>
              <a:tabLst/>
              <a:defRPr sz="1400" kern="1200">
                <a:solidFill>
                  <a:schemeClr val="tx1"/>
                </a:solidFill>
                <a:latin typeface="+mn-lt"/>
                <a:ea typeface="+mn-ea"/>
                <a:cs typeface="+mn-cs"/>
              </a:defRPr>
            </a:lvl3pPr>
            <a:lvl4pPr marL="574675" indent="-225425" algn="l" defTabSz="914400" rtl="0" eaLnBrk="1" latinLnBrk="0" hangingPunct="1">
              <a:lnSpc>
                <a:spcPct val="100000"/>
              </a:lnSpc>
              <a:spcBef>
                <a:spcPts val="500"/>
              </a:spcBef>
              <a:buClr>
                <a:schemeClr val="accent2"/>
              </a:buClr>
              <a:buFont typeface="Courier New" panose="02070309020205020404" pitchFamily="49" charset="0"/>
              <a:buChar char="o"/>
              <a:tabLst/>
              <a:defRPr sz="1400" kern="1200">
                <a:solidFill>
                  <a:schemeClr val="tx1"/>
                </a:solidFill>
                <a:latin typeface="+mn-lt"/>
                <a:ea typeface="+mn-ea"/>
                <a:cs typeface="+mn-cs"/>
              </a:defRPr>
            </a:lvl4pPr>
            <a:lvl5pPr marL="685800" indent="-220663" algn="l" defTabSz="914400" rtl="0" eaLnBrk="1" latinLnBrk="0" hangingPunct="1">
              <a:lnSpc>
                <a:spcPct val="100000"/>
              </a:lnSpc>
              <a:spcBef>
                <a:spcPts val="500"/>
              </a:spcBef>
              <a:buClr>
                <a:schemeClr val="accent2"/>
              </a:buClr>
              <a:buFont typeface="System Font Regular"/>
              <a:buChar char="–"/>
              <a:tabLst/>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685800">
              <a:spcBef>
                <a:spcPts val="750"/>
              </a:spcBef>
            </a:pPr>
            <a:r>
              <a:rPr lang="en-PH" sz="3656" spc="-45" dirty="0">
                <a:ln w="3175">
                  <a:noFill/>
                </a:ln>
                <a:solidFill>
                  <a:srgbClr val="FFFFFF"/>
                </a:solidFill>
                <a:latin typeface="Nunito Sans ExtraBold"/>
              </a:rPr>
              <a:t>October 2026</a:t>
            </a:r>
          </a:p>
          <a:p>
            <a:pPr defTabSz="685800">
              <a:spcBef>
                <a:spcPts val="750"/>
              </a:spcBef>
            </a:pPr>
            <a:r>
              <a:rPr lang="en-PH" sz="3656" spc="-45" dirty="0">
                <a:ln w="3175">
                  <a:noFill/>
                </a:ln>
                <a:solidFill>
                  <a:srgbClr val="FFFFFF"/>
                </a:solidFill>
                <a:latin typeface="Nunito Sans ExtraBold"/>
              </a:rPr>
              <a:t>INSOL Europe Annual Congress</a:t>
            </a:r>
          </a:p>
          <a:p>
            <a:pPr defTabSz="685800">
              <a:spcBef>
                <a:spcPts val="750"/>
              </a:spcBef>
            </a:pPr>
            <a:endParaRPr lang="en-PH" sz="3656" spc="-45" dirty="0">
              <a:ln w="3175">
                <a:noFill/>
              </a:ln>
              <a:solidFill>
                <a:srgbClr val="FFFFFF"/>
              </a:solidFill>
              <a:latin typeface="Nunito Sans ExtraBold"/>
            </a:endParaRPr>
          </a:p>
        </p:txBody>
      </p:sp>
    </p:spTree>
    <p:extLst>
      <p:ext uri="{BB962C8B-B14F-4D97-AF65-F5344CB8AC3E}">
        <p14:creationId xmlns:p14="http://schemas.microsoft.com/office/powerpoint/2010/main" val="3227623435"/>
      </p:ext>
    </p:extLst>
  </p:cSld>
  <p:clrMapOvr>
    <a:masterClrMapping/>
  </p:clrMapOvr>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6038D3-60FF-F3D4-B930-A2EB4CF948B7}"/>
            </a:ext>
          </a:extLst>
        </p:cNvPr>
        <p:cNvGrpSpPr/>
        <p:nvPr/>
      </p:nvGrpSpPr>
      <p:grpSpPr>
        <a:xfrm>
          <a:off x="0" y="0"/>
          <a:ext cx="0" cy="0"/>
          <a:chOff x="0" y="0"/>
          <a:chExt cx="0" cy="0"/>
        </a:xfrm>
      </p:grpSpPr>
      <p:sp>
        <p:nvSpPr>
          <p:cNvPr id="2" name="Slide Number Placeholder 4">
            <a:extLst>
              <a:ext uri="{FF2B5EF4-FFF2-40B4-BE49-F238E27FC236}">
                <a16:creationId xmlns:a16="http://schemas.microsoft.com/office/drawing/2014/main" id="{8B78B7E7-189F-4B45-F9A9-3EC34C86594C}"/>
              </a:ext>
            </a:extLst>
          </p:cNvPr>
          <p:cNvSpPr>
            <a:spLocks noGrp="1"/>
          </p:cNvSpPr>
          <p:nvPr>
            <p:ph type="sldNum" sz="quarter" idx="4"/>
          </p:nvPr>
        </p:nvSpPr>
        <p:spPr>
          <a:xfrm>
            <a:off x="8059079" y="4991628"/>
            <a:ext cx="146345" cy="75085"/>
          </a:xfrm>
        </p:spPr>
        <p:txBody>
          <a:bodyPr lIns="0" tIns="0" rIns="0" bIns="0" anchor="b" anchorCtr="0">
            <a:spAutoFit/>
          </a:bodyPr>
          <a:lstStyle>
            <a:lvl1pPr algn="l">
              <a:defRPr sz="488">
                <a:solidFill>
                  <a:schemeClr val="tx1"/>
                </a:solidFill>
              </a:defRPr>
            </a:lvl1pPr>
          </a:lstStyle>
          <a:p>
            <a:pPr defTabSz="557227">
              <a:defRPr/>
            </a:pPr>
            <a:fld id="{CB7FE98A-78B1-495F-8A5C-53E48422F91F}" type="slidenum">
              <a:rPr lang="en-US">
                <a:solidFill>
                  <a:srgbClr val="4D4D4F"/>
                </a:solidFill>
                <a:latin typeface="Nunito Sans"/>
              </a:rPr>
              <a:pPr defTabSz="557227">
                <a:defRPr/>
              </a:pPr>
              <a:t>193</a:t>
            </a:fld>
            <a:endParaRPr lang="en-US">
              <a:solidFill>
                <a:srgbClr val="4D4D4F"/>
              </a:solidFill>
              <a:latin typeface="Nunito Sans"/>
            </a:endParaRPr>
          </a:p>
        </p:txBody>
      </p:sp>
      <p:cxnSp>
        <p:nvCxnSpPr>
          <p:cNvPr id="12" name="Straight Connector 11">
            <a:extLst>
              <a:ext uri="{FF2B5EF4-FFF2-40B4-BE49-F238E27FC236}">
                <a16:creationId xmlns:a16="http://schemas.microsoft.com/office/drawing/2014/main" id="{6BD550BC-484D-973A-8DB5-15EE396BE361}"/>
              </a:ext>
            </a:extLst>
          </p:cNvPr>
          <p:cNvCxnSpPr/>
          <p:nvPr/>
        </p:nvCxnSpPr>
        <p:spPr>
          <a:xfrm>
            <a:off x="4415884" y="6565593"/>
            <a:ext cx="1566371" cy="0"/>
          </a:xfrm>
          <a:prstGeom prst="line">
            <a:avLst/>
          </a:prstGeom>
          <a:ln w="6350">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6" name="Rectangle 5">
            <a:extLst>
              <a:ext uri="{FF2B5EF4-FFF2-40B4-BE49-F238E27FC236}">
                <a16:creationId xmlns:a16="http://schemas.microsoft.com/office/drawing/2014/main" id="{66E7B46F-3107-F3BC-0E42-961C8F89A6CD}"/>
              </a:ext>
            </a:extLst>
          </p:cNvPr>
          <p:cNvSpPr/>
          <p:nvPr/>
        </p:nvSpPr>
        <p:spPr>
          <a:xfrm>
            <a:off x="1193006" y="4844864"/>
            <a:ext cx="900113" cy="221846"/>
          </a:xfrm>
          <a:prstGeom prst="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latin typeface="Nunito Sans"/>
            </a:endParaRPr>
          </a:p>
        </p:txBody>
      </p:sp>
      <p:pic>
        <p:nvPicPr>
          <p:cNvPr id="17" name="Graphic 16" descr="Open quotation mark with solid fill">
            <a:extLst>
              <a:ext uri="{FF2B5EF4-FFF2-40B4-BE49-F238E27FC236}">
                <a16:creationId xmlns:a16="http://schemas.microsoft.com/office/drawing/2014/main" id="{F8EB5CAD-D2E9-D11E-9653-BFA6A4DD90DE}"/>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rot="10800000">
            <a:off x="15010547" y="4257586"/>
            <a:ext cx="143388" cy="143388"/>
          </a:xfrm>
          <a:prstGeom prst="rect">
            <a:avLst/>
          </a:prstGeom>
        </p:spPr>
      </p:pic>
      <p:sp>
        <p:nvSpPr>
          <p:cNvPr id="4" name="Rectangle 3">
            <a:extLst>
              <a:ext uri="{FF2B5EF4-FFF2-40B4-BE49-F238E27FC236}">
                <a16:creationId xmlns:a16="http://schemas.microsoft.com/office/drawing/2014/main" id="{422E99F6-96F3-DB30-560E-41B20D31EAE8}"/>
              </a:ext>
            </a:extLst>
          </p:cNvPr>
          <p:cNvSpPr/>
          <p:nvPr/>
        </p:nvSpPr>
        <p:spPr>
          <a:xfrm>
            <a:off x="857250" y="-14938"/>
            <a:ext cx="7429500" cy="1072213"/>
          </a:xfrm>
          <a:prstGeom prst="rect">
            <a:avLst/>
          </a:prstGeom>
          <a:gradFill flip="none" rotWithShape="1">
            <a:gsLst>
              <a:gs pos="73000">
                <a:schemeClr val="accent1"/>
              </a:gs>
              <a:gs pos="100000">
                <a:schemeClr val="accent3"/>
              </a:gs>
            </a:gsLst>
            <a:lin ang="0" scaled="1"/>
            <a:tileRect/>
          </a:gra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57227">
              <a:defRPr/>
            </a:pPr>
            <a:endParaRPr lang="en-US" sz="1097">
              <a:solidFill>
                <a:prstClr val="white"/>
              </a:solidFill>
              <a:latin typeface="Nunito Sans"/>
            </a:endParaRPr>
          </a:p>
        </p:txBody>
      </p:sp>
      <p:sp>
        <p:nvSpPr>
          <p:cNvPr id="7" name="Title 1">
            <a:extLst>
              <a:ext uri="{FF2B5EF4-FFF2-40B4-BE49-F238E27FC236}">
                <a16:creationId xmlns:a16="http://schemas.microsoft.com/office/drawing/2014/main" id="{7F268FF3-48D5-F63A-91DF-75CDAE3A07EE}"/>
              </a:ext>
            </a:extLst>
          </p:cNvPr>
          <p:cNvSpPr txBox="1">
            <a:spLocks/>
          </p:cNvSpPr>
          <p:nvPr/>
        </p:nvSpPr>
        <p:spPr>
          <a:xfrm>
            <a:off x="1366166" y="304948"/>
            <a:ext cx="6595437" cy="278606"/>
          </a:xfrm>
          <a:prstGeom prst="rect">
            <a:avLst/>
          </a:prstGeom>
        </p:spPr>
        <p:txBody>
          <a:bodyPr vert="horz" wrap="square" lIns="0" tIns="0" rIns="0" bIns="0" rtlCol="0" anchor="t" anchorCtr="0">
            <a:noAutofit/>
          </a:bodyPr>
          <a:lstStyle>
            <a:lvl1pPr algn="l" defTabSz="914400" rtl="0" eaLnBrk="1" latinLnBrk="0" hangingPunct="1">
              <a:lnSpc>
                <a:spcPct val="113000"/>
              </a:lnSpc>
              <a:spcBef>
                <a:spcPct val="0"/>
              </a:spcBef>
              <a:buNone/>
              <a:defRPr lang="en-US" sz="2800" b="1" kern="2400" spc="-60" baseline="0" dirty="0">
                <a:solidFill>
                  <a:schemeClr val="accent1"/>
                </a:solidFill>
                <a:latin typeface="+mj-lt"/>
                <a:ea typeface="+mj-ea"/>
                <a:cs typeface="+mj-cs"/>
              </a:defRPr>
            </a:lvl1pPr>
          </a:lstStyle>
          <a:p>
            <a:pPr defTabSz="557227">
              <a:defRPr/>
            </a:pPr>
            <a:r>
              <a:rPr lang="en-US" sz="1706" spc="0" dirty="0">
                <a:solidFill>
                  <a:prstClr val="white"/>
                </a:solidFill>
                <a:latin typeface="Nunito Sans ExtraBold"/>
              </a:rPr>
              <a:t>Current Market Dynamics</a:t>
            </a:r>
            <a:endParaRPr lang="en-PH" sz="1706" spc="0" dirty="0">
              <a:solidFill>
                <a:prstClr val="white"/>
              </a:solidFill>
              <a:latin typeface="Nunito Sans ExtraBold"/>
            </a:endParaRPr>
          </a:p>
        </p:txBody>
      </p:sp>
      <p:sp>
        <p:nvSpPr>
          <p:cNvPr id="20" name="Text Placeholder 9">
            <a:extLst>
              <a:ext uri="{FF2B5EF4-FFF2-40B4-BE49-F238E27FC236}">
                <a16:creationId xmlns:a16="http://schemas.microsoft.com/office/drawing/2014/main" id="{B4F91D02-641B-6767-1C9D-FFC24EFD9D0F}"/>
              </a:ext>
            </a:extLst>
          </p:cNvPr>
          <p:cNvSpPr txBox="1">
            <a:spLocks/>
          </p:cNvSpPr>
          <p:nvPr/>
        </p:nvSpPr>
        <p:spPr>
          <a:xfrm>
            <a:off x="1366167" y="591687"/>
            <a:ext cx="6411668" cy="300082"/>
          </a:xfrm>
          <a:prstGeom prst="rect">
            <a:avLst/>
          </a:prstGeom>
        </p:spPr>
        <p:txBody>
          <a:bodyPr vert="horz" wrap="square" lIns="0" tIns="0" rIns="0" bIns="0" rtlCol="0">
            <a:spAutoFit/>
          </a:bodyPr>
          <a:lstStyle>
            <a:lvl1pPr marL="0" indent="0" algn="l" defTabSz="914400" rtl="0" eaLnBrk="1" latinLnBrk="0" hangingPunct="1">
              <a:lnSpc>
                <a:spcPct val="100000"/>
              </a:lnSpc>
              <a:spcBef>
                <a:spcPts val="1000"/>
              </a:spcBef>
              <a:buFont typeface="Arial" panose="020B0604020202020204" pitchFamily="34" charset="0"/>
              <a:buNone/>
              <a:defRPr lang="en-US" sz="1600" kern="1200" dirty="0">
                <a:solidFill>
                  <a:schemeClr val="tx1"/>
                </a:solidFill>
                <a:latin typeface="+mn-lt"/>
                <a:ea typeface="+mn-ea"/>
                <a:cs typeface="+mn-cs"/>
              </a:defRPr>
            </a:lvl1pPr>
            <a:lvl2pPr marL="177800" indent="-177800" algn="l" defTabSz="914400" rtl="0" eaLnBrk="1" latinLnBrk="0" hangingPunct="1">
              <a:lnSpc>
                <a:spcPct val="100000"/>
              </a:lnSpc>
              <a:spcBef>
                <a:spcPts val="500"/>
              </a:spcBef>
              <a:buClr>
                <a:schemeClr val="accent2"/>
              </a:buClr>
              <a:buFont typeface="Arial" panose="020B0604020202020204" pitchFamily="34" charset="0"/>
              <a:buChar char="•"/>
              <a:tabLst/>
              <a:defRPr sz="1600" kern="1200">
                <a:solidFill>
                  <a:schemeClr val="tx1"/>
                </a:solidFill>
                <a:latin typeface="+mn-lt"/>
                <a:ea typeface="+mn-ea"/>
                <a:cs typeface="+mn-cs"/>
              </a:defRPr>
            </a:lvl2pPr>
            <a:lvl3pPr marL="461963" indent="-230188" algn="l" defTabSz="914400" rtl="0" eaLnBrk="1" latinLnBrk="0" hangingPunct="1">
              <a:lnSpc>
                <a:spcPct val="100000"/>
              </a:lnSpc>
              <a:spcBef>
                <a:spcPts val="500"/>
              </a:spcBef>
              <a:buClr>
                <a:schemeClr val="accent2"/>
              </a:buClr>
              <a:buFont typeface="System Font Regular"/>
              <a:buChar char="—"/>
              <a:tabLst/>
              <a:defRPr sz="1400" kern="1200">
                <a:solidFill>
                  <a:schemeClr val="tx1"/>
                </a:solidFill>
                <a:latin typeface="+mn-lt"/>
                <a:ea typeface="+mn-ea"/>
                <a:cs typeface="+mn-cs"/>
              </a:defRPr>
            </a:lvl3pPr>
            <a:lvl4pPr marL="574675" indent="-225425" algn="l" defTabSz="914400" rtl="0" eaLnBrk="1" latinLnBrk="0" hangingPunct="1">
              <a:lnSpc>
                <a:spcPct val="100000"/>
              </a:lnSpc>
              <a:spcBef>
                <a:spcPts val="500"/>
              </a:spcBef>
              <a:buClr>
                <a:schemeClr val="accent2"/>
              </a:buClr>
              <a:buFont typeface="Courier New" panose="02070309020205020404" pitchFamily="49" charset="0"/>
              <a:buChar char="o"/>
              <a:tabLst/>
              <a:defRPr sz="1400" kern="1200">
                <a:solidFill>
                  <a:schemeClr val="tx1"/>
                </a:solidFill>
                <a:latin typeface="+mn-lt"/>
                <a:ea typeface="+mn-ea"/>
                <a:cs typeface="+mn-cs"/>
              </a:defRPr>
            </a:lvl4pPr>
            <a:lvl5pPr marL="685800" indent="-220663" algn="l" defTabSz="914400" rtl="0" eaLnBrk="1" latinLnBrk="0" hangingPunct="1">
              <a:lnSpc>
                <a:spcPct val="100000"/>
              </a:lnSpc>
              <a:spcBef>
                <a:spcPts val="500"/>
              </a:spcBef>
              <a:buClr>
                <a:schemeClr val="accent2"/>
              </a:buClr>
              <a:buFont typeface="System Font Regular"/>
              <a:buChar char="–"/>
              <a:tabLst/>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557227">
              <a:spcBef>
                <a:spcPts val="610"/>
              </a:spcBef>
            </a:pPr>
            <a:r>
              <a:rPr lang="en-US" sz="975" dirty="0">
                <a:solidFill>
                  <a:prstClr val="white"/>
                </a:solidFill>
                <a:latin typeface="Nunito Sans"/>
              </a:rPr>
              <a:t>The characteristics of the next decade for Private Markets are shaping up now through different avenues. Record </a:t>
            </a:r>
            <a:r>
              <a:rPr lang="en-US" sz="975" dirty="0" err="1">
                <a:solidFill>
                  <a:prstClr val="white"/>
                </a:solidFill>
                <a:latin typeface="Nunito Sans"/>
              </a:rPr>
              <a:t>AuMs</a:t>
            </a:r>
            <a:r>
              <a:rPr lang="en-US" sz="975" dirty="0">
                <a:solidFill>
                  <a:prstClr val="white"/>
                </a:solidFill>
                <a:latin typeface="Nunito Sans"/>
              </a:rPr>
              <a:t>, from an increasingly diverse investor base, and a bulky tail-end.</a:t>
            </a:r>
          </a:p>
        </p:txBody>
      </p:sp>
      <p:pic>
        <p:nvPicPr>
          <p:cNvPr id="35" name="Picture 34">
            <a:extLst>
              <a:ext uri="{FF2B5EF4-FFF2-40B4-BE49-F238E27FC236}">
                <a16:creationId xmlns:a16="http://schemas.microsoft.com/office/drawing/2014/main" id="{5BAC6056-F44A-C0C4-1711-E0FACC9EDCE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334826" y="1239061"/>
            <a:ext cx="5226434" cy="3332939"/>
          </a:xfrm>
          <a:prstGeom prst="rect">
            <a:avLst/>
          </a:prstGeom>
        </p:spPr>
      </p:pic>
      <p:sp>
        <p:nvSpPr>
          <p:cNvPr id="36" name="Rectangle 35">
            <a:extLst>
              <a:ext uri="{FF2B5EF4-FFF2-40B4-BE49-F238E27FC236}">
                <a16:creationId xmlns:a16="http://schemas.microsoft.com/office/drawing/2014/main" id="{95ACE5F1-A83E-2CBF-0E28-A03E2F3331EB}"/>
              </a:ext>
            </a:extLst>
          </p:cNvPr>
          <p:cNvSpPr/>
          <p:nvPr/>
        </p:nvSpPr>
        <p:spPr>
          <a:xfrm>
            <a:off x="3378385" y="1182039"/>
            <a:ext cx="1841863" cy="189565"/>
          </a:xfrm>
          <a:prstGeom prst="rect">
            <a:avLst/>
          </a:prstGeom>
          <a:solidFill>
            <a:srgbClr val="FFFFFF"/>
          </a:solidFill>
          <a:ln w="12700" cap="flat" cmpd="sng" algn="ctr">
            <a:noFill/>
            <a:prstDash val="solid"/>
            <a:miter lim="800000"/>
          </a:ln>
          <a:effectLst/>
        </p:spPr>
        <p:txBody>
          <a:bodyPr rtlCol="0" anchor="ctr"/>
          <a:lstStyle/>
          <a:p>
            <a:pPr algn="ctr" defTabSz="685800">
              <a:defRPr/>
            </a:pPr>
            <a:endParaRPr lang="en-US" sz="1350" kern="0">
              <a:solidFill>
                <a:srgbClr val="FFFFFF"/>
              </a:solidFill>
              <a:latin typeface="Nunito Sans"/>
            </a:endParaRPr>
          </a:p>
        </p:txBody>
      </p:sp>
      <p:graphicFrame>
        <p:nvGraphicFramePr>
          <p:cNvPr id="37" name="Table 36">
            <a:extLst>
              <a:ext uri="{FF2B5EF4-FFF2-40B4-BE49-F238E27FC236}">
                <a16:creationId xmlns:a16="http://schemas.microsoft.com/office/drawing/2014/main" id="{C18553D9-B080-95F9-0E24-313D44CA4C79}"/>
              </a:ext>
            </a:extLst>
          </p:cNvPr>
          <p:cNvGraphicFramePr>
            <a:graphicFrameLocks noGrp="1"/>
          </p:cNvGraphicFramePr>
          <p:nvPr/>
        </p:nvGraphicFramePr>
        <p:xfrm>
          <a:off x="6670220" y="1201783"/>
          <a:ext cx="1105752" cy="3603444"/>
        </p:xfrm>
        <a:graphic>
          <a:graphicData uri="http://schemas.openxmlformats.org/drawingml/2006/table">
            <a:tbl>
              <a:tblPr firstRow="1" bandRow="1"/>
              <a:tblGrid>
                <a:gridCol w="398418">
                  <a:extLst>
                    <a:ext uri="{9D8B030D-6E8A-4147-A177-3AD203B41FA5}">
                      <a16:colId xmlns:a16="http://schemas.microsoft.com/office/drawing/2014/main" val="2742885297"/>
                    </a:ext>
                  </a:extLst>
                </a:gridCol>
                <a:gridCol w="707334">
                  <a:extLst>
                    <a:ext uri="{9D8B030D-6E8A-4147-A177-3AD203B41FA5}">
                      <a16:colId xmlns:a16="http://schemas.microsoft.com/office/drawing/2014/main" val="884647139"/>
                    </a:ext>
                  </a:extLst>
                </a:gridCol>
              </a:tblGrid>
              <a:tr h="856842">
                <a:tc>
                  <a:txBody>
                    <a:bodyPr/>
                    <a:lstStyle>
                      <a:lvl1pPr marL="0" algn="l" defTabSz="742969" rtl="0" eaLnBrk="1" latinLnBrk="0" hangingPunct="1">
                        <a:defRPr sz="1463" b="1" kern="1200">
                          <a:solidFill>
                            <a:schemeClr val="lt1"/>
                          </a:solidFill>
                          <a:latin typeface="Nunito Sans"/>
                        </a:defRPr>
                      </a:lvl1pPr>
                      <a:lvl2pPr marL="371484" algn="l" defTabSz="742969" rtl="0" eaLnBrk="1" latinLnBrk="0" hangingPunct="1">
                        <a:defRPr sz="1463" b="1" kern="1200">
                          <a:solidFill>
                            <a:schemeClr val="lt1"/>
                          </a:solidFill>
                          <a:latin typeface="Nunito Sans"/>
                        </a:defRPr>
                      </a:lvl2pPr>
                      <a:lvl3pPr marL="742969" algn="l" defTabSz="742969" rtl="0" eaLnBrk="1" latinLnBrk="0" hangingPunct="1">
                        <a:defRPr sz="1463" b="1" kern="1200">
                          <a:solidFill>
                            <a:schemeClr val="lt1"/>
                          </a:solidFill>
                          <a:latin typeface="Nunito Sans"/>
                        </a:defRPr>
                      </a:lvl3pPr>
                      <a:lvl4pPr marL="1114453" algn="l" defTabSz="742969" rtl="0" eaLnBrk="1" latinLnBrk="0" hangingPunct="1">
                        <a:defRPr sz="1463" b="1" kern="1200">
                          <a:solidFill>
                            <a:schemeClr val="lt1"/>
                          </a:solidFill>
                          <a:latin typeface="Nunito Sans"/>
                        </a:defRPr>
                      </a:lvl4pPr>
                      <a:lvl5pPr marL="1485937" algn="l" defTabSz="742969" rtl="0" eaLnBrk="1" latinLnBrk="0" hangingPunct="1">
                        <a:defRPr sz="1463" b="1" kern="1200">
                          <a:solidFill>
                            <a:schemeClr val="lt1"/>
                          </a:solidFill>
                          <a:latin typeface="Nunito Sans"/>
                        </a:defRPr>
                      </a:lvl5pPr>
                      <a:lvl6pPr marL="1857421" algn="l" defTabSz="742969" rtl="0" eaLnBrk="1" latinLnBrk="0" hangingPunct="1">
                        <a:defRPr sz="1463" b="1" kern="1200">
                          <a:solidFill>
                            <a:schemeClr val="lt1"/>
                          </a:solidFill>
                          <a:latin typeface="Nunito Sans"/>
                        </a:defRPr>
                      </a:lvl6pPr>
                      <a:lvl7pPr marL="2228906" algn="l" defTabSz="742969" rtl="0" eaLnBrk="1" latinLnBrk="0" hangingPunct="1">
                        <a:defRPr sz="1463" b="1" kern="1200">
                          <a:solidFill>
                            <a:schemeClr val="lt1"/>
                          </a:solidFill>
                          <a:latin typeface="Nunito Sans"/>
                        </a:defRPr>
                      </a:lvl7pPr>
                      <a:lvl8pPr marL="2600390" algn="l" defTabSz="742969" rtl="0" eaLnBrk="1" latinLnBrk="0" hangingPunct="1">
                        <a:defRPr sz="1463" b="1" kern="1200">
                          <a:solidFill>
                            <a:schemeClr val="lt1"/>
                          </a:solidFill>
                          <a:latin typeface="Nunito Sans"/>
                        </a:defRPr>
                      </a:lvl8pPr>
                      <a:lvl9pPr marL="2971874" algn="l" defTabSz="742969" rtl="0" eaLnBrk="1" latinLnBrk="0" hangingPunct="1">
                        <a:defRPr sz="1463" b="1" kern="1200">
                          <a:solidFill>
                            <a:schemeClr val="lt1"/>
                          </a:solidFill>
                          <a:latin typeface="Nunito Sans"/>
                        </a:defRPr>
                      </a:lvl9pPr>
                    </a:lstStyle>
                    <a:p>
                      <a:pPr algn="ctr"/>
                      <a:r>
                        <a:rPr lang="fr-CH" sz="1100" b="1" dirty="0">
                          <a:solidFill>
                            <a:schemeClr val="bg1"/>
                          </a:solidFill>
                        </a:rPr>
                        <a:t>1</a:t>
                      </a:r>
                      <a:endParaRPr lang="en-US" sz="1100" b="1" dirty="0">
                        <a:solidFill>
                          <a:schemeClr val="bg1"/>
                        </a:solidFill>
                      </a:endParaRPr>
                    </a:p>
                  </a:txBody>
                  <a:tcPr marL="68580" marR="68580" marT="34290" marB="34290" anchor="ctr">
                    <a:lnL w="38100" cap="flat" cmpd="sng" algn="ctr">
                      <a:solidFill>
                        <a:srgbClr val="FFFFFF"/>
                      </a:solidFill>
                      <a:prstDash val="solid"/>
                      <a:round/>
                      <a:headEnd type="none" w="med" len="med"/>
                      <a:tailEnd type="none" w="med" len="med"/>
                    </a:lnL>
                    <a:lnR w="381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43B049"/>
                    </a:solidFill>
                  </a:tcPr>
                </a:tc>
                <a:tc>
                  <a:txBody>
                    <a:bodyPr/>
                    <a:lstStyle>
                      <a:lvl1pPr marL="0" algn="l" defTabSz="742969" rtl="0" eaLnBrk="1" latinLnBrk="0" hangingPunct="1">
                        <a:defRPr sz="1463" b="1" kern="1200">
                          <a:solidFill>
                            <a:schemeClr val="lt1"/>
                          </a:solidFill>
                          <a:latin typeface="Nunito Sans"/>
                        </a:defRPr>
                      </a:lvl1pPr>
                      <a:lvl2pPr marL="371484" algn="l" defTabSz="742969" rtl="0" eaLnBrk="1" latinLnBrk="0" hangingPunct="1">
                        <a:defRPr sz="1463" b="1" kern="1200">
                          <a:solidFill>
                            <a:schemeClr val="lt1"/>
                          </a:solidFill>
                          <a:latin typeface="Nunito Sans"/>
                        </a:defRPr>
                      </a:lvl2pPr>
                      <a:lvl3pPr marL="742969" algn="l" defTabSz="742969" rtl="0" eaLnBrk="1" latinLnBrk="0" hangingPunct="1">
                        <a:defRPr sz="1463" b="1" kern="1200">
                          <a:solidFill>
                            <a:schemeClr val="lt1"/>
                          </a:solidFill>
                          <a:latin typeface="Nunito Sans"/>
                        </a:defRPr>
                      </a:lvl3pPr>
                      <a:lvl4pPr marL="1114453" algn="l" defTabSz="742969" rtl="0" eaLnBrk="1" latinLnBrk="0" hangingPunct="1">
                        <a:defRPr sz="1463" b="1" kern="1200">
                          <a:solidFill>
                            <a:schemeClr val="lt1"/>
                          </a:solidFill>
                          <a:latin typeface="Nunito Sans"/>
                        </a:defRPr>
                      </a:lvl4pPr>
                      <a:lvl5pPr marL="1485937" algn="l" defTabSz="742969" rtl="0" eaLnBrk="1" latinLnBrk="0" hangingPunct="1">
                        <a:defRPr sz="1463" b="1" kern="1200">
                          <a:solidFill>
                            <a:schemeClr val="lt1"/>
                          </a:solidFill>
                          <a:latin typeface="Nunito Sans"/>
                        </a:defRPr>
                      </a:lvl5pPr>
                      <a:lvl6pPr marL="1857421" algn="l" defTabSz="742969" rtl="0" eaLnBrk="1" latinLnBrk="0" hangingPunct="1">
                        <a:defRPr sz="1463" b="1" kern="1200">
                          <a:solidFill>
                            <a:schemeClr val="lt1"/>
                          </a:solidFill>
                          <a:latin typeface="Nunito Sans"/>
                        </a:defRPr>
                      </a:lvl6pPr>
                      <a:lvl7pPr marL="2228906" algn="l" defTabSz="742969" rtl="0" eaLnBrk="1" latinLnBrk="0" hangingPunct="1">
                        <a:defRPr sz="1463" b="1" kern="1200">
                          <a:solidFill>
                            <a:schemeClr val="lt1"/>
                          </a:solidFill>
                          <a:latin typeface="Nunito Sans"/>
                        </a:defRPr>
                      </a:lvl7pPr>
                      <a:lvl8pPr marL="2600390" algn="l" defTabSz="742969" rtl="0" eaLnBrk="1" latinLnBrk="0" hangingPunct="1">
                        <a:defRPr sz="1463" b="1" kern="1200">
                          <a:solidFill>
                            <a:schemeClr val="lt1"/>
                          </a:solidFill>
                          <a:latin typeface="Nunito Sans"/>
                        </a:defRPr>
                      </a:lvl8pPr>
                      <a:lvl9pPr marL="2971874" algn="l" defTabSz="742969" rtl="0" eaLnBrk="1" latinLnBrk="0" hangingPunct="1">
                        <a:defRPr sz="1463" b="1" kern="1200">
                          <a:solidFill>
                            <a:schemeClr val="lt1"/>
                          </a:solidFill>
                          <a:latin typeface="Nunito Sans"/>
                        </a:defRPr>
                      </a:lvl9pPr>
                    </a:lstStyle>
                    <a:p>
                      <a:pPr algn="ctr"/>
                      <a:r>
                        <a:rPr lang="fr-CH" sz="800" dirty="0">
                          <a:solidFill>
                            <a:srgbClr val="000000"/>
                          </a:solidFill>
                          <a:latin typeface="+mn-lt"/>
                        </a:rPr>
                        <a:t>Record </a:t>
                      </a:r>
                      <a:r>
                        <a:rPr lang="fr-CH" sz="800" dirty="0" err="1">
                          <a:solidFill>
                            <a:srgbClr val="000000"/>
                          </a:solidFill>
                          <a:latin typeface="+mn-lt"/>
                        </a:rPr>
                        <a:t>AuMs</a:t>
                      </a:r>
                      <a:endParaRPr lang="fr-CH" sz="800" dirty="0">
                        <a:solidFill>
                          <a:srgbClr val="000000"/>
                        </a:solidFill>
                        <a:latin typeface="+mn-lt"/>
                      </a:endParaRPr>
                    </a:p>
                    <a:p>
                      <a:pPr algn="ctr"/>
                      <a:endParaRPr lang="fr-CH" sz="800" dirty="0">
                        <a:solidFill>
                          <a:srgbClr val="000000"/>
                        </a:solidFill>
                        <a:latin typeface="+mn-lt"/>
                      </a:endParaRPr>
                    </a:p>
                    <a:p>
                      <a:pPr algn="ctr"/>
                      <a:endParaRPr lang="fr-CH" sz="800" dirty="0">
                        <a:solidFill>
                          <a:srgbClr val="000000"/>
                        </a:solidFill>
                        <a:latin typeface="+mn-lt"/>
                      </a:endParaRPr>
                    </a:p>
                    <a:p>
                      <a:pPr algn="ctr"/>
                      <a:r>
                        <a:rPr lang="fr-CH" sz="500" b="0" i="1" dirty="0">
                          <a:solidFill>
                            <a:srgbClr val="000000"/>
                          </a:solidFill>
                          <a:latin typeface="+mn-lt"/>
                        </a:rPr>
                        <a:t>USD </a:t>
                      </a:r>
                      <a:r>
                        <a:rPr lang="fr-CH" sz="500" b="0" i="1" kern="1200" dirty="0">
                          <a:solidFill>
                            <a:srgbClr val="000000"/>
                          </a:solidFill>
                          <a:latin typeface="+mn-lt"/>
                          <a:ea typeface="+mn-ea"/>
                          <a:cs typeface="+mn-cs"/>
                        </a:rPr>
                        <a:t>18.5Tn global </a:t>
                      </a:r>
                      <a:r>
                        <a:rPr lang="fr-CH" sz="500" b="0" i="1" kern="1200" dirty="0" err="1">
                          <a:solidFill>
                            <a:srgbClr val="000000"/>
                          </a:solidFill>
                          <a:latin typeface="+mn-lt"/>
                          <a:ea typeface="+mn-ea"/>
                          <a:cs typeface="+mn-cs"/>
                        </a:rPr>
                        <a:t>private</a:t>
                      </a:r>
                      <a:r>
                        <a:rPr lang="fr-CH" sz="500" b="0" i="1" kern="1200" dirty="0">
                          <a:solidFill>
                            <a:srgbClr val="000000"/>
                          </a:solidFill>
                          <a:latin typeface="+mn-lt"/>
                          <a:ea typeface="+mn-ea"/>
                          <a:cs typeface="+mn-cs"/>
                        </a:rPr>
                        <a:t> </a:t>
                      </a:r>
                      <a:r>
                        <a:rPr lang="fr-CH" sz="500" b="0" i="1" kern="1200" dirty="0" err="1">
                          <a:solidFill>
                            <a:srgbClr val="000000"/>
                          </a:solidFill>
                          <a:latin typeface="+mn-lt"/>
                          <a:ea typeface="+mn-ea"/>
                          <a:cs typeface="+mn-cs"/>
                        </a:rPr>
                        <a:t>market</a:t>
                      </a:r>
                      <a:r>
                        <a:rPr lang="fr-CH" sz="500" b="0" i="1" kern="1200" dirty="0">
                          <a:solidFill>
                            <a:srgbClr val="000000"/>
                          </a:solidFill>
                          <a:latin typeface="+mn-lt"/>
                          <a:ea typeface="+mn-ea"/>
                          <a:cs typeface="+mn-cs"/>
                        </a:rPr>
                        <a:t> assets</a:t>
                      </a:r>
                      <a:endParaRPr lang="en-US" sz="500" b="0" i="1" kern="1200" dirty="0">
                        <a:solidFill>
                          <a:srgbClr val="000000"/>
                        </a:solidFill>
                        <a:latin typeface="+mn-lt"/>
                        <a:ea typeface="+mn-ea"/>
                        <a:cs typeface="+mn-cs"/>
                      </a:endParaRPr>
                    </a:p>
                  </a:txBody>
                  <a:tcPr marL="68580" marR="68580" marT="34290" marB="34290">
                    <a:lnL w="38100" cap="flat" cmpd="sng" algn="ctr">
                      <a:solidFill>
                        <a:srgbClr val="FFFFFF"/>
                      </a:solidFill>
                      <a:prstDash val="solid"/>
                      <a:round/>
                      <a:headEnd type="none" w="med" len="med"/>
                      <a:tailEnd type="none" w="med" len="med"/>
                    </a:lnL>
                    <a:lnR w="381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7A8A9">
                        <a:lumMod val="20000"/>
                        <a:lumOff val="80000"/>
                      </a:srgbClr>
                    </a:solidFill>
                  </a:tcPr>
                </a:tc>
                <a:extLst>
                  <a:ext uri="{0D108BD9-81ED-4DB2-BD59-A6C34878D82A}">
                    <a16:rowId xmlns:a16="http://schemas.microsoft.com/office/drawing/2014/main" val="1226367980"/>
                  </a:ext>
                </a:extLst>
              </a:tr>
              <a:tr h="880110">
                <a:tc>
                  <a:txBody>
                    <a:bodyPr/>
                    <a:lstStyle>
                      <a:lvl1pPr marL="0" algn="l" defTabSz="742969" rtl="0" eaLnBrk="1" latinLnBrk="0" hangingPunct="1">
                        <a:defRPr sz="1463" kern="1200">
                          <a:solidFill>
                            <a:schemeClr val="dk1"/>
                          </a:solidFill>
                          <a:latin typeface="Nunito Sans"/>
                        </a:defRPr>
                      </a:lvl1pPr>
                      <a:lvl2pPr marL="371484" algn="l" defTabSz="742969" rtl="0" eaLnBrk="1" latinLnBrk="0" hangingPunct="1">
                        <a:defRPr sz="1463" kern="1200">
                          <a:solidFill>
                            <a:schemeClr val="dk1"/>
                          </a:solidFill>
                          <a:latin typeface="Nunito Sans"/>
                        </a:defRPr>
                      </a:lvl2pPr>
                      <a:lvl3pPr marL="742969" algn="l" defTabSz="742969" rtl="0" eaLnBrk="1" latinLnBrk="0" hangingPunct="1">
                        <a:defRPr sz="1463" kern="1200">
                          <a:solidFill>
                            <a:schemeClr val="dk1"/>
                          </a:solidFill>
                          <a:latin typeface="Nunito Sans"/>
                        </a:defRPr>
                      </a:lvl3pPr>
                      <a:lvl4pPr marL="1114453" algn="l" defTabSz="742969" rtl="0" eaLnBrk="1" latinLnBrk="0" hangingPunct="1">
                        <a:defRPr sz="1463" kern="1200">
                          <a:solidFill>
                            <a:schemeClr val="dk1"/>
                          </a:solidFill>
                          <a:latin typeface="Nunito Sans"/>
                        </a:defRPr>
                      </a:lvl4pPr>
                      <a:lvl5pPr marL="1485937" algn="l" defTabSz="742969" rtl="0" eaLnBrk="1" latinLnBrk="0" hangingPunct="1">
                        <a:defRPr sz="1463" kern="1200">
                          <a:solidFill>
                            <a:schemeClr val="dk1"/>
                          </a:solidFill>
                          <a:latin typeface="Nunito Sans"/>
                        </a:defRPr>
                      </a:lvl5pPr>
                      <a:lvl6pPr marL="1857421" algn="l" defTabSz="742969" rtl="0" eaLnBrk="1" latinLnBrk="0" hangingPunct="1">
                        <a:defRPr sz="1463" kern="1200">
                          <a:solidFill>
                            <a:schemeClr val="dk1"/>
                          </a:solidFill>
                          <a:latin typeface="Nunito Sans"/>
                        </a:defRPr>
                      </a:lvl6pPr>
                      <a:lvl7pPr marL="2228906" algn="l" defTabSz="742969" rtl="0" eaLnBrk="1" latinLnBrk="0" hangingPunct="1">
                        <a:defRPr sz="1463" kern="1200">
                          <a:solidFill>
                            <a:schemeClr val="dk1"/>
                          </a:solidFill>
                          <a:latin typeface="Nunito Sans"/>
                        </a:defRPr>
                      </a:lvl7pPr>
                      <a:lvl8pPr marL="2600390" algn="l" defTabSz="742969" rtl="0" eaLnBrk="1" latinLnBrk="0" hangingPunct="1">
                        <a:defRPr sz="1463" kern="1200">
                          <a:solidFill>
                            <a:schemeClr val="dk1"/>
                          </a:solidFill>
                          <a:latin typeface="Nunito Sans"/>
                        </a:defRPr>
                      </a:lvl8pPr>
                      <a:lvl9pPr marL="2971874" algn="l" defTabSz="742969" rtl="0" eaLnBrk="1" latinLnBrk="0" hangingPunct="1">
                        <a:defRPr sz="1463" kern="1200">
                          <a:solidFill>
                            <a:schemeClr val="dk1"/>
                          </a:solidFill>
                          <a:latin typeface="Nunito Sans"/>
                        </a:defRPr>
                      </a:lvl9pPr>
                    </a:lstStyle>
                    <a:p>
                      <a:pPr algn="ctr"/>
                      <a:r>
                        <a:rPr lang="fr-CH" sz="1100" b="1">
                          <a:solidFill>
                            <a:schemeClr val="bg1"/>
                          </a:solidFill>
                        </a:rPr>
                        <a:t>2</a:t>
                      </a:r>
                      <a:endParaRPr lang="en-US" sz="1100" b="1">
                        <a:solidFill>
                          <a:schemeClr val="bg1"/>
                        </a:solidFill>
                      </a:endParaRPr>
                    </a:p>
                  </a:txBody>
                  <a:tcPr marL="68580" marR="68580" marT="34290" marB="34290" anchor="ctr">
                    <a:lnL w="38100" cap="flat" cmpd="sng" algn="ctr">
                      <a:solidFill>
                        <a:srgbClr val="FFFFFF"/>
                      </a:solidFill>
                      <a:prstDash val="solid"/>
                      <a:round/>
                      <a:headEnd type="none" w="med" len="med"/>
                      <a:tailEnd type="none" w="med" len="med"/>
                    </a:lnL>
                    <a:lnR w="381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43B049"/>
                    </a:solidFill>
                  </a:tcPr>
                </a:tc>
                <a:tc>
                  <a:txBody>
                    <a:bodyPr/>
                    <a:lstStyle>
                      <a:lvl1pPr marL="0" algn="l" defTabSz="742969" rtl="0" eaLnBrk="1" latinLnBrk="0" hangingPunct="1">
                        <a:defRPr sz="1463" kern="1200">
                          <a:solidFill>
                            <a:schemeClr val="dk1"/>
                          </a:solidFill>
                          <a:latin typeface="Nunito Sans"/>
                        </a:defRPr>
                      </a:lvl1pPr>
                      <a:lvl2pPr marL="371484" algn="l" defTabSz="742969" rtl="0" eaLnBrk="1" latinLnBrk="0" hangingPunct="1">
                        <a:defRPr sz="1463" kern="1200">
                          <a:solidFill>
                            <a:schemeClr val="dk1"/>
                          </a:solidFill>
                          <a:latin typeface="Nunito Sans"/>
                        </a:defRPr>
                      </a:lvl2pPr>
                      <a:lvl3pPr marL="742969" algn="l" defTabSz="742969" rtl="0" eaLnBrk="1" latinLnBrk="0" hangingPunct="1">
                        <a:defRPr sz="1463" kern="1200">
                          <a:solidFill>
                            <a:schemeClr val="dk1"/>
                          </a:solidFill>
                          <a:latin typeface="Nunito Sans"/>
                        </a:defRPr>
                      </a:lvl3pPr>
                      <a:lvl4pPr marL="1114453" algn="l" defTabSz="742969" rtl="0" eaLnBrk="1" latinLnBrk="0" hangingPunct="1">
                        <a:defRPr sz="1463" kern="1200">
                          <a:solidFill>
                            <a:schemeClr val="dk1"/>
                          </a:solidFill>
                          <a:latin typeface="Nunito Sans"/>
                        </a:defRPr>
                      </a:lvl4pPr>
                      <a:lvl5pPr marL="1485937" algn="l" defTabSz="742969" rtl="0" eaLnBrk="1" latinLnBrk="0" hangingPunct="1">
                        <a:defRPr sz="1463" kern="1200">
                          <a:solidFill>
                            <a:schemeClr val="dk1"/>
                          </a:solidFill>
                          <a:latin typeface="Nunito Sans"/>
                        </a:defRPr>
                      </a:lvl5pPr>
                      <a:lvl6pPr marL="1857421" algn="l" defTabSz="742969" rtl="0" eaLnBrk="1" latinLnBrk="0" hangingPunct="1">
                        <a:defRPr sz="1463" kern="1200">
                          <a:solidFill>
                            <a:schemeClr val="dk1"/>
                          </a:solidFill>
                          <a:latin typeface="Nunito Sans"/>
                        </a:defRPr>
                      </a:lvl6pPr>
                      <a:lvl7pPr marL="2228906" algn="l" defTabSz="742969" rtl="0" eaLnBrk="1" latinLnBrk="0" hangingPunct="1">
                        <a:defRPr sz="1463" kern="1200">
                          <a:solidFill>
                            <a:schemeClr val="dk1"/>
                          </a:solidFill>
                          <a:latin typeface="Nunito Sans"/>
                        </a:defRPr>
                      </a:lvl7pPr>
                      <a:lvl8pPr marL="2600390" algn="l" defTabSz="742969" rtl="0" eaLnBrk="1" latinLnBrk="0" hangingPunct="1">
                        <a:defRPr sz="1463" kern="1200">
                          <a:solidFill>
                            <a:schemeClr val="dk1"/>
                          </a:solidFill>
                          <a:latin typeface="Nunito Sans"/>
                        </a:defRPr>
                      </a:lvl8pPr>
                      <a:lvl9pPr marL="2971874" algn="l" defTabSz="742969" rtl="0" eaLnBrk="1" latinLnBrk="0" hangingPunct="1">
                        <a:defRPr sz="1463" kern="1200">
                          <a:solidFill>
                            <a:schemeClr val="dk1"/>
                          </a:solidFill>
                          <a:latin typeface="Nunito Sans"/>
                        </a:defRPr>
                      </a:lvl9pPr>
                    </a:lstStyle>
                    <a:p>
                      <a:pPr algn="ctr"/>
                      <a:endParaRPr lang="fr-CH" sz="800">
                        <a:solidFill>
                          <a:srgbClr val="000000"/>
                        </a:solidFill>
                        <a:latin typeface="+mn-lt"/>
                      </a:endParaRPr>
                    </a:p>
                    <a:p>
                      <a:pPr algn="ctr"/>
                      <a:r>
                        <a:rPr lang="fr-CH" sz="800" b="1">
                          <a:solidFill>
                            <a:srgbClr val="000000"/>
                          </a:solidFill>
                          <a:latin typeface="+mn-lt"/>
                        </a:rPr>
                        <a:t>Ever diverse </a:t>
                      </a:r>
                      <a:r>
                        <a:rPr lang="fr-CH" sz="800" b="1" err="1">
                          <a:solidFill>
                            <a:srgbClr val="000000"/>
                          </a:solidFill>
                          <a:latin typeface="+mn-lt"/>
                        </a:rPr>
                        <a:t>investor</a:t>
                      </a:r>
                      <a:r>
                        <a:rPr lang="fr-CH" sz="800" b="1">
                          <a:solidFill>
                            <a:srgbClr val="000000"/>
                          </a:solidFill>
                          <a:latin typeface="+mn-lt"/>
                        </a:rPr>
                        <a:t> base</a:t>
                      </a:r>
                    </a:p>
                    <a:p>
                      <a:pPr algn="ctr"/>
                      <a:endParaRPr lang="fr-CH" sz="800" b="0">
                        <a:solidFill>
                          <a:srgbClr val="000000"/>
                        </a:solidFill>
                        <a:latin typeface="+mn-lt"/>
                      </a:endParaRPr>
                    </a:p>
                    <a:p>
                      <a:pPr algn="ctr"/>
                      <a:r>
                        <a:rPr lang="fr-CH" sz="500" b="0" i="1">
                          <a:solidFill>
                            <a:srgbClr val="000000"/>
                          </a:solidFill>
                          <a:latin typeface="+mn-lt"/>
                        </a:rPr>
                        <a:t>Top 5 </a:t>
                      </a:r>
                      <a:r>
                        <a:rPr lang="fr-CH" sz="500" b="0" i="1" err="1">
                          <a:solidFill>
                            <a:srgbClr val="000000"/>
                          </a:solidFill>
                          <a:latin typeface="+mn-lt"/>
                        </a:rPr>
                        <a:t>investor</a:t>
                      </a:r>
                      <a:r>
                        <a:rPr lang="fr-CH" sz="500" b="0" i="1">
                          <a:solidFill>
                            <a:srgbClr val="000000"/>
                          </a:solidFill>
                          <a:latin typeface="+mn-lt"/>
                        </a:rPr>
                        <a:t> types: 80% </a:t>
                      </a:r>
                      <a:r>
                        <a:rPr lang="fr-CH" sz="500" b="0" i="1" err="1">
                          <a:solidFill>
                            <a:srgbClr val="000000"/>
                          </a:solidFill>
                          <a:latin typeface="+mn-lt"/>
                        </a:rPr>
                        <a:t>AuMs</a:t>
                      </a:r>
                      <a:r>
                        <a:rPr lang="fr-CH" sz="500" b="0" i="1">
                          <a:solidFill>
                            <a:srgbClr val="000000"/>
                          </a:solidFill>
                          <a:latin typeface="+mn-lt"/>
                        </a:rPr>
                        <a:t>, </a:t>
                      </a:r>
                      <a:r>
                        <a:rPr lang="fr-CH" sz="500" b="0" i="1" err="1">
                          <a:solidFill>
                            <a:srgbClr val="000000"/>
                          </a:solidFill>
                          <a:latin typeface="+mn-lt"/>
                        </a:rPr>
                        <a:t>only</a:t>
                      </a:r>
                      <a:r>
                        <a:rPr lang="fr-CH" sz="500" b="0" i="1">
                          <a:solidFill>
                            <a:srgbClr val="000000"/>
                          </a:solidFill>
                          <a:latin typeface="+mn-lt"/>
                        </a:rPr>
                        <a:t> 25% count</a:t>
                      </a:r>
                    </a:p>
                  </a:txBody>
                  <a:tcPr marL="68580" marR="68580" marT="34290" marB="34290">
                    <a:lnL w="38100" cap="flat" cmpd="sng" algn="ctr">
                      <a:solidFill>
                        <a:srgbClr val="FFFFFF"/>
                      </a:solidFill>
                      <a:prstDash val="solid"/>
                      <a:round/>
                      <a:headEnd type="none" w="med" len="med"/>
                      <a:tailEnd type="none" w="med" len="med"/>
                    </a:lnL>
                    <a:lnR w="381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7A8A9">
                        <a:lumMod val="20000"/>
                        <a:lumOff val="80000"/>
                      </a:srgbClr>
                    </a:solidFill>
                  </a:tcPr>
                </a:tc>
                <a:extLst>
                  <a:ext uri="{0D108BD9-81ED-4DB2-BD59-A6C34878D82A}">
                    <a16:rowId xmlns:a16="http://schemas.microsoft.com/office/drawing/2014/main" val="723827326"/>
                  </a:ext>
                </a:extLst>
              </a:tr>
              <a:tr h="856842">
                <a:tc>
                  <a:txBody>
                    <a:bodyPr/>
                    <a:lstStyle>
                      <a:lvl1pPr marL="0" algn="l" defTabSz="742969" rtl="0" eaLnBrk="1" latinLnBrk="0" hangingPunct="1">
                        <a:defRPr sz="1463" kern="1200">
                          <a:solidFill>
                            <a:schemeClr val="dk1"/>
                          </a:solidFill>
                          <a:latin typeface="Nunito Sans"/>
                        </a:defRPr>
                      </a:lvl1pPr>
                      <a:lvl2pPr marL="371484" algn="l" defTabSz="742969" rtl="0" eaLnBrk="1" latinLnBrk="0" hangingPunct="1">
                        <a:defRPr sz="1463" kern="1200">
                          <a:solidFill>
                            <a:schemeClr val="dk1"/>
                          </a:solidFill>
                          <a:latin typeface="Nunito Sans"/>
                        </a:defRPr>
                      </a:lvl2pPr>
                      <a:lvl3pPr marL="742969" algn="l" defTabSz="742969" rtl="0" eaLnBrk="1" latinLnBrk="0" hangingPunct="1">
                        <a:defRPr sz="1463" kern="1200">
                          <a:solidFill>
                            <a:schemeClr val="dk1"/>
                          </a:solidFill>
                          <a:latin typeface="Nunito Sans"/>
                        </a:defRPr>
                      </a:lvl3pPr>
                      <a:lvl4pPr marL="1114453" algn="l" defTabSz="742969" rtl="0" eaLnBrk="1" latinLnBrk="0" hangingPunct="1">
                        <a:defRPr sz="1463" kern="1200">
                          <a:solidFill>
                            <a:schemeClr val="dk1"/>
                          </a:solidFill>
                          <a:latin typeface="Nunito Sans"/>
                        </a:defRPr>
                      </a:lvl4pPr>
                      <a:lvl5pPr marL="1485937" algn="l" defTabSz="742969" rtl="0" eaLnBrk="1" latinLnBrk="0" hangingPunct="1">
                        <a:defRPr sz="1463" kern="1200">
                          <a:solidFill>
                            <a:schemeClr val="dk1"/>
                          </a:solidFill>
                          <a:latin typeface="Nunito Sans"/>
                        </a:defRPr>
                      </a:lvl5pPr>
                      <a:lvl6pPr marL="1857421" algn="l" defTabSz="742969" rtl="0" eaLnBrk="1" latinLnBrk="0" hangingPunct="1">
                        <a:defRPr sz="1463" kern="1200">
                          <a:solidFill>
                            <a:schemeClr val="dk1"/>
                          </a:solidFill>
                          <a:latin typeface="Nunito Sans"/>
                        </a:defRPr>
                      </a:lvl6pPr>
                      <a:lvl7pPr marL="2228906" algn="l" defTabSz="742969" rtl="0" eaLnBrk="1" latinLnBrk="0" hangingPunct="1">
                        <a:defRPr sz="1463" kern="1200">
                          <a:solidFill>
                            <a:schemeClr val="dk1"/>
                          </a:solidFill>
                          <a:latin typeface="Nunito Sans"/>
                        </a:defRPr>
                      </a:lvl7pPr>
                      <a:lvl8pPr marL="2600390" algn="l" defTabSz="742969" rtl="0" eaLnBrk="1" latinLnBrk="0" hangingPunct="1">
                        <a:defRPr sz="1463" kern="1200">
                          <a:solidFill>
                            <a:schemeClr val="dk1"/>
                          </a:solidFill>
                          <a:latin typeface="Nunito Sans"/>
                        </a:defRPr>
                      </a:lvl8pPr>
                      <a:lvl9pPr marL="2971874" algn="l" defTabSz="742969" rtl="0" eaLnBrk="1" latinLnBrk="0" hangingPunct="1">
                        <a:defRPr sz="1463" kern="1200">
                          <a:solidFill>
                            <a:schemeClr val="dk1"/>
                          </a:solidFill>
                          <a:latin typeface="Nunito Sans"/>
                        </a:defRPr>
                      </a:lvl9pPr>
                    </a:lstStyle>
                    <a:p>
                      <a:pPr algn="ctr"/>
                      <a:r>
                        <a:rPr lang="fr-CH" sz="1100" b="1">
                          <a:solidFill>
                            <a:schemeClr val="bg1"/>
                          </a:solidFill>
                        </a:rPr>
                        <a:t>3</a:t>
                      </a:r>
                      <a:endParaRPr lang="en-US" sz="1100" b="1">
                        <a:solidFill>
                          <a:schemeClr val="bg1"/>
                        </a:solidFill>
                      </a:endParaRPr>
                    </a:p>
                  </a:txBody>
                  <a:tcPr marL="68580" marR="68580" marT="34290" marB="34290" anchor="ctr">
                    <a:lnL w="38100" cap="flat" cmpd="sng" algn="ctr">
                      <a:solidFill>
                        <a:srgbClr val="FFFFFF"/>
                      </a:solidFill>
                      <a:prstDash val="solid"/>
                      <a:round/>
                      <a:headEnd type="none" w="med" len="med"/>
                      <a:tailEnd type="none" w="med" len="med"/>
                    </a:lnL>
                    <a:lnR w="381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43B049"/>
                    </a:solidFill>
                  </a:tcPr>
                </a:tc>
                <a:tc>
                  <a:txBody>
                    <a:bodyPr/>
                    <a:lstStyle>
                      <a:lvl1pPr marL="0" algn="l" defTabSz="742969" rtl="0" eaLnBrk="1" latinLnBrk="0" hangingPunct="1">
                        <a:defRPr sz="1463" kern="1200">
                          <a:solidFill>
                            <a:schemeClr val="dk1"/>
                          </a:solidFill>
                          <a:latin typeface="Nunito Sans"/>
                        </a:defRPr>
                      </a:lvl1pPr>
                      <a:lvl2pPr marL="371484" algn="l" defTabSz="742969" rtl="0" eaLnBrk="1" latinLnBrk="0" hangingPunct="1">
                        <a:defRPr sz="1463" kern="1200">
                          <a:solidFill>
                            <a:schemeClr val="dk1"/>
                          </a:solidFill>
                          <a:latin typeface="Nunito Sans"/>
                        </a:defRPr>
                      </a:lvl2pPr>
                      <a:lvl3pPr marL="742969" algn="l" defTabSz="742969" rtl="0" eaLnBrk="1" latinLnBrk="0" hangingPunct="1">
                        <a:defRPr sz="1463" kern="1200">
                          <a:solidFill>
                            <a:schemeClr val="dk1"/>
                          </a:solidFill>
                          <a:latin typeface="Nunito Sans"/>
                        </a:defRPr>
                      </a:lvl3pPr>
                      <a:lvl4pPr marL="1114453" algn="l" defTabSz="742969" rtl="0" eaLnBrk="1" latinLnBrk="0" hangingPunct="1">
                        <a:defRPr sz="1463" kern="1200">
                          <a:solidFill>
                            <a:schemeClr val="dk1"/>
                          </a:solidFill>
                          <a:latin typeface="Nunito Sans"/>
                        </a:defRPr>
                      </a:lvl4pPr>
                      <a:lvl5pPr marL="1485937" algn="l" defTabSz="742969" rtl="0" eaLnBrk="1" latinLnBrk="0" hangingPunct="1">
                        <a:defRPr sz="1463" kern="1200">
                          <a:solidFill>
                            <a:schemeClr val="dk1"/>
                          </a:solidFill>
                          <a:latin typeface="Nunito Sans"/>
                        </a:defRPr>
                      </a:lvl5pPr>
                      <a:lvl6pPr marL="1857421" algn="l" defTabSz="742969" rtl="0" eaLnBrk="1" latinLnBrk="0" hangingPunct="1">
                        <a:defRPr sz="1463" kern="1200">
                          <a:solidFill>
                            <a:schemeClr val="dk1"/>
                          </a:solidFill>
                          <a:latin typeface="Nunito Sans"/>
                        </a:defRPr>
                      </a:lvl6pPr>
                      <a:lvl7pPr marL="2228906" algn="l" defTabSz="742969" rtl="0" eaLnBrk="1" latinLnBrk="0" hangingPunct="1">
                        <a:defRPr sz="1463" kern="1200">
                          <a:solidFill>
                            <a:schemeClr val="dk1"/>
                          </a:solidFill>
                          <a:latin typeface="Nunito Sans"/>
                        </a:defRPr>
                      </a:lvl7pPr>
                      <a:lvl8pPr marL="2600390" algn="l" defTabSz="742969" rtl="0" eaLnBrk="1" latinLnBrk="0" hangingPunct="1">
                        <a:defRPr sz="1463" kern="1200">
                          <a:solidFill>
                            <a:schemeClr val="dk1"/>
                          </a:solidFill>
                          <a:latin typeface="Nunito Sans"/>
                        </a:defRPr>
                      </a:lvl8pPr>
                      <a:lvl9pPr marL="2971874" algn="l" defTabSz="742969" rtl="0" eaLnBrk="1" latinLnBrk="0" hangingPunct="1">
                        <a:defRPr sz="1463" kern="1200">
                          <a:solidFill>
                            <a:schemeClr val="dk1"/>
                          </a:solidFill>
                          <a:latin typeface="Nunito Sans"/>
                        </a:defRPr>
                      </a:lvl9pPr>
                    </a:lstStyle>
                    <a:p>
                      <a:pPr algn="ctr"/>
                      <a:endParaRPr lang="fr-CH" sz="800">
                        <a:solidFill>
                          <a:srgbClr val="000000"/>
                        </a:solidFill>
                        <a:latin typeface="+mn-lt"/>
                      </a:endParaRPr>
                    </a:p>
                    <a:p>
                      <a:pPr algn="ctr"/>
                      <a:r>
                        <a:rPr lang="fr-CH" sz="800" b="1" err="1">
                          <a:solidFill>
                            <a:srgbClr val="000000"/>
                          </a:solidFill>
                          <a:latin typeface="+mn-lt"/>
                        </a:rPr>
                        <a:t>Increasingly</a:t>
                      </a:r>
                      <a:r>
                        <a:rPr lang="fr-CH" sz="800" b="1">
                          <a:solidFill>
                            <a:srgbClr val="000000"/>
                          </a:solidFill>
                          <a:latin typeface="+mn-lt"/>
                        </a:rPr>
                        <a:t> </a:t>
                      </a:r>
                      <a:r>
                        <a:rPr lang="fr-CH" sz="800" b="1" err="1">
                          <a:solidFill>
                            <a:srgbClr val="000000"/>
                          </a:solidFill>
                          <a:latin typeface="+mn-lt"/>
                        </a:rPr>
                        <a:t>unallocated</a:t>
                      </a:r>
                      <a:endParaRPr lang="fr-CH" sz="800" b="1">
                        <a:solidFill>
                          <a:srgbClr val="000000"/>
                        </a:solidFill>
                        <a:latin typeface="+mn-lt"/>
                      </a:endParaRPr>
                    </a:p>
                    <a:p>
                      <a:pPr algn="ctr"/>
                      <a:endParaRPr lang="fr-CH" sz="800">
                        <a:solidFill>
                          <a:srgbClr val="000000"/>
                        </a:solidFill>
                        <a:latin typeface="+mn-lt"/>
                      </a:endParaRPr>
                    </a:p>
                    <a:p>
                      <a:pPr marL="0" algn="ctr" defTabSz="685800" rtl="0" eaLnBrk="1" latinLnBrk="0" hangingPunct="1"/>
                      <a:r>
                        <a:rPr lang="fr-CH" sz="500" b="0" i="1" kern="1200">
                          <a:solidFill>
                            <a:srgbClr val="000000"/>
                          </a:solidFill>
                          <a:latin typeface="+mn-lt"/>
                          <a:ea typeface="+mn-ea"/>
                          <a:cs typeface="+mn-cs"/>
                        </a:rPr>
                        <a:t>51% of Dry </a:t>
                      </a:r>
                      <a:r>
                        <a:rPr lang="fr-CH" sz="500" b="0" i="1" kern="1200" err="1">
                          <a:solidFill>
                            <a:srgbClr val="000000"/>
                          </a:solidFill>
                          <a:latin typeface="+mn-lt"/>
                          <a:ea typeface="+mn-ea"/>
                          <a:cs typeface="+mn-cs"/>
                        </a:rPr>
                        <a:t>powder</a:t>
                      </a:r>
                      <a:r>
                        <a:rPr lang="fr-CH" sz="500" b="0" i="1" kern="1200">
                          <a:solidFill>
                            <a:srgbClr val="000000"/>
                          </a:solidFill>
                          <a:latin typeface="+mn-lt"/>
                          <a:ea typeface="+mn-ea"/>
                          <a:cs typeface="+mn-cs"/>
                        </a:rPr>
                        <a:t> </a:t>
                      </a:r>
                      <a:r>
                        <a:rPr lang="fr-CH" sz="500" b="0" i="1" kern="1200" err="1">
                          <a:solidFill>
                            <a:srgbClr val="000000"/>
                          </a:solidFill>
                          <a:latin typeface="+mn-lt"/>
                          <a:ea typeface="+mn-ea"/>
                          <a:cs typeface="+mn-cs"/>
                        </a:rPr>
                        <a:t>is</a:t>
                      </a:r>
                      <a:r>
                        <a:rPr lang="fr-CH" sz="500" b="0" i="1" kern="1200">
                          <a:solidFill>
                            <a:srgbClr val="000000"/>
                          </a:solidFill>
                          <a:latin typeface="+mn-lt"/>
                          <a:ea typeface="+mn-ea"/>
                          <a:cs typeface="+mn-cs"/>
                        </a:rPr>
                        <a:t> 4 </a:t>
                      </a:r>
                      <a:r>
                        <a:rPr lang="fr-CH" sz="500" b="0" i="1" kern="1200" err="1">
                          <a:solidFill>
                            <a:srgbClr val="000000"/>
                          </a:solidFill>
                          <a:latin typeface="+mn-lt"/>
                          <a:ea typeface="+mn-ea"/>
                          <a:cs typeface="+mn-cs"/>
                        </a:rPr>
                        <a:t>years</a:t>
                      </a:r>
                      <a:r>
                        <a:rPr lang="fr-CH" sz="500" b="0" i="1" kern="1200">
                          <a:solidFill>
                            <a:srgbClr val="000000"/>
                          </a:solidFill>
                          <a:latin typeface="+mn-lt"/>
                          <a:ea typeface="+mn-ea"/>
                          <a:cs typeface="+mn-cs"/>
                        </a:rPr>
                        <a:t> or </a:t>
                      </a:r>
                      <a:r>
                        <a:rPr lang="fr-CH" sz="500" b="0" i="1" kern="1200" err="1">
                          <a:solidFill>
                            <a:srgbClr val="000000"/>
                          </a:solidFill>
                          <a:latin typeface="+mn-lt"/>
                          <a:ea typeface="+mn-ea"/>
                          <a:cs typeface="+mn-cs"/>
                        </a:rPr>
                        <a:t>older</a:t>
                      </a:r>
                      <a:endParaRPr lang="en-US" sz="500" b="0" i="1" kern="1200">
                        <a:solidFill>
                          <a:srgbClr val="000000"/>
                        </a:solidFill>
                        <a:latin typeface="+mn-lt"/>
                        <a:ea typeface="+mn-ea"/>
                        <a:cs typeface="+mn-cs"/>
                      </a:endParaRPr>
                    </a:p>
                  </a:txBody>
                  <a:tcPr marL="68580" marR="68580" marT="34290" marB="34290">
                    <a:lnL w="38100" cap="flat" cmpd="sng" algn="ctr">
                      <a:solidFill>
                        <a:srgbClr val="FFFFFF"/>
                      </a:solidFill>
                      <a:prstDash val="solid"/>
                      <a:round/>
                      <a:headEnd type="none" w="med" len="med"/>
                      <a:tailEnd type="none" w="med" len="med"/>
                    </a:lnL>
                    <a:lnR w="381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7A8A9">
                        <a:lumMod val="20000"/>
                        <a:lumOff val="80000"/>
                      </a:srgbClr>
                    </a:solidFill>
                  </a:tcPr>
                </a:tc>
                <a:extLst>
                  <a:ext uri="{0D108BD9-81ED-4DB2-BD59-A6C34878D82A}">
                    <a16:rowId xmlns:a16="http://schemas.microsoft.com/office/drawing/2014/main" val="3313410412"/>
                  </a:ext>
                </a:extLst>
              </a:tr>
              <a:tr h="856842">
                <a:tc>
                  <a:txBody>
                    <a:bodyPr/>
                    <a:lstStyle>
                      <a:lvl1pPr marL="0" algn="l" defTabSz="742969" rtl="0" eaLnBrk="1" latinLnBrk="0" hangingPunct="1">
                        <a:defRPr sz="1463" kern="1200">
                          <a:solidFill>
                            <a:schemeClr val="dk1"/>
                          </a:solidFill>
                          <a:latin typeface="Nunito Sans"/>
                        </a:defRPr>
                      </a:lvl1pPr>
                      <a:lvl2pPr marL="371484" algn="l" defTabSz="742969" rtl="0" eaLnBrk="1" latinLnBrk="0" hangingPunct="1">
                        <a:defRPr sz="1463" kern="1200">
                          <a:solidFill>
                            <a:schemeClr val="dk1"/>
                          </a:solidFill>
                          <a:latin typeface="Nunito Sans"/>
                        </a:defRPr>
                      </a:lvl2pPr>
                      <a:lvl3pPr marL="742969" algn="l" defTabSz="742969" rtl="0" eaLnBrk="1" latinLnBrk="0" hangingPunct="1">
                        <a:defRPr sz="1463" kern="1200">
                          <a:solidFill>
                            <a:schemeClr val="dk1"/>
                          </a:solidFill>
                          <a:latin typeface="Nunito Sans"/>
                        </a:defRPr>
                      </a:lvl3pPr>
                      <a:lvl4pPr marL="1114453" algn="l" defTabSz="742969" rtl="0" eaLnBrk="1" latinLnBrk="0" hangingPunct="1">
                        <a:defRPr sz="1463" kern="1200">
                          <a:solidFill>
                            <a:schemeClr val="dk1"/>
                          </a:solidFill>
                          <a:latin typeface="Nunito Sans"/>
                        </a:defRPr>
                      </a:lvl4pPr>
                      <a:lvl5pPr marL="1485937" algn="l" defTabSz="742969" rtl="0" eaLnBrk="1" latinLnBrk="0" hangingPunct="1">
                        <a:defRPr sz="1463" kern="1200">
                          <a:solidFill>
                            <a:schemeClr val="dk1"/>
                          </a:solidFill>
                          <a:latin typeface="Nunito Sans"/>
                        </a:defRPr>
                      </a:lvl5pPr>
                      <a:lvl6pPr marL="1857421" algn="l" defTabSz="742969" rtl="0" eaLnBrk="1" latinLnBrk="0" hangingPunct="1">
                        <a:defRPr sz="1463" kern="1200">
                          <a:solidFill>
                            <a:schemeClr val="dk1"/>
                          </a:solidFill>
                          <a:latin typeface="Nunito Sans"/>
                        </a:defRPr>
                      </a:lvl6pPr>
                      <a:lvl7pPr marL="2228906" algn="l" defTabSz="742969" rtl="0" eaLnBrk="1" latinLnBrk="0" hangingPunct="1">
                        <a:defRPr sz="1463" kern="1200">
                          <a:solidFill>
                            <a:schemeClr val="dk1"/>
                          </a:solidFill>
                          <a:latin typeface="Nunito Sans"/>
                        </a:defRPr>
                      </a:lvl7pPr>
                      <a:lvl8pPr marL="2600390" algn="l" defTabSz="742969" rtl="0" eaLnBrk="1" latinLnBrk="0" hangingPunct="1">
                        <a:defRPr sz="1463" kern="1200">
                          <a:solidFill>
                            <a:schemeClr val="dk1"/>
                          </a:solidFill>
                          <a:latin typeface="Nunito Sans"/>
                        </a:defRPr>
                      </a:lvl8pPr>
                      <a:lvl9pPr marL="2971874" algn="l" defTabSz="742969" rtl="0" eaLnBrk="1" latinLnBrk="0" hangingPunct="1">
                        <a:defRPr sz="1463" kern="1200">
                          <a:solidFill>
                            <a:schemeClr val="dk1"/>
                          </a:solidFill>
                          <a:latin typeface="Nunito Sans"/>
                        </a:defRPr>
                      </a:lvl9pPr>
                    </a:lstStyle>
                    <a:p>
                      <a:pPr algn="ctr"/>
                      <a:r>
                        <a:rPr lang="fr-CH" sz="1100" b="1">
                          <a:solidFill>
                            <a:schemeClr val="bg1"/>
                          </a:solidFill>
                        </a:rPr>
                        <a:t>4</a:t>
                      </a:r>
                      <a:endParaRPr lang="en-US" sz="1100" b="1">
                        <a:solidFill>
                          <a:schemeClr val="bg1"/>
                        </a:solidFill>
                      </a:endParaRPr>
                    </a:p>
                  </a:txBody>
                  <a:tcPr marL="68580" marR="68580" marT="34290" marB="34290" anchor="ctr">
                    <a:lnL w="38100" cap="flat" cmpd="sng" algn="ctr">
                      <a:solidFill>
                        <a:srgbClr val="FFFFFF"/>
                      </a:solidFill>
                      <a:prstDash val="solid"/>
                      <a:round/>
                      <a:headEnd type="none" w="med" len="med"/>
                      <a:tailEnd type="none" w="med" len="med"/>
                    </a:lnL>
                    <a:lnR w="381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43B049"/>
                    </a:solidFill>
                  </a:tcPr>
                </a:tc>
                <a:tc>
                  <a:txBody>
                    <a:bodyPr/>
                    <a:lstStyle>
                      <a:lvl1pPr marL="0" algn="l" defTabSz="742969" rtl="0" eaLnBrk="1" latinLnBrk="0" hangingPunct="1">
                        <a:defRPr sz="1463" kern="1200">
                          <a:solidFill>
                            <a:schemeClr val="dk1"/>
                          </a:solidFill>
                          <a:latin typeface="Nunito Sans"/>
                        </a:defRPr>
                      </a:lvl1pPr>
                      <a:lvl2pPr marL="371484" algn="l" defTabSz="742969" rtl="0" eaLnBrk="1" latinLnBrk="0" hangingPunct="1">
                        <a:defRPr sz="1463" kern="1200">
                          <a:solidFill>
                            <a:schemeClr val="dk1"/>
                          </a:solidFill>
                          <a:latin typeface="Nunito Sans"/>
                        </a:defRPr>
                      </a:lvl2pPr>
                      <a:lvl3pPr marL="742969" algn="l" defTabSz="742969" rtl="0" eaLnBrk="1" latinLnBrk="0" hangingPunct="1">
                        <a:defRPr sz="1463" kern="1200">
                          <a:solidFill>
                            <a:schemeClr val="dk1"/>
                          </a:solidFill>
                          <a:latin typeface="Nunito Sans"/>
                        </a:defRPr>
                      </a:lvl3pPr>
                      <a:lvl4pPr marL="1114453" algn="l" defTabSz="742969" rtl="0" eaLnBrk="1" latinLnBrk="0" hangingPunct="1">
                        <a:defRPr sz="1463" kern="1200">
                          <a:solidFill>
                            <a:schemeClr val="dk1"/>
                          </a:solidFill>
                          <a:latin typeface="Nunito Sans"/>
                        </a:defRPr>
                      </a:lvl4pPr>
                      <a:lvl5pPr marL="1485937" algn="l" defTabSz="742969" rtl="0" eaLnBrk="1" latinLnBrk="0" hangingPunct="1">
                        <a:defRPr sz="1463" kern="1200">
                          <a:solidFill>
                            <a:schemeClr val="dk1"/>
                          </a:solidFill>
                          <a:latin typeface="Nunito Sans"/>
                        </a:defRPr>
                      </a:lvl5pPr>
                      <a:lvl6pPr marL="1857421" algn="l" defTabSz="742969" rtl="0" eaLnBrk="1" latinLnBrk="0" hangingPunct="1">
                        <a:defRPr sz="1463" kern="1200">
                          <a:solidFill>
                            <a:schemeClr val="dk1"/>
                          </a:solidFill>
                          <a:latin typeface="Nunito Sans"/>
                        </a:defRPr>
                      </a:lvl6pPr>
                      <a:lvl7pPr marL="2228906" algn="l" defTabSz="742969" rtl="0" eaLnBrk="1" latinLnBrk="0" hangingPunct="1">
                        <a:defRPr sz="1463" kern="1200">
                          <a:solidFill>
                            <a:schemeClr val="dk1"/>
                          </a:solidFill>
                          <a:latin typeface="Nunito Sans"/>
                        </a:defRPr>
                      </a:lvl7pPr>
                      <a:lvl8pPr marL="2600390" algn="l" defTabSz="742969" rtl="0" eaLnBrk="1" latinLnBrk="0" hangingPunct="1">
                        <a:defRPr sz="1463" kern="1200">
                          <a:solidFill>
                            <a:schemeClr val="dk1"/>
                          </a:solidFill>
                          <a:latin typeface="Nunito Sans"/>
                        </a:defRPr>
                      </a:lvl8pPr>
                      <a:lvl9pPr marL="2971874" algn="l" defTabSz="742969" rtl="0" eaLnBrk="1" latinLnBrk="0" hangingPunct="1">
                        <a:defRPr sz="1463" kern="1200">
                          <a:solidFill>
                            <a:schemeClr val="dk1"/>
                          </a:solidFill>
                          <a:latin typeface="Nunito Sans"/>
                        </a:defRPr>
                      </a:lvl9pPr>
                    </a:lstStyle>
                    <a:p>
                      <a:pPr algn="ctr"/>
                      <a:endParaRPr lang="fr-CH" sz="800" dirty="0">
                        <a:solidFill>
                          <a:srgbClr val="000000"/>
                        </a:solidFill>
                        <a:latin typeface="+mn-lt"/>
                      </a:endParaRPr>
                    </a:p>
                    <a:p>
                      <a:pPr algn="ctr"/>
                      <a:r>
                        <a:rPr lang="fr-CH" sz="800" b="1" dirty="0">
                          <a:solidFill>
                            <a:srgbClr val="000000"/>
                          </a:solidFill>
                          <a:latin typeface="+mn-lt"/>
                        </a:rPr>
                        <a:t>Winter </a:t>
                      </a:r>
                      <a:r>
                        <a:rPr lang="fr-CH" sz="800" b="1" dirty="0" err="1">
                          <a:solidFill>
                            <a:srgbClr val="000000"/>
                          </a:solidFill>
                          <a:latin typeface="+mn-lt"/>
                        </a:rPr>
                        <a:t>is</a:t>
                      </a:r>
                      <a:r>
                        <a:rPr lang="fr-CH" sz="800" b="1" dirty="0">
                          <a:solidFill>
                            <a:srgbClr val="000000"/>
                          </a:solidFill>
                          <a:latin typeface="+mn-lt"/>
                        </a:rPr>
                        <a:t> </a:t>
                      </a:r>
                      <a:r>
                        <a:rPr lang="fr-CH" sz="800" b="1" dirty="0" err="1">
                          <a:solidFill>
                            <a:srgbClr val="000000"/>
                          </a:solidFill>
                          <a:latin typeface="+mn-lt"/>
                        </a:rPr>
                        <a:t>coming</a:t>
                      </a:r>
                      <a:endParaRPr lang="fr-CH" sz="800" b="1" dirty="0">
                        <a:solidFill>
                          <a:srgbClr val="000000"/>
                        </a:solidFill>
                        <a:latin typeface="+mn-lt"/>
                      </a:endParaRPr>
                    </a:p>
                    <a:p>
                      <a:pPr algn="ctr"/>
                      <a:endParaRPr lang="fr-CH" sz="800" dirty="0">
                        <a:solidFill>
                          <a:srgbClr val="000000"/>
                        </a:solidFill>
                        <a:latin typeface="+mn-lt"/>
                      </a:endParaRPr>
                    </a:p>
                    <a:p>
                      <a:pPr marL="0" marR="0" lvl="0" indent="0" algn="ctr" defTabSz="685800" rtl="0" eaLnBrk="1" fontAlgn="auto" latinLnBrk="0" hangingPunct="1">
                        <a:lnSpc>
                          <a:spcPct val="100000"/>
                        </a:lnSpc>
                        <a:spcBef>
                          <a:spcPts val="0"/>
                        </a:spcBef>
                        <a:spcAft>
                          <a:spcPts val="0"/>
                        </a:spcAft>
                        <a:buClrTx/>
                        <a:buSzTx/>
                        <a:buFontTx/>
                        <a:buNone/>
                        <a:tabLst/>
                        <a:defRPr/>
                      </a:pPr>
                      <a:r>
                        <a:rPr lang="fr-CH" sz="500" b="0" i="1" kern="1200" dirty="0">
                          <a:solidFill>
                            <a:srgbClr val="000000"/>
                          </a:solidFill>
                          <a:latin typeface="+mn-lt"/>
                          <a:ea typeface="+mn-ea"/>
                          <a:cs typeface="+mn-cs"/>
                        </a:rPr>
                        <a:t>USD 7.2 </a:t>
                      </a:r>
                      <a:r>
                        <a:rPr lang="fr-CH" sz="500" b="0" i="1" kern="1200" dirty="0" err="1">
                          <a:solidFill>
                            <a:srgbClr val="000000"/>
                          </a:solidFill>
                          <a:latin typeface="+mn-lt"/>
                          <a:ea typeface="+mn-ea"/>
                          <a:cs typeface="+mn-cs"/>
                        </a:rPr>
                        <a:t>Tn</a:t>
                      </a:r>
                      <a:r>
                        <a:rPr lang="fr-CH" sz="500" b="0" i="1" kern="1200" dirty="0">
                          <a:solidFill>
                            <a:srgbClr val="000000"/>
                          </a:solidFill>
                          <a:latin typeface="+mn-lt"/>
                          <a:ea typeface="+mn-ea"/>
                          <a:cs typeface="+mn-cs"/>
                        </a:rPr>
                        <a:t> are </a:t>
                      </a:r>
                      <a:r>
                        <a:rPr lang="fr-CH" sz="500" b="0" i="1" kern="1200" dirty="0" err="1">
                          <a:solidFill>
                            <a:srgbClr val="000000"/>
                          </a:solidFill>
                          <a:latin typeface="+mn-lt"/>
                          <a:ea typeface="+mn-ea"/>
                          <a:cs typeface="+mn-cs"/>
                        </a:rPr>
                        <a:t>sitting</a:t>
                      </a:r>
                      <a:r>
                        <a:rPr lang="fr-CH" sz="500" b="0" i="1" kern="1200" dirty="0">
                          <a:solidFill>
                            <a:srgbClr val="000000"/>
                          </a:solidFill>
                          <a:latin typeface="+mn-lt"/>
                          <a:ea typeface="+mn-ea"/>
                          <a:cs typeface="+mn-cs"/>
                        </a:rPr>
                        <a:t> in vintages 5-8years </a:t>
                      </a:r>
                      <a:r>
                        <a:rPr lang="fr-CH" sz="500" b="0" i="1" kern="1200" dirty="0" err="1">
                          <a:solidFill>
                            <a:srgbClr val="000000"/>
                          </a:solidFill>
                          <a:latin typeface="+mn-lt"/>
                          <a:ea typeface="+mn-ea"/>
                          <a:cs typeface="+mn-cs"/>
                        </a:rPr>
                        <a:t>invested</a:t>
                      </a:r>
                      <a:r>
                        <a:rPr lang="fr-CH" sz="500" b="0" i="1" kern="1200" dirty="0">
                          <a:solidFill>
                            <a:srgbClr val="000000"/>
                          </a:solidFill>
                          <a:latin typeface="+mn-lt"/>
                          <a:ea typeface="+mn-ea"/>
                          <a:cs typeface="+mn-cs"/>
                        </a:rPr>
                        <a:t> at record multiples</a:t>
                      </a:r>
                      <a:endParaRPr lang="en-US" sz="500" b="0" i="1" kern="1200" dirty="0">
                        <a:solidFill>
                          <a:srgbClr val="000000"/>
                        </a:solidFill>
                        <a:latin typeface="+mn-lt"/>
                        <a:ea typeface="+mn-ea"/>
                        <a:cs typeface="+mn-cs"/>
                      </a:endParaRPr>
                    </a:p>
                  </a:txBody>
                  <a:tcPr marL="68580" marR="68580" marT="34290" marB="34290">
                    <a:lnL w="38100" cap="flat" cmpd="sng" algn="ctr">
                      <a:solidFill>
                        <a:srgbClr val="FFFFFF"/>
                      </a:solidFill>
                      <a:prstDash val="solid"/>
                      <a:round/>
                      <a:headEnd type="none" w="med" len="med"/>
                      <a:tailEnd type="none" w="med" len="med"/>
                    </a:lnL>
                    <a:lnR w="381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7A8A9">
                        <a:lumMod val="20000"/>
                        <a:lumOff val="80000"/>
                      </a:srgbClr>
                    </a:solidFill>
                  </a:tcPr>
                </a:tc>
                <a:extLst>
                  <a:ext uri="{0D108BD9-81ED-4DB2-BD59-A6C34878D82A}">
                    <a16:rowId xmlns:a16="http://schemas.microsoft.com/office/drawing/2014/main" val="2621152238"/>
                  </a:ext>
                </a:extLst>
              </a:tr>
            </a:tbl>
          </a:graphicData>
        </a:graphic>
      </p:graphicFrame>
      <p:sp>
        <p:nvSpPr>
          <p:cNvPr id="38" name="Rectangle 37">
            <a:extLst>
              <a:ext uri="{FF2B5EF4-FFF2-40B4-BE49-F238E27FC236}">
                <a16:creationId xmlns:a16="http://schemas.microsoft.com/office/drawing/2014/main" id="{6930792F-7B09-D0EE-848C-420D3602A0A5}"/>
              </a:ext>
            </a:extLst>
          </p:cNvPr>
          <p:cNvSpPr/>
          <p:nvPr/>
        </p:nvSpPr>
        <p:spPr>
          <a:xfrm>
            <a:off x="3262248" y="2498887"/>
            <a:ext cx="444137" cy="1394461"/>
          </a:xfrm>
          <a:prstGeom prst="rect">
            <a:avLst/>
          </a:prstGeom>
          <a:noFill/>
          <a:ln w="12700" cap="flat" cmpd="sng" algn="ctr">
            <a:solidFill>
              <a:srgbClr val="A7A8A9"/>
            </a:solidFill>
            <a:prstDash val="solid"/>
            <a:miter lim="800000"/>
          </a:ln>
          <a:effectLst/>
        </p:spPr>
        <p:txBody>
          <a:bodyPr rtlCol="0" anchor="ctr"/>
          <a:lstStyle/>
          <a:p>
            <a:pPr algn="ctr" defTabSz="685800">
              <a:defRPr/>
            </a:pPr>
            <a:endParaRPr lang="en-US" sz="1350" kern="0">
              <a:solidFill>
                <a:srgbClr val="FFFFFF"/>
              </a:solidFill>
              <a:latin typeface="Nunito Sans"/>
            </a:endParaRPr>
          </a:p>
        </p:txBody>
      </p:sp>
      <p:sp>
        <p:nvSpPr>
          <p:cNvPr id="39" name="Rectangle 38">
            <a:extLst>
              <a:ext uri="{FF2B5EF4-FFF2-40B4-BE49-F238E27FC236}">
                <a16:creationId xmlns:a16="http://schemas.microsoft.com/office/drawing/2014/main" id="{33966576-E30B-126D-A480-D407F07CA2EF}"/>
              </a:ext>
            </a:extLst>
          </p:cNvPr>
          <p:cNvSpPr/>
          <p:nvPr/>
        </p:nvSpPr>
        <p:spPr>
          <a:xfrm>
            <a:off x="3262248" y="3938184"/>
            <a:ext cx="444137" cy="134775"/>
          </a:xfrm>
          <a:prstGeom prst="rect">
            <a:avLst/>
          </a:prstGeom>
          <a:solidFill>
            <a:srgbClr val="A7A8A9"/>
          </a:solidFill>
          <a:ln w="12700" cap="flat" cmpd="sng" algn="ctr">
            <a:noFill/>
            <a:prstDash val="solid"/>
            <a:miter lim="800000"/>
          </a:ln>
          <a:effectLst/>
        </p:spPr>
        <p:txBody>
          <a:bodyPr rtlCol="0" anchor="ctr"/>
          <a:lstStyle/>
          <a:p>
            <a:pPr algn="ctr" defTabSz="685800">
              <a:defRPr/>
            </a:pPr>
            <a:r>
              <a:rPr lang="fr-CH" sz="900" kern="0">
                <a:solidFill>
                  <a:srgbClr val="FFFFFF"/>
                </a:solidFill>
                <a:latin typeface="Nunito Sans"/>
              </a:rPr>
              <a:t>1</a:t>
            </a:r>
            <a:endParaRPr lang="en-US" sz="900" kern="0">
              <a:solidFill>
                <a:srgbClr val="FFFFFF"/>
              </a:solidFill>
              <a:latin typeface="Nunito Sans"/>
            </a:endParaRPr>
          </a:p>
        </p:txBody>
      </p:sp>
      <p:sp>
        <p:nvSpPr>
          <p:cNvPr id="40" name="Rectangle 39">
            <a:extLst>
              <a:ext uri="{FF2B5EF4-FFF2-40B4-BE49-F238E27FC236}">
                <a16:creationId xmlns:a16="http://schemas.microsoft.com/office/drawing/2014/main" id="{70CB5124-EDF3-0EB6-B91F-2231C85DFF5A}"/>
              </a:ext>
            </a:extLst>
          </p:cNvPr>
          <p:cNvSpPr/>
          <p:nvPr/>
        </p:nvSpPr>
        <p:spPr>
          <a:xfrm>
            <a:off x="1320982" y="1201783"/>
            <a:ext cx="1105752" cy="3429600"/>
          </a:xfrm>
          <a:prstGeom prst="rect">
            <a:avLst/>
          </a:prstGeom>
          <a:noFill/>
          <a:ln w="12700" cap="flat" cmpd="sng" algn="ctr">
            <a:solidFill>
              <a:srgbClr val="A7A8A9"/>
            </a:solidFill>
            <a:prstDash val="solid"/>
            <a:miter lim="800000"/>
          </a:ln>
          <a:effectLst/>
        </p:spPr>
        <p:txBody>
          <a:bodyPr rtlCol="0" anchor="ctr"/>
          <a:lstStyle/>
          <a:p>
            <a:pPr algn="ctr" defTabSz="685800">
              <a:defRPr/>
            </a:pPr>
            <a:endParaRPr lang="en-US" sz="1350" kern="0">
              <a:solidFill>
                <a:srgbClr val="FFFFFF"/>
              </a:solidFill>
              <a:latin typeface="Nunito Sans"/>
            </a:endParaRPr>
          </a:p>
        </p:txBody>
      </p:sp>
      <p:sp>
        <p:nvSpPr>
          <p:cNvPr id="41" name="Rectangle 40">
            <a:extLst>
              <a:ext uri="{FF2B5EF4-FFF2-40B4-BE49-F238E27FC236}">
                <a16:creationId xmlns:a16="http://schemas.microsoft.com/office/drawing/2014/main" id="{EEFC2B2B-1508-A648-9649-D69824B4E1FB}"/>
              </a:ext>
            </a:extLst>
          </p:cNvPr>
          <p:cNvSpPr/>
          <p:nvPr/>
        </p:nvSpPr>
        <p:spPr>
          <a:xfrm>
            <a:off x="1320981" y="4662081"/>
            <a:ext cx="1105752" cy="134775"/>
          </a:xfrm>
          <a:prstGeom prst="rect">
            <a:avLst/>
          </a:prstGeom>
          <a:solidFill>
            <a:srgbClr val="A7A8A9"/>
          </a:solidFill>
          <a:ln w="12700" cap="flat" cmpd="sng" algn="ctr">
            <a:noFill/>
            <a:prstDash val="solid"/>
            <a:miter lim="800000"/>
          </a:ln>
          <a:effectLst/>
        </p:spPr>
        <p:txBody>
          <a:bodyPr rtlCol="0" anchor="ctr"/>
          <a:lstStyle/>
          <a:p>
            <a:pPr algn="ctr" defTabSz="685800">
              <a:defRPr/>
            </a:pPr>
            <a:r>
              <a:rPr lang="fr-CH" sz="900" kern="0">
                <a:solidFill>
                  <a:srgbClr val="FFFFFF"/>
                </a:solidFill>
                <a:latin typeface="Nunito Sans"/>
              </a:rPr>
              <a:t>2</a:t>
            </a:r>
            <a:endParaRPr lang="en-US" sz="900" kern="0">
              <a:solidFill>
                <a:srgbClr val="FFFFFF"/>
              </a:solidFill>
              <a:latin typeface="Nunito Sans"/>
            </a:endParaRPr>
          </a:p>
        </p:txBody>
      </p:sp>
      <p:sp>
        <p:nvSpPr>
          <p:cNvPr id="42" name="Rectangle 41">
            <a:extLst>
              <a:ext uri="{FF2B5EF4-FFF2-40B4-BE49-F238E27FC236}">
                <a16:creationId xmlns:a16="http://schemas.microsoft.com/office/drawing/2014/main" id="{8AB43F71-DF66-D41E-89BB-964B0101F5E5}"/>
              </a:ext>
            </a:extLst>
          </p:cNvPr>
          <p:cNvSpPr/>
          <p:nvPr/>
        </p:nvSpPr>
        <p:spPr>
          <a:xfrm>
            <a:off x="5777405" y="1845693"/>
            <a:ext cx="892815" cy="732690"/>
          </a:xfrm>
          <a:prstGeom prst="rect">
            <a:avLst/>
          </a:prstGeom>
          <a:noFill/>
          <a:ln w="12700" cap="flat" cmpd="sng" algn="ctr">
            <a:solidFill>
              <a:srgbClr val="A7A8A9"/>
            </a:solidFill>
            <a:prstDash val="solid"/>
            <a:miter lim="800000"/>
          </a:ln>
          <a:effectLst/>
        </p:spPr>
        <p:txBody>
          <a:bodyPr rtlCol="0" anchor="ctr"/>
          <a:lstStyle/>
          <a:p>
            <a:pPr algn="ctr" defTabSz="685800">
              <a:defRPr/>
            </a:pPr>
            <a:endParaRPr lang="en-US" sz="1350" kern="0">
              <a:solidFill>
                <a:srgbClr val="FFFFFF"/>
              </a:solidFill>
              <a:latin typeface="Nunito Sans"/>
            </a:endParaRPr>
          </a:p>
        </p:txBody>
      </p:sp>
      <p:sp>
        <p:nvSpPr>
          <p:cNvPr id="43" name="Rectangle 42">
            <a:extLst>
              <a:ext uri="{FF2B5EF4-FFF2-40B4-BE49-F238E27FC236}">
                <a16:creationId xmlns:a16="http://schemas.microsoft.com/office/drawing/2014/main" id="{D367E0F8-4941-BB9D-DB53-F4A44BBC0DDA}"/>
              </a:ext>
            </a:extLst>
          </p:cNvPr>
          <p:cNvSpPr/>
          <p:nvPr/>
        </p:nvSpPr>
        <p:spPr>
          <a:xfrm>
            <a:off x="5777405" y="2603134"/>
            <a:ext cx="892815" cy="132350"/>
          </a:xfrm>
          <a:prstGeom prst="rect">
            <a:avLst/>
          </a:prstGeom>
          <a:solidFill>
            <a:srgbClr val="A7A8A9"/>
          </a:solidFill>
          <a:ln w="12700" cap="flat" cmpd="sng" algn="ctr">
            <a:noFill/>
            <a:prstDash val="solid"/>
            <a:miter lim="800000"/>
          </a:ln>
          <a:effectLst/>
        </p:spPr>
        <p:txBody>
          <a:bodyPr rtlCol="0" anchor="ctr"/>
          <a:lstStyle/>
          <a:p>
            <a:pPr algn="ctr" defTabSz="685800">
              <a:defRPr/>
            </a:pPr>
            <a:r>
              <a:rPr lang="fr-CH" sz="900" kern="0">
                <a:solidFill>
                  <a:srgbClr val="FFFFFF"/>
                </a:solidFill>
                <a:latin typeface="Nunito Sans"/>
              </a:rPr>
              <a:t>4</a:t>
            </a:r>
            <a:endParaRPr lang="en-US" sz="900" kern="0">
              <a:solidFill>
                <a:srgbClr val="FFFFFF"/>
              </a:solidFill>
              <a:latin typeface="Nunito Sans"/>
            </a:endParaRPr>
          </a:p>
        </p:txBody>
      </p:sp>
      <p:sp>
        <p:nvSpPr>
          <p:cNvPr id="44" name="Rectangle 43">
            <a:extLst>
              <a:ext uri="{FF2B5EF4-FFF2-40B4-BE49-F238E27FC236}">
                <a16:creationId xmlns:a16="http://schemas.microsoft.com/office/drawing/2014/main" id="{D3E32E52-34A0-F03E-8D5D-696DCEE4D87D}"/>
              </a:ext>
            </a:extLst>
          </p:cNvPr>
          <p:cNvSpPr/>
          <p:nvPr/>
        </p:nvSpPr>
        <p:spPr>
          <a:xfrm>
            <a:off x="5777405" y="3811194"/>
            <a:ext cx="892815" cy="817960"/>
          </a:xfrm>
          <a:prstGeom prst="rect">
            <a:avLst/>
          </a:prstGeom>
          <a:noFill/>
          <a:ln w="12700" cap="flat" cmpd="sng" algn="ctr">
            <a:solidFill>
              <a:srgbClr val="A7A8A9"/>
            </a:solidFill>
            <a:prstDash val="solid"/>
            <a:miter lim="800000"/>
          </a:ln>
          <a:effectLst/>
        </p:spPr>
        <p:txBody>
          <a:bodyPr rtlCol="0" anchor="ctr"/>
          <a:lstStyle/>
          <a:p>
            <a:pPr algn="ctr" defTabSz="685800">
              <a:defRPr/>
            </a:pPr>
            <a:endParaRPr lang="en-US" sz="1350" kern="0">
              <a:solidFill>
                <a:srgbClr val="FFFFFF"/>
              </a:solidFill>
              <a:latin typeface="Nunito Sans"/>
            </a:endParaRPr>
          </a:p>
        </p:txBody>
      </p:sp>
      <p:sp>
        <p:nvSpPr>
          <p:cNvPr id="45" name="Rectangle 44">
            <a:extLst>
              <a:ext uri="{FF2B5EF4-FFF2-40B4-BE49-F238E27FC236}">
                <a16:creationId xmlns:a16="http://schemas.microsoft.com/office/drawing/2014/main" id="{BFBB1A84-A69D-3B78-5A80-9E97B331767C}"/>
              </a:ext>
            </a:extLst>
          </p:cNvPr>
          <p:cNvSpPr/>
          <p:nvPr/>
        </p:nvSpPr>
        <p:spPr>
          <a:xfrm>
            <a:off x="5777405" y="4662084"/>
            <a:ext cx="892815" cy="132350"/>
          </a:xfrm>
          <a:prstGeom prst="rect">
            <a:avLst/>
          </a:prstGeom>
          <a:solidFill>
            <a:srgbClr val="A7A8A9"/>
          </a:solidFill>
          <a:ln w="12700" cap="flat" cmpd="sng" algn="ctr">
            <a:noFill/>
            <a:prstDash val="solid"/>
            <a:miter lim="800000"/>
          </a:ln>
          <a:effectLst/>
        </p:spPr>
        <p:txBody>
          <a:bodyPr rtlCol="0" anchor="ctr"/>
          <a:lstStyle/>
          <a:p>
            <a:pPr algn="ctr" defTabSz="685800">
              <a:defRPr/>
            </a:pPr>
            <a:r>
              <a:rPr lang="fr-CH" sz="900" kern="0">
                <a:solidFill>
                  <a:srgbClr val="FFFFFF"/>
                </a:solidFill>
                <a:latin typeface="Nunito Sans"/>
              </a:rPr>
              <a:t>3</a:t>
            </a:r>
            <a:endParaRPr lang="en-US" sz="900" kern="0">
              <a:solidFill>
                <a:srgbClr val="FFFFFF"/>
              </a:solidFill>
              <a:latin typeface="Nunito Sans"/>
            </a:endParaRPr>
          </a:p>
        </p:txBody>
      </p:sp>
      <p:sp>
        <p:nvSpPr>
          <p:cNvPr id="46" name="Isosceles Triangle 45">
            <a:extLst>
              <a:ext uri="{FF2B5EF4-FFF2-40B4-BE49-F238E27FC236}">
                <a16:creationId xmlns:a16="http://schemas.microsoft.com/office/drawing/2014/main" id="{07EBB306-E821-5116-5187-01A53CCDD2BD}"/>
              </a:ext>
            </a:extLst>
          </p:cNvPr>
          <p:cNvSpPr/>
          <p:nvPr/>
        </p:nvSpPr>
        <p:spPr>
          <a:xfrm rot="10800000">
            <a:off x="7129465" y="2054949"/>
            <a:ext cx="618443" cy="126548"/>
          </a:xfrm>
          <a:prstGeom prst="triangle">
            <a:avLst/>
          </a:prstGeom>
          <a:solidFill>
            <a:srgbClr val="A7A8A9">
              <a:lumMod val="40000"/>
              <a:lumOff val="60000"/>
            </a:srgbClr>
          </a:solidFill>
          <a:ln w="38100" cap="flat" cmpd="sng" algn="ctr">
            <a:solidFill>
              <a:srgbClr val="FFFFFF"/>
            </a:solidFill>
            <a:prstDash val="solid"/>
            <a:miter lim="800000"/>
          </a:ln>
          <a:effectLst/>
        </p:spPr>
        <p:txBody>
          <a:bodyPr rtlCol="0" anchor="ctr"/>
          <a:lstStyle/>
          <a:p>
            <a:pPr algn="ctr" defTabSz="685800">
              <a:defRPr/>
            </a:pPr>
            <a:endParaRPr lang="en-US" sz="1350" kern="0">
              <a:solidFill>
                <a:srgbClr val="FFFFFF"/>
              </a:solidFill>
              <a:latin typeface="Nunito Sans"/>
            </a:endParaRPr>
          </a:p>
        </p:txBody>
      </p:sp>
      <p:sp>
        <p:nvSpPr>
          <p:cNvPr id="47" name="Isosceles Triangle 46">
            <a:extLst>
              <a:ext uri="{FF2B5EF4-FFF2-40B4-BE49-F238E27FC236}">
                <a16:creationId xmlns:a16="http://schemas.microsoft.com/office/drawing/2014/main" id="{E298117C-6884-503F-AFAF-5DC10E6B6DE1}"/>
              </a:ext>
            </a:extLst>
          </p:cNvPr>
          <p:cNvSpPr/>
          <p:nvPr/>
        </p:nvSpPr>
        <p:spPr>
          <a:xfrm rot="10800000">
            <a:off x="7129465" y="2934516"/>
            <a:ext cx="618443" cy="126548"/>
          </a:xfrm>
          <a:prstGeom prst="triangle">
            <a:avLst/>
          </a:prstGeom>
          <a:solidFill>
            <a:srgbClr val="A7A8A9">
              <a:lumMod val="40000"/>
              <a:lumOff val="60000"/>
            </a:srgbClr>
          </a:solidFill>
          <a:ln w="38100" cap="flat" cmpd="sng" algn="ctr">
            <a:solidFill>
              <a:srgbClr val="FFFFFF"/>
            </a:solidFill>
            <a:prstDash val="solid"/>
            <a:miter lim="800000"/>
          </a:ln>
          <a:effectLst/>
        </p:spPr>
        <p:txBody>
          <a:bodyPr rtlCol="0" anchor="ctr"/>
          <a:lstStyle/>
          <a:p>
            <a:pPr algn="ctr" defTabSz="685800">
              <a:defRPr/>
            </a:pPr>
            <a:endParaRPr lang="en-US" sz="1350" kern="0">
              <a:solidFill>
                <a:srgbClr val="FFFFFF"/>
              </a:solidFill>
              <a:latin typeface="Nunito Sans"/>
            </a:endParaRPr>
          </a:p>
        </p:txBody>
      </p:sp>
      <p:sp>
        <p:nvSpPr>
          <p:cNvPr id="48" name="Isosceles Triangle 47">
            <a:extLst>
              <a:ext uri="{FF2B5EF4-FFF2-40B4-BE49-F238E27FC236}">
                <a16:creationId xmlns:a16="http://schemas.microsoft.com/office/drawing/2014/main" id="{B7CA3D9F-E6D4-7E32-C6AF-DC5D89DC2DC4}"/>
              </a:ext>
            </a:extLst>
          </p:cNvPr>
          <p:cNvSpPr/>
          <p:nvPr/>
        </p:nvSpPr>
        <p:spPr>
          <a:xfrm rot="10800000">
            <a:off x="7129465" y="3790951"/>
            <a:ext cx="618443" cy="126548"/>
          </a:xfrm>
          <a:prstGeom prst="triangle">
            <a:avLst/>
          </a:prstGeom>
          <a:solidFill>
            <a:srgbClr val="A7A8A9">
              <a:lumMod val="40000"/>
              <a:lumOff val="60000"/>
            </a:srgbClr>
          </a:solidFill>
          <a:ln w="38100" cap="flat" cmpd="sng" algn="ctr">
            <a:solidFill>
              <a:srgbClr val="FFFFFF"/>
            </a:solidFill>
            <a:prstDash val="solid"/>
            <a:miter lim="800000"/>
          </a:ln>
          <a:effectLst/>
        </p:spPr>
        <p:txBody>
          <a:bodyPr rtlCol="0" anchor="ctr"/>
          <a:lstStyle/>
          <a:p>
            <a:pPr algn="ctr" defTabSz="685800">
              <a:defRPr/>
            </a:pPr>
            <a:endParaRPr lang="en-US" sz="1350" kern="0">
              <a:solidFill>
                <a:srgbClr val="FFFFFF"/>
              </a:solidFill>
              <a:latin typeface="Nunito Sans"/>
            </a:endParaRPr>
          </a:p>
        </p:txBody>
      </p:sp>
      <p:sp>
        <p:nvSpPr>
          <p:cNvPr id="49" name="TextBox 48">
            <a:extLst>
              <a:ext uri="{FF2B5EF4-FFF2-40B4-BE49-F238E27FC236}">
                <a16:creationId xmlns:a16="http://schemas.microsoft.com/office/drawing/2014/main" id="{F2547CB8-4521-3397-B81F-49E494079833}"/>
              </a:ext>
            </a:extLst>
          </p:cNvPr>
          <p:cNvSpPr txBox="1"/>
          <p:nvPr/>
        </p:nvSpPr>
        <p:spPr>
          <a:xfrm>
            <a:off x="1496109" y="4825763"/>
            <a:ext cx="3018741" cy="230832"/>
          </a:xfrm>
          <a:prstGeom prst="rect">
            <a:avLst/>
          </a:prstGeom>
          <a:noFill/>
        </p:spPr>
        <p:txBody>
          <a:bodyPr wrap="square" rtlCol="0">
            <a:spAutoFit/>
          </a:bodyPr>
          <a:lstStyle/>
          <a:p>
            <a:pPr defTabSz="685800">
              <a:defRPr/>
            </a:pPr>
            <a:r>
              <a:rPr lang="fr-FR" sz="450" b="1" i="1" kern="0" dirty="0">
                <a:solidFill>
                  <a:srgbClr val="4D4D4F"/>
                </a:solidFill>
                <a:latin typeface="Nunito Sans"/>
              </a:rPr>
              <a:t>Source: </a:t>
            </a:r>
            <a:r>
              <a:rPr lang="fr-FR" sz="450" b="1" i="1" kern="0" dirty="0" err="1">
                <a:solidFill>
                  <a:srgbClr val="4D4D4F"/>
                </a:solidFill>
                <a:latin typeface="Nunito Sans"/>
              </a:rPr>
              <a:t>Preqin</a:t>
            </a:r>
            <a:r>
              <a:rPr lang="fr-FR" sz="450" b="1" i="1" kern="0" dirty="0">
                <a:solidFill>
                  <a:srgbClr val="4D4D4F"/>
                </a:solidFill>
                <a:latin typeface="Nunito Sans"/>
              </a:rPr>
              <a:t> Sep 2025</a:t>
            </a:r>
          </a:p>
          <a:p>
            <a:pPr defTabSz="685800">
              <a:defRPr/>
            </a:pPr>
            <a:r>
              <a:rPr lang="fr-FR" sz="450" b="1" i="1" kern="0" dirty="0">
                <a:solidFill>
                  <a:srgbClr val="4D4D4F"/>
                </a:solidFill>
                <a:latin typeface="Nunito Sans"/>
              </a:rPr>
              <a:t>* </a:t>
            </a:r>
            <a:r>
              <a:rPr lang="fr-FR" sz="450" i="1" kern="0" dirty="0">
                <a:solidFill>
                  <a:srgbClr val="4D4D4F"/>
                </a:solidFill>
                <a:latin typeface="Nunito Sans"/>
              </a:rPr>
              <a:t>LP Allocation </a:t>
            </a:r>
            <a:r>
              <a:rPr lang="fr-FR" sz="450" i="1" kern="0" dirty="0" err="1">
                <a:solidFill>
                  <a:srgbClr val="4D4D4F"/>
                </a:solidFill>
                <a:latin typeface="Nunito Sans"/>
              </a:rPr>
              <a:t>rebased</a:t>
            </a:r>
            <a:r>
              <a:rPr lang="fr-FR" sz="450" i="1" kern="0" dirty="0">
                <a:solidFill>
                  <a:srgbClr val="4D4D4F"/>
                </a:solidFill>
                <a:latin typeface="Nunito Sans"/>
              </a:rPr>
              <a:t> on total </a:t>
            </a:r>
            <a:r>
              <a:rPr lang="fr-FR" sz="450" i="1" kern="0" dirty="0" err="1">
                <a:solidFill>
                  <a:srgbClr val="4D4D4F"/>
                </a:solidFill>
                <a:latin typeface="Nunito Sans"/>
              </a:rPr>
              <a:t>AuMs</a:t>
            </a:r>
            <a:r>
              <a:rPr lang="fr-FR" sz="450" i="1" kern="0" dirty="0">
                <a:solidFill>
                  <a:srgbClr val="4D4D4F"/>
                </a:solidFill>
                <a:latin typeface="Nunito Sans"/>
              </a:rPr>
              <a:t> value, </a:t>
            </a:r>
            <a:r>
              <a:rPr lang="fr-FR" sz="450" i="1" kern="0" dirty="0" err="1">
                <a:solidFill>
                  <a:srgbClr val="4D4D4F"/>
                </a:solidFill>
                <a:latin typeface="Nunito Sans"/>
              </a:rPr>
              <a:t>from</a:t>
            </a:r>
            <a:r>
              <a:rPr lang="fr-FR" sz="450" i="1" kern="0" dirty="0">
                <a:solidFill>
                  <a:srgbClr val="4D4D4F"/>
                </a:solidFill>
                <a:latin typeface="Nunito Sans"/>
              </a:rPr>
              <a:t> LP </a:t>
            </a:r>
            <a:r>
              <a:rPr lang="fr-FR" sz="450" i="1" kern="0" dirty="0" err="1">
                <a:solidFill>
                  <a:srgbClr val="4D4D4F"/>
                </a:solidFill>
                <a:latin typeface="Nunito Sans"/>
              </a:rPr>
              <a:t>Preqin</a:t>
            </a:r>
            <a:r>
              <a:rPr lang="fr-FR" sz="450" i="1" kern="0" dirty="0">
                <a:solidFill>
                  <a:srgbClr val="4D4D4F"/>
                </a:solidFill>
                <a:latin typeface="Nunito Sans"/>
              </a:rPr>
              <a:t> </a:t>
            </a:r>
            <a:r>
              <a:rPr lang="fr-FR" sz="450" i="1" kern="0" dirty="0" err="1">
                <a:solidFill>
                  <a:srgbClr val="4D4D4F"/>
                </a:solidFill>
                <a:latin typeface="Nunito Sans"/>
              </a:rPr>
              <a:t>database</a:t>
            </a:r>
            <a:endParaRPr lang="fr-FR" sz="450" i="1" kern="0" dirty="0">
              <a:solidFill>
                <a:srgbClr val="4D4D4F"/>
              </a:solidFill>
              <a:latin typeface="Nunito Sans"/>
            </a:endParaRPr>
          </a:p>
        </p:txBody>
      </p:sp>
    </p:spTree>
    <p:extLst>
      <p:ext uri="{BB962C8B-B14F-4D97-AF65-F5344CB8AC3E}">
        <p14:creationId xmlns:p14="http://schemas.microsoft.com/office/powerpoint/2010/main" val="449938418"/>
      </p:ext>
    </p:extLst>
  </p:cSld>
  <p:clrMapOvr>
    <a:masterClrMapping/>
  </p:clrMapOvr>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CB2583-EFC8-0EC5-1E76-C5FA1EC06C41}"/>
            </a:ext>
          </a:extLst>
        </p:cNvPr>
        <p:cNvGrpSpPr/>
        <p:nvPr/>
      </p:nvGrpSpPr>
      <p:grpSpPr>
        <a:xfrm>
          <a:off x="0" y="0"/>
          <a:ext cx="0" cy="0"/>
          <a:chOff x="0" y="0"/>
          <a:chExt cx="0" cy="0"/>
        </a:xfrm>
      </p:grpSpPr>
      <p:sp>
        <p:nvSpPr>
          <p:cNvPr id="80" name="Rectangle 79">
            <a:extLst>
              <a:ext uri="{FF2B5EF4-FFF2-40B4-BE49-F238E27FC236}">
                <a16:creationId xmlns:a16="http://schemas.microsoft.com/office/drawing/2014/main" id="{202D2AD9-9ABE-EE90-E29A-43DF2CFE3E16}"/>
              </a:ext>
            </a:extLst>
          </p:cNvPr>
          <p:cNvSpPr/>
          <p:nvPr/>
        </p:nvSpPr>
        <p:spPr>
          <a:xfrm>
            <a:off x="7595334" y="4459905"/>
            <a:ext cx="185749" cy="213158"/>
          </a:xfrm>
          <a:prstGeom prst="rect">
            <a:avLst/>
          </a:prstGeom>
          <a:solidFill>
            <a:schemeClr val="accent4"/>
          </a:solidFill>
          <a:ln w="28575">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600" i="1">
              <a:solidFill>
                <a:srgbClr val="003057"/>
              </a:solidFill>
              <a:latin typeface="Nunito Sans"/>
            </a:endParaRPr>
          </a:p>
        </p:txBody>
      </p:sp>
      <p:sp>
        <p:nvSpPr>
          <p:cNvPr id="23" name="Rectangle 22">
            <a:extLst>
              <a:ext uri="{FF2B5EF4-FFF2-40B4-BE49-F238E27FC236}">
                <a16:creationId xmlns:a16="http://schemas.microsoft.com/office/drawing/2014/main" id="{A207D077-8F1C-6F6E-60DF-94CE1F83C025}"/>
              </a:ext>
            </a:extLst>
          </p:cNvPr>
          <p:cNvSpPr/>
          <p:nvPr/>
        </p:nvSpPr>
        <p:spPr>
          <a:xfrm>
            <a:off x="4568043" y="1457326"/>
            <a:ext cx="3175782" cy="3171824"/>
          </a:xfrm>
          <a:prstGeom prst="rect">
            <a:avLst/>
          </a:prstGeom>
          <a:solidFill>
            <a:srgbClr val="D8F0DA">
              <a:alpha val="50196"/>
            </a:srgb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latin typeface="Nunito Sans"/>
            </a:endParaRPr>
          </a:p>
        </p:txBody>
      </p:sp>
      <p:sp>
        <p:nvSpPr>
          <p:cNvPr id="18" name="Rectangle 17">
            <a:extLst>
              <a:ext uri="{FF2B5EF4-FFF2-40B4-BE49-F238E27FC236}">
                <a16:creationId xmlns:a16="http://schemas.microsoft.com/office/drawing/2014/main" id="{886B9F0D-41EE-F631-6B03-864CA297C46A}"/>
              </a:ext>
            </a:extLst>
          </p:cNvPr>
          <p:cNvSpPr/>
          <p:nvPr/>
        </p:nvSpPr>
        <p:spPr>
          <a:xfrm>
            <a:off x="1350171" y="4037443"/>
            <a:ext cx="185749" cy="213158"/>
          </a:xfrm>
          <a:prstGeom prst="rect">
            <a:avLst/>
          </a:prstGeom>
          <a:solidFill>
            <a:schemeClr val="accent4"/>
          </a:solidFill>
          <a:ln w="28575">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600" i="1">
              <a:solidFill>
                <a:srgbClr val="003057"/>
              </a:solidFill>
              <a:latin typeface="Nunito Sans"/>
            </a:endParaRPr>
          </a:p>
        </p:txBody>
      </p:sp>
      <p:sp>
        <p:nvSpPr>
          <p:cNvPr id="86" name="Shape 7">
            <a:extLst>
              <a:ext uri="{FF2B5EF4-FFF2-40B4-BE49-F238E27FC236}">
                <a16:creationId xmlns:a16="http://schemas.microsoft.com/office/drawing/2014/main" id="{8A30A72E-F494-4920-BC59-F01B7449E409}"/>
              </a:ext>
            </a:extLst>
          </p:cNvPr>
          <p:cNvSpPr/>
          <p:nvPr/>
        </p:nvSpPr>
        <p:spPr>
          <a:xfrm>
            <a:off x="1368544" y="1457328"/>
            <a:ext cx="3215402" cy="3171823"/>
          </a:xfrm>
          <a:prstGeom prst="roundRect">
            <a:avLst>
              <a:gd name="adj" fmla="val 0"/>
            </a:avLst>
          </a:prstGeom>
          <a:solidFill>
            <a:schemeClr val="accent4">
              <a:lumMod val="10000"/>
              <a:lumOff val="90000"/>
              <a:alpha val="30196"/>
            </a:schemeClr>
          </a:solidFill>
          <a:ln w="6350">
            <a:solidFill>
              <a:srgbClr val="E7ECEF"/>
            </a:solidFill>
            <a:prstDash val="solid"/>
          </a:ln>
          <a:effectLst>
            <a:softEdge rad="31750"/>
          </a:effectLst>
        </p:spPr>
        <p:txBody>
          <a:bodyPr/>
          <a:lstStyle/>
          <a:p>
            <a:pPr defTabSz="685800">
              <a:defRPr/>
            </a:pPr>
            <a:endParaRPr sz="1350" kern="0">
              <a:solidFill>
                <a:srgbClr val="FFFFFF"/>
              </a:solidFill>
              <a:latin typeface="Nunito Sans"/>
            </a:endParaRPr>
          </a:p>
        </p:txBody>
      </p:sp>
      <p:sp>
        <p:nvSpPr>
          <p:cNvPr id="5" name="Rectangle 4">
            <a:extLst>
              <a:ext uri="{FF2B5EF4-FFF2-40B4-BE49-F238E27FC236}">
                <a16:creationId xmlns:a16="http://schemas.microsoft.com/office/drawing/2014/main" id="{9DDDC6EA-A721-EED0-C7FF-D92FE6294F2C}"/>
              </a:ext>
            </a:extLst>
          </p:cNvPr>
          <p:cNvSpPr/>
          <p:nvPr/>
        </p:nvSpPr>
        <p:spPr>
          <a:xfrm>
            <a:off x="857250" y="-14938"/>
            <a:ext cx="7439717" cy="1072213"/>
          </a:xfrm>
          <a:prstGeom prst="rect">
            <a:avLst/>
          </a:prstGeom>
          <a:gradFill flip="none" rotWithShape="1">
            <a:gsLst>
              <a:gs pos="73000">
                <a:schemeClr val="accent1"/>
              </a:gs>
              <a:gs pos="100000">
                <a:schemeClr val="accent3"/>
              </a:gs>
            </a:gsLst>
            <a:lin ang="0" scaled="1"/>
            <a:tileRect/>
          </a:gra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57227">
              <a:defRPr/>
            </a:pPr>
            <a:endParaRPr lang="en-US" sz="1097">
              <a:solidFill>
                <a:prstClr val="white"/>
              </a:solidFill>
              <a:latin typeface="Nunito Sans"/>
            </a:endParaRPr>
          </a:p>
        </p:txBody>
      </p:sp>
      <p:sp>
        <p:nvSpPr>
          <p:cNvPr id="2" name="Slide Number Placeholder 4">
            <a:extLst>
              <a:ext uri="{FF2B5EF4-FFF2-40B4-BE49-F238E27FC236}">
                <a16:creationId xmlns:a16="http://schemas.microsoft.com/office/drawing/2014/main" id="{6AA00593-6EDF-771D-D63B-F3A933DB6203}"/>
              </a:ext>
            </a:extLst>
          </p:cNvPr>
          <p:cNvSpPr>
            <a:spLocks noGrp="1"/>
          </p:cNvSpPr>
          <p:nvPr>
            <p:ph type="sldNum" sz="quarter" idx="4"/>
          </p:nvPr>
        </p:nvSpPr>
        <p:spPr>
          <a:xfrm>
            <a:off x="8059079" y="4991628"/>
            <a:ext cx="146345" cy="75085"/>
          </a:xfrm>
        </p:spPr>
        <p:txBody>
          <a:bodyPr lIns="0" tIns="0" rIns="0" bIns="0" anchor="b" anchorCtr="0">
            <a:spAutoFit/>
          </a:bodyPr>
          <a:lstStyle>
            <a:lvl1pPr algn="l">
              <a:defRPr sz="488">
                <a:solidFill>
                  <a:schemeClr val="tx1"/>
                </a:solidFill>
              </a:defRPr>
            </a:lvl1pPr>
          </a:lstStyle>
          <a:p>
            <a:pPr defTabSz="557227">
              <a:defRPr/>
            </a:pPr>
            <a:fld id="{CB7FE98A-78B1-495F-8A5C-53E48422F91F}" type="slidenum">
              <a:rPr lang="en-US">
                <a:solidFill>
                  <a:srgbClr val="4D4D4F"/>
                </a:solidFill>
                <a:latin typeface="Nunito Sans"/>
              </a:rPr>
              <a:pPr defTabSz="557227">
                <a:defRPr/>
              </a:pPr>
              <a:t>194</a:t>
            </a:fld>
            <a:endParaRPr lang="en-US">
              <a:solidFill>
                <a:srgbClr val="4D4D4F"/>
              </a:solidFill>
              <a:latin typeface="Nunito Sans"/>
            </a:endParaRPr>
          </a:p>
        </p:txBody>
      </p:sp>
      <p:cxnSp>
        <p:nvCxnSpPr>
          <p:cNvPr id="12" name="Straight Connector 11">
            <a:extLst>
              <a:ext uri="{FF2B5EF4-FFF2-40B4-BE49-F238E27FC236}">
                <a16:creationId xmlns:a16="http://schemas.microsoft.com/office/drawing/2014/main" id="{54F5AAA0-1E29-263F-04C4-6CF7776218AA}"/>
              </a:ext>
            </a:extLst>
          </p:cNvPr>
          <p:cNvCxnSpPr/>
          <p:nvPr/>
        </p:nvCxnSpPr>
        <p:spPr>
          <a:xfrm>
            <a:off x="4415884" y="6565593"/>
            <a:ext cx="1566371" cy="0"/>
          </a:xfrm>
          <a:prstGeom prst="line">
            <a:avLst/>
          </a:prstGeom>
          <a:ln w="6350">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3" name="Title 1">
            <a:extLst>
              <a:ext uri="{FF2B5EF4-FFF2-40B4-BE49-F238E27FC236}">
                <a16:creationId xmlns:a16="http://schemas.microsoft.com/office/drawing/2014/main" id="{1F5C9E4D-A7FC-3A0C-7120-245BC8C45F8D}"/>
              </a:ext>
            </a:extLst>
          </p:cNvPr>
          <p:cNvSpPr txBox="1">
            <a:spLocks/>
          </p:cNvSpPr>
          <p:nvPr/>
        </p:nvSpPr>
        <p:spPr>
          <a:xfrm>
            <a:off x="1359196" y="267907"/>
            <a:ext cx="5613105" cy="377459"/>
          </a:xfrm>
          <a:prstGeom prst="rect">
            <a:avLst/>
          </a:prstGeom>
        </p:spPr>
        <p:txBody>
          <a:bodyPr vert="horz" wrap="square" lIns="0" tIns="0" rIns="0" bIns="0" rtlCol="0" anchor="t" anchorCtr="0">
            <a:noAutofit/>
          </a:bodyPr>
          <a:lstStyle>
            <a:lvl1pPr algn="l" defTabSz="914400" rtl="0" eaLnBrk="1" latinLnBrk="0" hangingPunct="1">
              <a:lnSpc>
                <a:spcPct val="113000"/>
              </a:lnSpc>
              <a:spcBef>
                <a:spcPct val="0"/>
              </a:spcBef>
              <a:buNone/>
              <a:defRPr lang="en-US" sz="2800" b="1" kern="2400" spc="-60" baseline="0" dirty="0">
                <a:solidFill>
                  <a:schemeClr val="accent1"/>
                </a:solidFill>
                <a:latin typeface="+mj-lt"/>
                <a:ea typeface="+mj-ea"/>
                <a:cs typeface="+mj-cs"/>
              </a:defRPr>
            </a:lvl1pPr>
          </a:lstStyle>
          <a:p>
            <a:pPr defTabSz="557227">
              <a:defRPr/>
            </a:pPr>
            <a:r>
              <a:rPr lang="en-US" sz="1706" spc="0" dirty="0">
                <a:solidFill>
                  <a:prstClr val="white"/>
                </a:solidFill>
                <a:latin typeface="Nunito Sans ExtraBold"/>
              </a:rPr>
              <a:t>Aged Funds: USD 11.5Tn by 2029E?</a:t>
            </a:r>
            <a:endParaRPr lang="en-PH" sz="1706" spc="0" dirty="0">
              <a:solidFill>
                <a:prstClr val="white"/>
              </a:solidFill>
              <a:latin typeface="Nunito Sans ExtraBold"/>
            </a:endParaRPr>
          </a:p>
        </p:txBody>
      </p:sp>
      <p:sp>
        <p:nvSpPr>
          <p:cNvPr id="4" name="Text Placeholder 9">
            <a:extLst>
              <a:ext uri="{FF2B5EF4-FFF2-40B4-BE49-F238E27FC236}">
                <a16:creationId xmlns:a16="http://schemas.microsoft.com/office/drawing/2014/main" id="{1420A704-F561-663F-3CCE-7B5933D48A69}"/>
              </a:ext>
            </a:extLst>
          </p:cNvPr>
          <p:cNvSpPr txBox="1">
            <a:spLocks/>
          </p:cNvSpPr>
          <p:nvPr/>
        </p:nvSpPr>
        <p:spPr>
          <a:xfrm>
            <a:off x="1373140" y="581108"/>
            <a:ext cx="6370688" cy="300082"/>
          </a:xfrm>
          <a:prstGeom prst="rect">
            <a:avLst/>
          </a:prstGeom>
        </p:spPr>
        <p:txBody>
          <a:bodyPr vert="horz" wrap="square" lIns="0" tIns="0" rIns="0" bIns="0" rtlCol="0">
            <a:spAutoFit/>
          </a:bodyPr>
          <a:lstStyle>
            <a:lvl1pPr marL="0" indent="0" algn="l" defTabSz="914400" rtl="0" eaLnBrk="1" latinLnBrk="0" hangingPunct="1">
              <a:lnSpc>
                <a:spcPct val="100000"/>
              </a:lnSpc>
              <a:spcBef>
                <a:spcPts val="1000"/>
              </a:spcBef>
              <a:buFont typeface="Arial" panose="020B0604020202020204" pitchFamily="34" charset="0"/>
              <a:buNone/>
              <a:defRPr lang="en-US" sz="1600" kern="1200" dirty="0">
                <a:solidFill>
                  <a:schemeClr val="tx1"/>
                </a:solidFill>
                <a:latin typeface="+mn-lt"/>
                <a:ea typeface="+mn-ea"/>
                <a:cs typeface="+mn-cs"/>
              </a:defRPr>
            </a:lvl1pPr>
            <a:lvl2pPr marL="177800" indent="-177800" algn="l" defTabSz="914400" rtl="0" eaLnBrk="1" latinLnBrk="0" hangingPunct="1">
              <a:lnSpc>
                <a:spcPct val="100000"/>
              </a:lnSpc>
              <a:spcBef>
                <a:spcPts val="500"/>
              </a:spcBef>
              <a:buClr>
                <a:schemeClr val="accent2"/>
              </a:buClr>
              <a:buFont typeface="Arial" panose="020B0604020202020204" pitchFamily="34" charset="0"/>
              <a:buChar char="•"/>
              <a:tabLst/>
              <a:defRPr sz="1600" kern="1200">
                <a:solidFill>
                  <a:schemeClr val="tx1"/>
                </a:solidFill>
                <a:latin typeface="+mn-lt"/>
                <a:ea typeface="+mn-ea"/>
                <a:cs typeface="+mn-cs"/>
              </a:defRPr>
            </a:lvl2pPr>
            <a:lvl3pPr marL="461963" indent="-230188" algn="l" defTabSz="914400" rtl="0" eaLnBrk="1" latinLnBrk="0" hangingPunct="1">
              <a:lnSpc>
                <a:spcPct val="100000"/>
              </a:lnSpc>
              <a:spcBef>
                <a:spcPts val="500"/>
              </a:spcBef>
              <a:buClr>
                <a:schemeClr val="accent2"/>
              </a:buClr>
              <a:buFont typeface="System Font Regular"/>
              <a:buChar char="—"/>
              <a:tabLst/>
              <a:defRPr sz="1400" kern="1200">
                <a:solidFill>
                  <a:schemeClr val="tx1"/>
                </a:solidFill>
                <a:latin typeface="+mn-lt"/>
                <a:ea typeface="+mn-ea"/>
                <a:cs typeface="+mn-cs"/>
              </a:defRPr>
            </a:lvl3pPr>
            <a:lvl4pPr marL="574675" indent="-225425" algn="l" defTabSz="914400" rtl="0" eaLnBrk="1" latinLnBrk="0" hangingPunct="1">
              <a:lnSpc>
                <a:spcPct val="100000"/>
              </a:lnSpc>
              <a:spcBef>
                <a:spcPts val="500"/>
              </a:spcBef>
              <a:buClr>
                <a:schemeClr val="accent2"/>
              </a:buClr>
              <a:buFont typeface="Courier New" panose="02070309020205020404" pitchFamily="49" charset="0"/>
              <a:buChar char="o"/>
              <a:tabLst/>
              <a:defRPr sz="1400" kern="1200">
                <a:solidFill>
                  <a:schemeClr val="tx1"/>
                </a:solidFill>
                <a:latin typeface="+mn-lt"/>
                <a:ea typeface="+mn-ea"/>
                <a:cs typeface="+mn-cs"/>
              </a:defRPr>
            </a:lvl4pPr>
            <a:lvl5pPr marL="685800" indent="-220663" algn="l" defTabSz="914400" rtl="0" eaLnBrk="1" latinLnBrk="0" hangingPunct="1">
              <a:lnSpc>
                <a:spcPct val="100000"/>
              </a:lnSpc>
              <a:spcBef>
                <a:spcPts val="500"/>
              </a:spcBef>
              <a:buClr>
                <a:schemeClr val="accent2"/>
              </a:buClr>
              <a:buFont typeface="System Font Regular"/>
              <a:buChar char="–"/>
              <a:tabLst/>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557227">
              <a:spcBef>
                <a:spcPts val="610"/>
              </a:spcBef>
              <a:defRPr/>
            </a:pPr>
            <a:r>
              <a:rPr lang="en-US" sz="975" dirty="0">
                <a:solidFill>
                  <a:prstClr val="white"/>
                </a:solidFill>
                <a:latin typeface="Nunito Sans"/>
              </a:rPr>
              <a:t>Private markets have grown to </a:t>
            </a:r>
            <a:r>
              <a:rPr lang="en-US" sz="975" b="1" dirty="0">
                <a:solidFill>
                  <a:prstClr val="white"/>
                </a:solidFill>
                <a:latin typeface="Nunito Sans"/>
              </a:rPr>
              <a:t>USD 18.5Tn</a:t>
            </a:r>
            <a:r>
              <a:rPr lang="en-US" sz="975" dirty="0">
                <a:solidFill>
                  <a:prstClr val="white"/>
                </a:solidFill>
                <a:latin typeface="Nunito Sans"/>
              </a:rPr>
              <a:t>, but an expanding tail-end of pre-2018 vintages is creating a mounting </a:t>
            </a:r>
            <a:r>
              <a:rPr lang="en-US" sz="975" dirty="0" err="1">
                <a:solidFill>
                  <a:prstClr val="white"/>
                </a:solidFill>
                <a:latin typeface="Nunito Sans"/>
              </a:rPr>
              <a:t>realisation</a:t>
            </a:r>
            <a:r>
              <a:rPr lang="en-US" sz="975" dirty="0">
                <a:solidFill>
                  <a:prstClr val="white"/>
                </a:solidFill>
                <a:latin typeface="Nunito Sans"/>
              </a:rPr>
              <a:t> overhang. This Tail End could rise from USD 4.3Tn today to USD 11.5Tn by 2029.</a:t>
            </a:r>
          </a:p>
        </p:txBody>
      </p:sp>
      <p:graphicFrame>
        <p:nvGraphicFramePr>
          <p:cNvPr id="25" name="Table 24">
            <a:extLst>
              <a:ext uri="{FF2B5EF4-FFF2-40B4-BE49-F238E27FC236}">
                <a16:creationId xmlns:a16="http://schemas.microsoft.com/office/drawing/2014/main" id="{6460523A-2527-8631-DDCA-6C755B684A36}"/>
              </a:ext>
            </a:extLst>
          </p:cNvPr>
          <p:cNvGraphicFramePr>
            <a:graphicFrameLocks noGrp="1"/>
          </p:cNvGraphicFramePr>
          <p:nvPr/>
        </p:nvGraphicFramePr>
        <p:xfrm>
          <a:off x="1373136" y="1263958"/>
          <a:ext cx="6359520" cy="237185"/>
        </p:xfrm>
        <a:graphic>
          <a:graphicData uri="http://schemas.openxmlformats.org/drawingml/2006/table">
            <a:tbl>
              <a:tblPr firstRow="1" bandRow="1">
                <a:tableStyleId>{5C22544A-7EE6-4342-B048-85BDC9FD1C3A}</a:tableStyleId>
              </a:tblPr>
              <a:tblGrid>
                <a:gridCol w="3179760">
                  <a:extLst>
                    <a:ext uri="{9D8B030D-6E8A-4147-A177-3AD203B41FA5}">
                      <a16:colId xmlns:a16="http://schemas.microsoft.com/office/drawing/2014/main" val="2694368531"/>
                    </a:ext>
                  </a:extLst>
                </a:gridCol>
                <a:gridCol w="3179760">
                  <a:extLst>
                    <a:ext uri="{9D8B030D-6E8A-4147-A177-3AD203B41FA5}">
                      <a16:colId xmlns:a16="http://schemas.microsoft.com/office/drawing/2014/main" val="3004247226"/>
                    </a:ext>
                  </a:extLst>
                </a:gridCol>
              </a:tblGrid>
              <a:tr h="237185">
                <a:tc>
                  <a:txBody>
                    <a:bodyPr/>
                    <a:lstStyle/>
                    <a:p>
                      <a:pPr algn="ctr"/>
                      <a:r>
                        <a:rPr lang="en-US" sz="900" dirty="0"/>
                        <a:t>Tail-End issues are across all jurisdictions and strategies</a:t>
                      </a:r>
                      <a:endParaRPr lang="en-US" sz="900" baseline="30000" dirty="0"/>
                    </a:p>
                  </a:txBody>
                  <a:tcPr marL="68580" marR="68580" marT="34290" marB="3429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solidFill>
                  </a:tcPr>
                </a:tc>
                <a:tc>
                  <a:txBody>
                    <a:bodyPr/>
                    <a:lstStyle/>
                    <a:p>
                      <a:pPr algn="ctr"/>
                      <a:r>
                        <a:rPr lang="en-US" sz="900" dirty="0"/>
                        <a:t>Likely to grow over next 36-48m</a:t>
                      </a:r>
                    </a:p>
                  </a:txBody>
                  <a:tcPr marL="68580" marR="68580" marT="34290" marB="3429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4"/>
                    </a:solidFill>
                  </a:tcPr>
                </a:tc>
                <a:extLst>
                  <a:ext uri="{0D108BD9-81ED-4DB2-BD59-A6C34878D82A}">
                    <a16:rowId xmlns:a16="http://schemas.microsoft.com/office/drawing/2014/main" val="3990038475"/>
                  </a:ext>
                </a:extLst>
              </a:tr>
            </a:tbl>
          </a:graphicData>
        </a:graphic>
      </p:graphicFrame>
      <p:sp>
        <p:nvSpPr>
          <p:cNvPr id="55" name="Rectangle 54">
            <a:extLst>
              <a:ext uri="{FF2B5EF4-FFF2-40B4-BE49-F238E27FC236}">
                <a16:creationId xmlns:a16="http://schemas.microsoft.com/office/drawing/2014/main" id="{6BE23105-23AC-5125-6487-C30454F2581E}"/>
              </a:ext>
            </a:extLst>
          </p:cNvPr>
          <p:cNvSpPr/>
          <p:nvPr/>
        </p:nvSpPr>
        <p:spPr>
          <a:xfrm>
            <a:off x="4598812" y="4074177"/>
            <a:ext cx="3139406" cy="531371"/>
          </a:xfrm>
          <a:prstGeom prst="rect">
            <a:avLst/>
          </a:prstGeom>
          <a:solidFill>
            <a:schemeClr val="accent2">
              <a:lumMod val="20000"/>
              <a:lumOff val="80000"/>
            </a:schemeClr>
          </a:solidFill>
          <a:ln w="28575">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r>
              <a:rPr lang="en-US" sz="750" b="1" i="1" dirty="0">
                <a:solidFill>
                  <a:srgbClr val="003057"/>
                </a:solidFill>
                <a:latin typeface="Nunito Sans"/>
              </a:rPr>
              <a:t>This Tail-End structure </a:t>
            </a:r>
          </a:p>
          <a:p>
            <a:pPr algn="ctr" defTabSz="685800"/>
            <a:r>
              <a:rPr lang="en-US" sz="750" b="1" i="1" dirty="0">
                <a:solidFill>
                  <a:srgbClr val="003057"/>
                </a:solidFill>
                <a:latin typeface="Nunito Sans"/>
              </a:rPr>
              <a:t>could grow to over USD 11Tn </a:t>
            </a:r>
          </a:p>
          <a:p>
            <a:pPr algn="ctr" defTabSz="685800"/>
            <a:endParaRPr lang="en-US" sz="375" b="1" i="1" dirty="0">
              <a:solidFill>
                <a:srgbClr val="003057"/>
              </a:solidFill>
              <a:latin typeface="Nunito Sans"/>
            </a:endParaRPr>
          </a:p>
          <a:p>
            <a:pPr algn="ctr" defTabSz="685800"/>
            <a:r>
              <a:rPr lang="en-US" sz="600" dirty="0">
                <a:solidFill>
                  <a:srgbClr val="003057"/>
                </a:solidFill>
                <a:latin typeface="Nunito Sans"/>
              </a:rPr>
              <a:t> </a:t>
            </a:r>
            <a:r>
              <a:rPr lang="en-US" sz="525" i="1" dirty="0">
                <a:solidFill>
                  <a:srgbClr val="003057"/>
                </a:solidFill>
                <a:latin typeface="Nunito Sans"/>
              </a:rPr>
              <a:t>as USD 7.2 Tn of AUM is invested, unrealized,</a:t>
            </a:r>
          </a:p>
          <a:p>
            <a:pPr algn="ctr" defTabSz="685800"/>
            <a:r>
              <a:rPr lang="en-US" sz="525" i="1" dirty="0">
                <a:solidFill>
                  <a:srgbClr val="003057"/>
                </a:solidFill>
                <a:latin typeface="Nunito Sans"/>
              </a:rPr>
              <a:t> in vintages in the 5-8 years bucket (2018-2021).</a:t>
            </a:r>
          </a:p>
        </p:txBody>
      </p:sp>
      <p:sp>
        <p:nvSpPr>
          <p:cNvPr id="7" name="TextBox 6">
            <a:extLst>
              <a:ext uri="{FF2B5EF4-FFF2-40B4-BE49-F238E27FC236}">
                <a16:creationId xmlns:a16="http://schemas.microsoft.com/office/drawing/2014/main" id="{1D07D5AC-21C2-6ABE-82F8-653F4171ED47}"/>
              </a:ext>
            </a:extLst>
          </p:cNvPr>
          <p:cNvSpPr txBox="1"/>
          <p:nvPr/>
        </p:nvSpPr>
        <p:spPr>
          <a:xfrm>
            <a:off x="4583231" y="1570122"/>
            <a:ext cx="2108084" cy="207749"/>
          </a:xfrm>
          <a:prstGeom prst="rect">
            <a:avLst/>
          </a:prstGeom>
          <a:noFill/>
        </p:spPr>
        <p:txBody>
          <a:bodyPr wrap="square">
            <a:spAutoFit/>
          </a:bodyPr>
          <a:lstStyle/>
          <a:p>
            <a:pPr algn="ctr" defTabSz="685800">
              <a:defRPr/>
            </a:pPr>
            <a:r>
              <a:rPr lang="fr-CH" sz="750" b="1" kern="0" dirty="0" err="1">
                <a:solidFill>
                  <a:srgbClr val="003057"/>
                </a:solidFill>
                <a:latin typeface="Nunito Sans"/>
              </a:rPr>
              <a:t>Deeply</a:t>
            </a:r>
            <a:r>
              <a:rPr lang="fr-CH" sz="750" b="1" kern="0" dirty="0">
                <a:solidFill>
                  <a:srgbClr val="003057"/>
                </a:solidFill>
                <a:latin typeface="Nunito Sans"/>
              </a:rPr>
              <a:t> </a:t>
            </a:r>
            <a:r>
              <a:rPr lang="fr-CH" sz="750" b="1" kern="0" dirty="0" err="1">
                <a:solidFill>
                  <a:srgbClr val="003057"/>
                </a:solidFill>
                <a:latin typeface="Nunito Sans"/>
              </a:rPr>
              <a:t>unrealised</a:t>
            </a:r>
            <a:r>
              <a:rPr lang="fr-CH" sz="750" b="1" kern="0" dirty="0">
                <a:solidFill>
                  <a:srgbClr val="003057"/>
                </a:solidFill>
                <a:latin typeface="Nunito Sans"/>
              </a:rPr>
              <a:t> assets - 2029E </a:t>
            </a:r>
            <a:r>
              <a:rPr lang="fr-CH" sz="750" b="1" kern="0" dirty="0">
                <a:solidFill>
                  <a:srgbClr val="FFFFFF">
                    <a:lumMod val="50000"/>
                  </a:srgbClr>
                </a:solidFill>
                <a:latin typeface="Nunito Sans"/>
              </a:rPr>
              <a:t>| USD </a:t>
            </a:r>
            <a:r>
              <a:rPr lang="fr-CH" sz="750" b="1" kern="0" dirty="0" err="1">
                <a:solidFill>
                  <a:srgbClr val="FFFFFF">
                    <a:lumMod val="50000"/>
                  </a:srgbClr>
                </a:solidFill>
                <a:latin typeface="Nunito Sans"/>
              </a:rPr>
              <a:t>Tn</a:t>
            </a:r>
            <a:endParaRPr lang="en-US" sz="750" b="1" kern="0" dirty="0">
              <a:solidFill>
                <a:srgbClr val="FFFFFF">
                  <a:lumMod val="50000"/>
                </a:srgbClr>
              </a:solidFill>
              <a:latin typeface="Nunito Sans"/>
            </a:endParaRPr>
          </a:p>
        </p:txBody>
      </p:sp>
      <p:sp>
        <p:nvSpPr>
          <p:cNvPr id="10" name="Rectangle 9">
            <a:extLst>
              <a:ext uri="{FF2B5EF4-FFF2-40B4-BE49-F238E27FC236}">
                <a16:creationId xmlns:a16="http://schemas.microsoft.com/office/drawing/2014/main" id="{B9CF51E3-C70E-2951-50F6-EB202AD7EA0B}"/>
              </a:ext>
            </a:extLst>
          </p:cNvPr>
          <p:cNvSpPr/>
          <p:nvPr/>
        </p:nvSpPr>
        <p:spPr>
          <a:xfrm>
            <a:off x="1193006" y="4844864"/>
            <a:ext cx="900113" cy="221846"/>
          </a:xfrm>
          <a:prstGeom prst="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latin typeface="Nunito Sans"/>
            </a:endParaRPr>
          </a:p>
        </p:txBody>
      </p:sp>
      <p:pic>
        <p:nvPicPr>
          <p:cNvPr id="21" name="Picture 20">
            <a:extLst>
              <a:ext uri="{FF2B5EF4-FFF2-40B4-BE49-F238E27FC236}">
                <a16:creationId xmlns:a16="http://schemas.microsoft.com/office/drawing/2014/main" id="{500304D9-3356-32E2-9193-282C46B79226}"/>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4484819" y="1264224"/>
            <a:ext cx="136159" cy="137160"/>
          </a:xfrm>
          <a:prstGeom prst="flowChartConnector">
            <a:avLst/>
          </a:prstGeom>
          <a:ln>
            <a:noFill/>
          </a:ln>
          <a:effectLst>
            <a:outerShdw blurRad="50800" dist="38100" dir="2700000" algn="tl" rotWithShape="0">
              <a:prstClr val="black">
                <a:alpha val="40000"/>
              </a:prstClr>
            </a:outerShdw>
          </a:effectLst>
        </p:spPr>
      </p:pic>
      <p:sp>
        <p:nvSpPr>
          <p:cNvPr id="6" name="TextBox 5">
            <a:extLst>
              <a:ext uri="{FF2B5EF4-FFF2-40B4-BE49-F238E27FC236}">
                <a16:creationId xmlns:a16="http://schemas.microsoft.com/office/drawing/2014/main" id="{4D9FE7F6-395E-A1A6-15F1-EF2F4AB2C19A}"/>
              </a:ext>
            </a:extLst>
          </p:cNvPr>
          <p:cNvSpPr txBox="1"/>
          <p:nvPr/>
        </p:nvSpPr>
        <p:spPr>
          <a:xfrm>
            <a:off x="1359195" y="4656908"/>
            <a:ext cx="3873389" cy="230832"/>
          </a:xfrm>
          <a:prstGeom prst="rect">
            <a:avLst/>
          </a:prstGeom>
          <a:noFill/>
        </p:spPr>
        <p:txBody>
          <a:bodyPr wrap="square" rtlCol="0">
            <a:spAutoFit/>
          </a:bodyPr>
          <a:lstStyle/>
          <a:p>
            <a:pPr defTabSz="685800"/>
            <a:r>
              <a:rPr lang="en-US" sz="450" dirty="0">
                <a:solidFill>
                  <a:srgbClr val="4D4D4F"/>
                </a:solidFill>
                <a:latin typeface="Nunito Sans"/>
              </a:rPr>
              <a:t>1 Tail-End implies all vehicles with a fund life currently over 8 years (2018 vintage excluded and prior)</a:t>
            </a:r>
          </a:p>
          <a:p>
            <a:pPr defTabSz="685800"/>
            <a:r>
              <a:rPr lang="en-US" sz="450" dirty="0">
                <a:solidFill>
                  <a:srgbClr val="4D4D4F"/>
                </a:solidFill>
                <a:latin typeface="Nunito Sans"/>
              </a:rPr>
              <a:t>2 Assuming USD 721bn exits per annum – in line with 2025 volumes – source: Pitchbook</a:t>
            </a:r>
          </a:p>
        </p:txBody>
      </p:sp>
      <p:sp>
        <p:nvSpPr>
          <p:cNvPr id="13" name="Rectangle 12">
            <a:extLst>
              <a:ext uri="{FF2B5EF4-FFF2-40B4-BE49-F238E27FC236}">
                <a16:creationId xmlns:a16="http://schemas.microsoft.com/office/drawing/2014/main" id="{3C2054CD-6981-0F84-E6D1-6D0726F0D69F}"/>
              </a:ext>
            </a:extLst>
          </p:cNvPr>
          <p:cNvSpPr/>
          <p:nvPr/>
        </p:nvSpPr>
        <p:spPr>
          <a:xfrm>
            <a:off x="1393031" y="4077556"/>
            <a:ext cx="3143250" cy="531371"/>
          </a:xfrm>
          <a:prstGeom prst="rect">
            <a:avLst/>
          </a:prstGeom>
          <a:solidFill>
            <a:schemeClr val="accent2">
              <a:lumMod val="20000"/>
              <a:lumOff val="80000"/>
            </a:schemeClr>
          </a:solidFill>
          <a:ln w="28575">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r>
              <a:rPr lang="en-US" sz="750" b="1" i="1" dirty="0">
                <a:solidFill>
                  <a:srgbClr val="003057"/>
                </a:solidFill>
                <a:latin typeface="Nunito Sans"/>
              </a:rPr>
              <a:t>USD 4.3Tn are invested yet unrealized </a:t>
            </a:r>
          </a:p>
          <a:p>
            <a:pPr algn="ctr" defTabSz="685800"/>
            <a:r>
              <a:rPr lang="en-US" sz="750" b="1" i="1" dirty="0">
                <a:solidFill>
                  <a:srgbClr val="003057"/>
                </a:solidFill>
                <a:latin typeface="Nunito Sans"/>
              </a:rPr>
              <a:t>in funds over 8 years old; out of a USD 18.5 Tn market.</a:t>
            </a:r>
          </a:p>
          <a:p>
            <a:pPr algn="ctr" defTabSz="685800"/>
            <a:endParaRPr lang="en-US" sz="375" b="1" i="1" dirty="0">
              <a:solidFill>
                <a:srgbClr val="003057"/>
              </a:solidFill>
              <a:latin typeface="Nunito Sans"/>
            </a:endParaRPr>
          </a:p>
          <a:p>
            <a:pPr algn="ctr" defTabSz="685800"/>
            <a:r>
              <a:rPr lang="en-US" sz="525" i="1" dirty="0">
                <a:solidFill>
                  <a:srgbClr val="003057"/>
                </a:solidFill>
                <a:latin typeface="Nunito Sans"/>
              </a:rPr>
              <a:t>c.50% of 2021-2025 AUM is sitting  as dry powder (USD 4.4Tn). </a:t>
            </a:r>
          </a:p>
          <a:p>
            <a:pPr algn="ctr" defTabSz="685800"/>
            <a:r>
              <a:rPr lang="en-US" sz="525" i="1" dirty="0">
                <a:solidFill>
                  <a:srgbClr val="003057"/>
                </a:solidFill>
                <a:latin typeface="Nunito Sans"/>
              </a:rPr>
              <a:t>60% of pre-2014 funds have not yet been liquidated.</a:t>
            </a:r>
          </a:p>
        </p:txBody>
      </p:sp>
      <p:graphicFrame>
        <p:nvGraphicFramePr>
          <p:cNvPr id="20" name="Table 19">
            <a:extLst>
              <a:ext uri="{FF2B5EF4-FFF2-40B4-BE49-F238E27FC236}">
                <a16:creationId xmlns:a16="http://schemas.microsoft.com/office/drawing/2014/main" id="{320D51EF-F10C-9D3F-1990-5F31AF01AB89}"/>
              </a:ext>
            </a:extLst>
          </p:cNvPr>
          <p:cNvGraphicFramePr>
            <a:graphicFrameLocks noGrp="1"/>
          </p:cNvGraphicFramePr>
          <p:nvPr/>
        </p:nvGraphicFramePr>
        <p:xfrm>
          <a:off x="1384439" y="1565523"/>
          <a:ext cx="3151843" cy="2376649"/>
        </p:xfrm>
        <a:graphic>
          <a:graphicData uri="http://schemas.openxmlformats.org/drawingml/2006/table">
            <a:tbl>
              <a:tblPr/>
              <a:tblGrid>
                <a:gridCol w="792671">
                  <a:extLst>
                    <a:ext uri="{9D8B030D-6E8A-4147-A177-3AD203B41FA5}">
                      <a16:colId xmlns:a16="http://schemas.microsoft.com/office/drawing/2014/main" val="841674865"/>
                    </a:ext>
                  </a:extLst>
                </a:gridCol>
                <a:gridCol w="405684">
                  <a:extLst>
                    <a:ext uri="{9D8B030D-6E8A-4147-A177-3AD203B41FA5}">
                      <a16:colId xmlns:a16="http://schemas.microsoft.com/office/drawing/2014/main" val="3986494706"/>
                    </a:ext>
                  </a:extLst>
                </a:gridCol>
                <a:gridCol w="488372">
                  <a:extLst>
                    <a:ext uri="{9D8B030D-6E8A-4147-A177-3AD203B41FA5}">
                      <a16:colId xmlns:a16="http://schemas.microsoft.com/office/drawing/2014/main" val="789342196"/>
                    </a:ext>
                  </a:extLst>
                </a:gridCol>
                <a:gridCol w="488372">
                  <a:extLst>
                    <a:ext uri="{9D8B030D-6E8A-4147-A177-3AD203B41FA5}">
                      <a16:colId xmlns:a16="http://schemas.microsoft.com/office/drawing/2014/main" val="2659170283"/>
                    </a:ext>
                  </a:extLst>
                </a:gridCol>
                <a:gridCol w="488372">
                  <a:extLst>
                    <a:ext uri="{9D8B030D-6E8A-4147-A177-3AD203B41FA5}">
                      <a16:colId xmlns:a16="http://schemas.microsoft.com/office/drawing/2014/main" val="928906409"/>
                    </a:ext>
                  </a:extLst>
                </a:gridCol>
                <a:gridCol w="488372">
                  <a:extLst>
                    <a:ext uri="{9D8B030D-6E8A-4147-A177-3AD203B41FA5}">
                      <a16:colId xmlns:a16="http://schemas.microsoft.com/office/drawing/2014/main" val="2817505636"/>
                    </a:ext>
                  </a:extLst>
                </a:gridCol>
              </a:tblGrid>
              <a:tr h="176594">
                <a:tc>
                  <a:txBody>
                    <a:bodyPr/>
                    <a:lstStyle/>
                    <a:p>
                      <a:pPr algn="ctr" rtl="0" fontAlgn="b">
                        <a:buNone/>
                      </a:pPr>
                      <a:r>
                        <a:rPr lang="en-US" sz="600" b="1" i="0" u="none" strike="noStrike">
                          <a:solidFill>
                            <a:srgbClr val="FFFFFF"/>
                          </a:solidFill>
                          <a:effectLst/>
                          <a:latin typeface="Nunito Sans" panose="00000500000000000000" pitchFamily="2" charset="0"/>
                        </a:rPr>
                        <a:t> </a:t>
                      </a:r>
                    </a:p>
                  </a:txBody>
                  <a:tcPr marL="0" marR="0" marT="0"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0F345E"/>
                    </a:solidFill>
                  </a:tcPr>
                </a:tc>
                <a:tc>
                  <a:txBody>
                    <a:bodyPr/>
                    <a:lstStyle/>
                    <a:p>
                      <a:pPr algn="ctr" rtl="0" fontAlgn="b">
                        <a:buNone/>
                      </a:pPr>
                      <a:r>
                        <a:rPr lang="en-US" sz="600" b="1" i="0" u="none" strike="noStrike">
                          <a:solidFill>
                            <a:srgbClr val="FFFFFF"/>
                          </a:solidFill>
                          <a:effectLst/>
                          <a:latin typeface="Nunito Sans" panose="00000500000000000000" pitchFamily="2" charset="0"/>
                        </a:rPr>
                        <a:t>EMEA</a:t>
                      </a:r>
                    </a:p>
                  </a:txBody>
                  <a:tcPr marL="0" marR="0" marT="0"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0F345E"/>
                    </a:solidFill>
                  </a:tcPr>
                </a:tc>
                <a:tc>
                  <a:txBody>
                    <a:bodyPr/>
                    <a:lstStyle/>
                    <a:p>
                      <a:pPr algn="ctr" rtl="0" fontAlgn="b">
                        <a:buNone/>
                      </a:pPr>
                      <a:r>
                        <a:rPr lang="en-US" sz="600" b="1" i="0" u="none" strike="noStrike">
                          <a:solidFill>
                            <a:srgbClr val="FFFFFF"/>
                          </a:solidFill>
                          <a:effectLst/>
                          <a:latin typeface="Nunito Sans" panose="00000500000000000000" pitchFamily="2" charset="0"/>
                        </a:rPr>
                        <a:t>America</a:t>
                      </a:r>
                    </a:p>
                  </a:txBody>
                  <a:tcPr marL="0" marR="0" marT="0"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0F345E"/>
                    </a:solidFill>
                  </a:tcPr>
                </a:tc>
                <a:tc>
                  <a:txBody>
                    <a:bodyPr/>
                    <a:lstStyle/>
                    <a:p>
                      <a:pPr algn="ctr" rtl="0" fontAlgn="b">
                        <a:buNone/>
                      </a:pPr>
                      <a:r>
                        <a:rPr lang="en-US" sz="600" b="1" i="0" u="none" strike="noStrike">
                          <a:solidFill>
                            <a:srgbClr val="FFFFFF"/>
                          </a:solidFill>
                          <a:effectLst/>
                          <a:latin typeface="Nunito Sans" panose="00000500000000000000" pitchFamily="2" charset="0"/>
                        </a:rPr>
                        <a:t>APAC</a:t>
                      </a:r>
                    </a:p>
                  </a:txBody>
                  <a:tcPr marL="0" marR="0" marT="0"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0F345E"/>
                    </a:solidFill>
                  </a:tcPr>
                </a:tc>
                <a:tc>
                  <a:txBody>
                    <a:bodyPr/>
                    <a:lstStyle/>
                    <a:p>
                      <a:pPr algn="ctr" rtl="0" fontAlgn="b">
                        <a:buNone/>
                      </a:pPr>
                      <a:r>
                        <a:rPr lang="en-US" sz="600" b="1" i="0" u="none" strike="noStrike">
                          <a:solidFill>
                            <a:srgbClr val="FFFFFF"/>
                          </a:solidFill>
                          <a:effectLst/>
                          <a:latin typeface="Nunito Sans" panose="00000500000000000000" pitchFamily="2" charset="0"/>
                        </a:rPr>
                        <a:t>Other</a:t>
                      </a:r>
                    </a:p>
                  </a:txBody>
                  <a:tcPr marL="0" marR="0" marT="0"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0F345E"/>
                    </a:solidFill>
                  </a:tcPr>
                </a:tc>
                <a:tc>
                  <a:txBody>
                    <a:bodyPr/>
                    <a:lstStyle/>
                    <a:p>
                      <a:pPr algn="ctr" rtl="0" fontAlgn="b">
                        <a:buNone/>
                      </a:pPr>
                      <a:r>
                        <a:rPr lang="en-US" sz="600" b="1" i="0" u="none" strike="noStrike">
                          <a:solidFill>
                            <a:srgbClr val="FFFFFF"/>
                          </a:solidFill>
                          <a:effectLst/>
                          <a:latin typeface="Nunito Sans" panose="00000500000000000000" pitchFamily="2" charset="0"/>
                        </a:rPr>
                        <a:t>Total</a:t>
                      </a:r>
                    </a:p>
                  </a:txBody>
                  <a:tcPr marL="0" marR="0" marT="0"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0F345E"/>
                    </a:solidFill>
                  </a:tcPr>
                </a:tc>
                <a:extLst>
                  <a:ext uri="{0D108BD9-81ED-4DB2-BD59-A6C34878D82A}">
                    <a16:rowId xmlns:a16="http://schemas.microsoft.com/office/drawing/2014/main" val="3099669214"/>
                  </a:ext>
                </a:extLst>
              </a:tr>
              <a:tr h="169235">
                <a:tc gridSpan="6">
                  <a:txBody>
                    <a:bodyPr/>
                    <a:lstStyle/>
                    <a:p>
                      <a:pPr algn="ctr" rtl="0" fontAlgn="b">
                        <a:buNone/>
                      </a:pPr>
                      <a:r>
                        <a:rPr lang="en-US" sz="600" b="1" i="0" u="none" strike="noStrike">
                          <a:solidFill>
                            <a:srgbClr val="4D4D4F"/>
                          </a:solidFill>
                          <a:effectLst/>
                          <a:latin typeface="Nunito Sans" panose="00000500000000000000" pitchFamily="2" charset="0"/>
                        </a:rPr>
                        <a:t>Where is the Tail-End (pre-2018) located</a:t>
                      </a:r>
                    </a:p>
                  </a:txBody>
                  <a:tcPr marL="0" marR="0" marT="0"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noFill/>
                  </a:tcPr>
                </a:tc>
                <a:tc hMerge="1">
                  <a:txBody>
                    <a:bodyPr/>
                    <a:lstStyle/>
                    <a:p>
                      <a:pPr algn="ctr" rtl="0" fontAlgn="b">
                        <a:buNone/>
                      </a:pPr>
                      <a:endParaRPr lang="en-US" sz="700" b="0" i="0" u="none" strike="noStrike">
                        <a:solidFill>
                          <a:srgbClr val="4D4D4F"/>
                        </a:solidFill>
                        <a:effectLst/>
                        <a:latin typeface="Nunito Sans" panose="00000500000000000000" pitchFamily="2" charset="0"/>
                      </a:endParaRPr>
                    </a:p>
                  </a:txBody>
                  <a:tcPr marL="0" marR="0" marT="0" marB="0" anchor="ctr">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noFill/>
                  </a:tcPr>
                </a:tc>
                <a:tc hMerge="1">
                  <a:txBody>
                    <a:bodyPr/>
                    <a:lstStyle/>
                    <a:p>
                      <a:pPr algn="ctr" rtl="0" fontAlgn="b">
                        <a:buNone/>
                      </a:pPr>
                      <a:endParaRPr lang="en-US" sz="700" b="0" i="0" u="none" strike="noStrike">
                        <a:solidFill>
                          <a:srgbClr val="4D4D4F"/>
                        </a:solidFill>
                        <a:effectLst/>
                        <a:latin typeface="Nunito Sans" panose="00000500000000000000" pitchFamily="2" charset="0"/>
                      </a:endParaRPr>
                    </a:p>
                  </a:txBody>
                  <a:tcPr marL="0" marR="0" marT="0" marB="0" anchor="ctr">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noFill/>
                  </a:tcPr>
                </a:tc>
                <a:tc hMerge="1">
                  <a:txBody>
                    <a:bodyPr/>
                    <a:lstStyle/>
                    <a:p>
                      <a:pPr algn="ctr" rtl="0" fontAlgn="b">
                        <a:buNone/>
                      </a:pPr>
                      <a:endParaRPr lang="en-US" sz="700" b="0" i="0" u="none" strike="noStrike">
                        <a:solidFill>
                          <a:srgbClr val="4D4D4F"/>
                        </a:solidFill>
                        <a:effectLst/>
                        <a:latin typeface="Nunito Sans" panose="00000500000000000000" pitchFamily="2" charset="0"/>
                      </a:endParaRPr>
                    </a:p>
                  </a:txBody>
                  <a:tcPr marL="0" marR="0" marT="0" marB="0" anchor="ctr">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noFill/>
                  </a:tcPr>
                </a:tc>
                <a:tc hMerge="1">
                  <a:txBody>
                    <a:bodyPr/>
                    <a:lstStyle/>
                    <a:p>
                      <a:pPr algn="ctr" rtl="0" fontAlgn="b">
                        <a:buNone/>
                      </a:pPr>
                      <a:endParaRPr lang="en-US" sz="700" b="0" i="0" u="none" strike="noStrike">
                        <a:solidFill>
                          <a:srgbClr val="4D4D4F"/>
                        </a:solidFill>
                        <a:effectLst/>
                        <a:latin typeface="Nunito Sans" panose="00000500000000000000" pitchFamily="2" charset="0"/>
                      </a:endParaRPr>
                    </a:p>
                  </a:txBody>
                  <a:tcPr marL="0" marR="0" marT="0" marB="0" anchor="ctr">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noFill/>
                  </a:tcPr>
                </a:tc>
                <a:tc hMerge="1">
                  <a:txBody>
                    <a:bodyPr/>
                    <a:lstStyle/>
                    <a:p>
                      <a:pPr algn="ctr" rtl="0" fontAlgn="b">
                        <a:buNone/>
                      </a:pPr>
                      <a:endParaRPr lang="en-US" sz="700" b="1" i="0" u="none" strike="noStrike">
                        <a:solidFill>
                          <a:srgbClr val="4D4D4F"/>
                        </a:solidFill>
                        <a:effectLst/>
                        <a:latin typeface="Nunito Sans" panose="00000500000000000000" pitchFamily="2" charset="0"/>
                      </a:endParaRPr>
                    </a:p>
                  </a:txBody>
                  <a:tcPr marL="0" marR="0" marT="0" marB="0" anchor="ctr">
                    <a:lnL>
                      <a:noFill/>
                    </a:lnL>
                    <a:lnR w="38100" cap="flat" cmpd="sng" algn="ctr">
                      <a:no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noFill/>
                  </a:tcPr>
                </a:tc>
                <a:extLst>
                  <a:ext uri="{0D108BD9-81ED-4DB2-BD59-A6C34878D82A}">
                    <a16:rowId xmlns:a16="http://schemas.microsoft.com/office/drawing/2014/main" val="1070623161"/>
                  </a:ext>
                </a:extLst>
              </a:tr>
              <a:tr h="169235">
                <a:tc>
                  <a:txBody>
                    <a:bodyPr/>
                    <a:lstStyle/>
                    <a:p>
                      <a:pPr algn="ctr" rtl="0" fontAlgn="b">
                        <a:buNone/>
                      </a:pPr>
                      <a:r>
                        <a:rPr lang="en-US" sz="600" b="1" i="0" u="none" strike="noStrike">
                          <a:solidFill>
                            <a:srgbClr val="4D4D4F"/>
                          </a:solidFill>
                          <a:effectLst/>
                          <a:latin typeface="Nunito Sans" panose="00000500000000000000" pitchFamily="2" charset="0"/>
                        </a:rPr>
                        <a:t>General VC</a:t>
                      </a:r>
                    </a:p>
                  </a:txBody>
                  <a:tcPr marL="0" marR="0" marT="0"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D8F0DA"/>
                    </a:solidFill>
                  </a:tcPr>
                </a:tc>
                <a:tc>
                  <a:txBody>
                    <a:bodyPr/>
                    <a:lstStyle/>
                    <a:p>
                      <a:pPr algn="ctr" rtl="0" fontAlgn="b">
                        <a:buNone/>
                      </a:pPr>
                      <a:r>
                        <a:rPr lang="en-US" sz="600" b="0" i="0" u="none" strike="noStrike">
                          <a:solidFill>
                            <a:srgbClr val="4D4D4F"/>
                          </a:solidFill>
                          <a:effectLst/>
                          <a:latin typeface="Nunito Sans" panose="00000500000000000000" pitchFamily="2" charset="0"/>
                        </a:rPr>
                        <a:t>76 </a:t>
                      </a:r>
                    </a:p>
                  </a:txBody>
                  <a:tcPr marL="7144" marR="7144" marT="7144"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ECF6F1"/>
                    </a:solidFill>
                  </a:tcPr>
                </a:tc>
                <a:tc>
                  <a:txBody>
                    <a:bodyPr/>
                    <a:lstStyle/>
                    <a:p>
                      <a:pPr algn="ctr" rtl="0" fontAlgn="b">
                        <a:buNone/>
                      </a:pPr>
                      <a:r>
                        <a:rPr lang="en-US" sz="600" b="0" i="0" u="none" strike="noStrike">
                          <a:solidFill>
                            <a:srgbClr val="4D4D4F"/>
                          </a:solidFill>
                          <a:effectLst/>
                          <a:latin typeface="Nunito Sans" panose="00000500000000000000" pitchFamily="2" charset="0"/>
                        </a:rPr>
                        <a:t>317 </a:t>
                      </a:r>
                    </a:p>
                  </a:txBody>
                  <a:tcPr marL="7144" marR="7144" marT="7144"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B7E0C3"/>
                    </a:solidFill>
                  </a:tcPr>
                </a:tc>
                <a:tc>
                  <a:txBody>
                    <a:bodyPr/>
                    <a:lstStyle/>
                    <a:p>
                      <a:pPr algn="ctr" rtl="0" fontAlgn="b">
                        <a:buNone/>
                      </a:pPr>
                      <a:r>
                        <a:rPr lang="en-US" sz="600" b="0" i="0" u="none" strike="noStrike">
                          <a:solidFill>
                            <a:srgbClr val="4D4D4F"/>
                          </a:solidFill>
                          <a:effectLst/>
                          <a:latin typeface="Nunito Sans" panose="00000500000000000000" pitchFamily="2" charset="0"/>
                        </a:rPr>
                        <a:t>693 </a:t>
                      </a:r>
                    </a:p>
                  </a:txBody>
                  <a:tcPr marL="7144" marR="7144" marT="7144"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63BE7B"/>
                    </a:solidFill>
                  </a:tcPr>
                </a:tc>
                <a:tc>
                  <a:txBody>
                    <a:bodyPr/>
                    <a:lstStyle/>
                    <a:p>
                      <a:pPr algn="ctr" rtl="0" fontAlgn="b">
                        <a:buNone/>
                      </a:pPr>
                      <a:r>
                        <a:rPr lang="en-US" sz="600" b="0" i="0" u="none" strike="noStrike">
                          <a:solidFill>
                            <a:srgbClr val="4D4D4F"/>
                          </a:solidFill>
                          <a:effectLst/>
                          <a:latin typeface="Nunito Sans" panose="00000500000000000000" pitchFamily="2" charset="0"/>
                        </a:rPr>
                        <a:t>11 </a:t>
                      </a:r>
                    </a:p>
                  </a:txBody>
                  <a:tcPr marL="7144" marR="7144" marT="7144"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FBFCFE"/>
                    </a:solidFill>
                  </a:tcPr>
                </a:tc>
                <a:tc>
                  <a:txBody>
                    <a:bodyPr/>
                    <a:lstStyle/>
                    <a:p>
                      <a:pPr algn="ctr" rtl="0" fontAlgn="b">
                        <a:buNone/>
                      </a:pPr>
                      <a:r>
                        <a:rPr lang="en-US" sz="600" b="1" i="0" u="none" strike="noStrike">
                          <a:solidFill>
                            <a:srgbClr val="4D4D4F"/>
                          </a:solidFill>
                          <a:effectLst/>
                          <a:latin typeface="Nunito Sans" panose="00000500000000000000" pitchFamily="2" charset="0"/>
                        </a:rPr>
                        <a:t>1,097 </a:t>
                      </a:r>
                    </a:p>
                  </a:txBody>
                  <a:tcPr marL="7144" marR="7144" marT="7144"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D5ECFF"/>
                    </a:solidFill>
                  </a:tcPr>
                </a:tc>
                <a:extLst>
                  <a:ext uri="{0D108BD9-81ED-4DB2-BD59-A6C34878D82A}">
                    <a16:rowId xmlns:a16="http://schemas.microsoft.com/office/drawing/2014/main" val="763198380"/>
                  </a:ext>
                </a:extLst>
              </a:tr>
              <a:tr h="169235">
                <a:tc>
                  <a:txBody>
                    <a:bodyPr/>
                    <a:lstStyle/>
                    <a:p>
                      <a:pPr algn="ctr" rtl="0" fontAlgn="b">
                        <a:buNone/>
                      </a:pPr>
                      <a:r>
                        <a:rPr lang="en-US" sz="600" b="1" i="0" u="none" strike="noStrike">
                          <a:solidFill>
                            <a:srgbClr val="4D4D4F"/>
                          </a:solidFill>
                          <a:effectLst/>
                          <a:latin typeface="Nunito Sans" panose="00000500000000000000" pitchFamily="2" charset="0"/>
                        </a:rPr>
                        <a:t>Buyout</a:t>
                      </a:r>
                    </a:p>
                  </a:txBody>
                  <a:tcPr marL="0" marR="0" marT="0"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D8F0DA"/>
                    </a:solidFill>
                  </a:tcPr>
                </a:tc>
                <a:tc>
                  <a:txBody>
                    <a:bodyPr/>
                    <a:lstStyle/>
                    <a:p>
                      <a:pPr algn="ctr" rtl="0" fontAlgn="b">
                        <a:buNone/>
                      </a:pPr>
                      <a:r>
                        <a:rPr lang="en-US" sz="600" b="0" i="0" u="none" strike="noStrike">
                          <a:solidFill>
                            <a:srgbClr val="4D4D4F"/>
                          </a:solidFill>
                          <a:effectLst/>
                          <a:latin typeface="Nunito Sans" panose="00000500000000000000" pitchFamily="2" charset="0"/>
                        </a:rPr>
                        <a:t>201 </a:t>
                      </a:r>
                    </a:p>
                  </a:txBody>
                  <a:tcPr marL="7144" marR="7144" marT="7144"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D1EBDA"/>
                    </a:solidFill>
                  </a:tcPr>
                </a:tc>
                <a:tc>
                  <a:txBody>
                    <a:bodyPr/>
                    <a:lstStyle/>
                    <a:p>
                      <a:pPr algn="ctr" rtl="0" fontAlgn="b">
                        <a:buNone/>
                      </a:pPr>
                      <a:r>
                        <a:rPr lang="en-US" sz="600" b="0" i="0" u="none" strike="noStrike">
                          <a:solidFill>
                            <a:srgbClr val="4D4D4F"/>
                          </a:solidFill>
                          <a:effectLst/>
                          <a:latin typeface="Nunito Sans" panose="00000500000000000000" pitchFamily="2" charset="0"/>
                        </a:rPr>
                        <a:t>467 </a:t>
                      </a:r>
                    </a:p>
                  </a:txBody>
                  <a:tcPr marL="7144" marR="7144" marT="7144"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96D3A7"/>
                    </a:solidFill>
                  </a:tcPr>
                </a:tc>
                <a:tc>
                  <a:txBody>
                    <a:bodyPr/>
                    <a:lstStyle/>
                    <a:p>
                      <a:pPr algn="ctr" rtl="0" fontAlgn="b">
                        <a:buNone/>
                      </a:pPr>
                      <a:r>
                        <a:rPr lang="en-US" sz="600" b="0" i="0" u="none" strike="noStrike">
                          <a:solidFill>
                            <a:srgbClr val="4D4D4F"/>
                          </a:solidFill>
                          <a:effectLst/>
                          <a:latin typeface="Nunito Sans" panose="00000500000000000000" pitchFamily="2" charset="0"/>
                        </a:rPr>
                        <a:t>90 </a:t>
                      </a:r>
                    </a:p>
                  </a:txBody>
                  <a:tcPr marL="7144" marR="7144" marT="7144"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E9F5EF"/>
                    </a:solidFill>
                  </a:tcPr>
                </a:tc>
                <a:tc>
                  <a:txBody>
                    <a:bodyPr/>
                    <a:lstStyle/>
                    <a:p>
                      <a:pPr algn="ctr" rtl="0" fontAlgn="b">
                        <a:buNone/>
                      </a:pPr>
                      <a:r>
                        <a:rPr lang="en-US" sz="600" b="0" i="0" u="none" strike="noStrike">
                          <a:solidFill>
                            <a:srgbClr val="4D4D4F"/>
                          </a:solidFill>
                          <a:effectLst/>
                          <a:latin typeface="Nunito Sans" panose="00000500000000000000" pitchFamily="2" charset="0"/>
                        </a:rPr>
                        <a:t>6 </a:t>
                      </a:r>
                    </a:p>
                  </a:txBody>
                  <a:tcPr marL="7144" marR="7144" marT="7144"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FCFCFF"/>
                    </a:solidFill>
                  </a:tcPr>
                </a:tc>
                <a:tc>
                  <a:txBody>
                    <a:bodyPr/>
                    <a:lstStyle/>
                    <a:p>
                      <a:pPr algn="ctr" rtl="0" fontAlgn="b">
                        <a:buNone/>
                      </a:pPr>
                      <a:r>
                        <a:rPr lang="en-US" sz="600" b="1" i="0" u="none" strike="noStrike">
                          <a:solidFill>
                            <a:srgbClr val="4D4D4F"/>
                          </a:solidFill>
                          <a:effectLst/>
                          <a:latin typeface="Nunito Sans" panose="00000500000000000000" pitchFamily="2" charset="0"/>
                        </a:rPr>
                        <a:t>764 </a:t>
                      </a:r>
                    </a:p>
                  </a:txBody>
                  <a:tcPr marL="7144" marR="7144" marT="7144"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D5ECFF"/>
                    </a:solidFill>
                  </a:tcPr>
                </a:tc>
                <a:extLst>
                  <a:ext uri="{0D108BD9-81ED-4DB2-BD59-A6C34878D82A}">
                    <a16:rowId xmlns:a16="http://schemas.microsoft.com/office/drawing/2014/main" val="3404599622"/>
                  </a:ext>
                </a:extLst>
              </a:tr>
              <a:tr h="169235">
                <a:tc>
                  <a:txBody>
                    <a:bodyPr/>
                    <a:lstStyle/>
                    <a:p>
                      <a:pPr algn="ctr" rtl="0" fontAlgn="b">
                        <a:buNone/>
                      </a:pPr>
                      <a:r>
                        <a:rPr lang="en-US" sz="600" b="1" i="0" u="none" strike="noStrike">
                          <a:solidFill>
                            <a:srgbClr val="4D4D4F"/>
                          </a:solidFill>
                          <a:effectLst/>
                          <a:latin typeface="Nunito Sans" panose="00000500000000000000" pitchFamily="2" charset="0"/>
                        </a:rPr>
                        <a:t>Fund of Funds</a:t>
                      </a:r>
                    </a:p>
                  </a:txBody>
                  <a:tcPr marL="0" marR="0" marT="0"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D8F0DA"/>
                    </a:solidFill>
                  </a:tcPr>
                </a:tc>
                <a:tc>
                  <a:txBody>
                    <a:bodyPr/>
                    <a:lstStyle/>
                    <a:p>
                      <a:pPr algn="ctr" rtl="0" fontAlgn="b">
                        <a:buNone/>
                      </a:pPr>
                      <a:r>
                        <a:rPr lang="en-US" sz="600" b="0" i="0" u="none" strike="noStrike">
                          <a:solidFill>
                            <a:srgbClr val="4D4D4F"/>
                          </a:solidFill>
                          <a:effectLst/>
                          <a:latin typeface="Nunito Sans" panose="00000500000000000000" pitchFamily="2" charset="0"/>
                        </a:rPr>
                        <a:t>60 </a:t>
                      </a:r>
                    </a:p>
                  </a:txBody>
                  <a:tcPr marL="7144" marR="7144" marT="7144"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F0F7F4"/>
                    </a:solidFill>
                  </a:tcPr>
                </a:tc>
                <a:tc>
                  <a:txBody>
                    <a:bodyPr/>
                    <a:lstStyle/>
                    <a:p>
                      <a:pPr algn="ctr" rtl="0" fontAlgn="b">
                        <a:buNone/>
                      </a:pPr>
                      <a:r>
                        <a:rPr lang="en-US" sz="600" b="0" i="0" u="none" strike="noStrike">
                          <a:solidFill>
                            <a:srgbClr val="4D4D4F"/>
                          </a:solidFill>
                          <a:effectLst/>
                          <a:latin typeface="Nunito Sans" panose="00000500000000000000" pitchFamily="2" charset="0"/>
                        </a:rPr>
                        <a:t>179 </a:t>
                      </a:r>
                    </a:p>
                  </a:txBody>
                  <a:tcPr marL="7144" marR="7144" marT="7144"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D5EDDE"/>
                    </a:solidFill>
                  </a:tcPr>
                </a:tc>
                <a:tc>
                  <a:txBody>
                    <a:bodyPr/>
                    <a:lstStyle/>
                    <a:p>
                      <a:pPr algn="ctr" rtl="0" fontAlgn="b">
                        <a:buNone/>
                      </a:pPr>
                      <a:r>
                        <a:rPr lang="en-US" sz="600" b="0" i="0" u="none" strike="noStrike">
                          <a:solidFill>
                            <a:srgbClr val="4D4D4F"/>
                          </a:solidFill>
                          <a:effectLst/>
                          <a:latin typeface="Nunito Sans" panose="00000500000000000000" pitchFamily="2" charset="0"/>
                        </a:rPr>
                        <a:t>299 </a:t>
                      </a:r>
                    </a:p>
                  </a:txBody>
                  <a:tcPr marL="7144" marR="7144" marT="7144"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BBE2C7"/>
                    </a:solidFill>
                  </a:tcPr>
                </a:tc>
                <a:tc>
                  <a:txBody>
                    <a:bodyPr/>
                    <a:lstStyle/>
                    <a:p>
                      <a:pPr algn="ctr" rtl="0" fontAlgn="b">
                        <a:buNone/>
                      </a:pPr>
                      <a:r>
                        <a:rPr lang="en-US" sz="600" b="0" i="0" u="none" strike="noStrike">
                          <a:solidFill>
                            <a:srgbClr val="4D4D4F"/>
                          </a:solidFill>
                          <a:effectLst/>
                          <a:latin typeface="Nunito Sans" panose="00000500000000000000" pitchFamily="2" charset="0"/>
                        </a:rPr>
                        <a:t>9 </a:t>
                      </a:r>
                    </a:p>
                  </a:txBody>
                  <a:tcPr marL="7144" marR="7144" marT="7144"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FBFCFE"/>
                    </a:solidFill>
                  </a:tcPr>
                </a:tc>
                <a:tc>
                  <a:txBody>
                    <a:bodyPr/>
                    <a:lstStyle/>
                    <a:p>
                      <a:pPr algn="ctr" rtl="0" fontAlgn="b">
                        <a:buNone/>
                      </a:pPr>
                      <a:r>
                        <a:rPr lang="en-US" sz="600" b="1" i="0" u="none" strike="noStrike">
                          <a:solidFill>
                            <a:srgbClr val="4D4D4F"/>
                          </a:solidFill>
                          <a:effectLst/>
                          <a:latin typeface="Nunito Sans" panose="00000500000000000000" pitchFamily="2" charset="0"/>
                        </a:rPr>
                        <a:t>547 </a:t>
                      </a:r>
                    </a:p>
                  </a:txBody>
                  <a:tcPr marL="7144" marR="7144" marT="7144"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D5ECFF"/>
                    </a:solidFill>
                  </a:tcPr>
                </a:tc>
                <a:extLst>
                  <a:ext uri="{0D108BD9-81ED-4DB2-BD59-A6C34878D82A}">
                    <a16:rowId xmlns:a16="http://schemas.microsoft.com/office/drawing/2014/main" val="1183935450"/>
                  </a:ext>
                </a:extLst>
              </a:tr>
              <a:tr h="169235">
                <a:tc>
                  <a:txBody>
                    <a:bodyPr/>
                    <a:lstStyle/>
                    <a:p>
                      <a:pPr algn="ctr" rtl="0" fontAlgn="b">
                        <a:buNone/>
                      </a:pPr>
                      <a:r>
                        <a:rPr lang="en-US" sz="600" b="1" i="0" u="none" strike="noStrike">
                          <a:solidFill>
                            <a:srgbClr val="4D4D4F"/>
                          </a:solidFill>
                          <a:effectLst/>
                          <a:latin typeface="Nunito Sans" panose="00000500000000000000" pitchFamily="2" charset="0"/>
                        </a:rPr>
                        <a:t>Growth Equity</a:t>
                      </a:r>
                    </a:p>
                  </a:txBody>
                  <a:tcPr marL="0" marR="0" marT="0"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D8F0DA"/>
                    </a:solidFill>
                  </a:tcPr>
                </a:tc>
                <a:tc>
                  <a:txBody>
                    <a:bodyPr/>
                    <a:lstStyle/>
                    <a:p>
                      <a:pPr algn="ctr" rtl="0" fontAlgn="b">
                        <a:buNone/>
                      </a:pPr>
                      <a:r>
                        <a:rPr lang="en-US" sz="600" b="0" i="0" u="none" strike="noStrike">
                          <a:solidFill>
                            <a:srgbClr val="4D4D4F"/>
                          </a:solidFill>
                          <a:effectLst/>
                          <a:latin typeface="Nunito Sans" panose="00000500000000000000" pitchFamily="2" charset="0"/>
                        </a:rPr>
                        <a:t>38 </a:t>
                      </a:r>
                    </a:p>
                  </a:txBody>
                  <a:tcPr marL="7144" marR="7144" marT="7144"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F5F9F9"/>
                    </a:solidFill>
                  </a:tcPr>
                </a:tc>
                <a:tc>
                  <a:txBody>
                    <a:bodyPr/>
                    <a:lstStyle/>
                    <a:p>
                      <a:pPr algn="ctr" rtl="0" fontAlgn="b">
                        <a:buNone/>
                      </a:pPr>
                      <a:r>
                        <a:rPr lang="en-US" sz="600" b="0" i="0" u="none" strike="noStrike">
                          <a:solidFill>
                            <a:srgbClr val="4D4D4F"/>
                          </a:solidFill>
                          <a:effectLst/>
                          <a:latin typeface="Nunito Sans" panose="00000500000000000000" pitchFamily="2" charset="0"/>
                        </a:rPr>
                        <a:t>129 </a:t>
                      </a:r>
                    </a:p>
                  </a:txBody>
                  <a:tcPr marL="7144" marR="7144" marT="7144"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E0F1E7"/>
                    </a:solidFill>
                  </a:tcPr>
                </a:tc>
                <a:tc>
                  <a:txBody>
                    <a:bodyPr/>
                    <a:lstStyle/>
                    <a:p>
                      <a:pPr algn="ctr" rtl="0" fontAlgn="b">
                        <a:buNone/>
                      </a:pPr>
                      <a:r>
                        <a:rPr lang="en-US" sz="600" b="0" i="0" u="none" strike="noStrike">
                          <a:solidFill>
                            <a:srgbClr val="4D4D4F"/>
                          </a:solidFill>
                          <a:effectLst/>
                          <a:latin typeface="Nunito Sans" panose="00000500000000000000" pitchFamily="2" charset="0"/>
                        </a:rPr>
                        <a:t>330 </a:t>
                      </a:r>
                    </a:p>
                  </a:txBody>
                  <a:tcPr marL="7144" marR="7144" marT="7144"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B4DFC1"/>
                    </a:solidFill>
                  </a:tcPr>
                </a:tc>
                <a:tc>
                  <a:txBody>
                    <a:bodyPr/>
                    <a:lstStyle/>
                    <a:p>
                      <a:pPr algn="ctr" rtl="0" fontAlgn="b">
                        <a:buNone/>
                      </a:pPr>
                      <a:r>
                        <a:rPr lang="en-US" sz="600" b="0" i="0" u="none" strike="noStrike">
                          <a:solidFill>
                            <a:srgbClr val="4D4D4F"/>
                          </a:solidFill>
                          <a:effectLst/>
                          <a:latin typeface="Nunito Sans" panose="00000500000000000000" pitchFamily="2" charset="0"/>
                        </a:rPr>
                        <a:t>8 </a:t>
                      </a:r>
                    </a:p>
                  </a:txBody>
                  <a:tcPr marL="7144" marR="7144" marT="7144"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FBFCFE"/>
                    </a:solidFill>
                  </a:tcPr>
                </a:tc>
                <a:tc>
                  <a:txBody>
                    <a:bodyPr/>
                    <a:lstStyle/>
                    <a:p>
                      <a:pPr algn="ctr" rtl="0" fontAlgn="b">
                        <a:buNone/>
                      </a:pPr>
                      <a:r>
                        <a:rPr lang="en-US" sz="600" b="1" i="0" u="none" strike="noStrike">
                          <a:solidFill>
                            <a:srgbClr val="4D4D4F"/>
                          </a:solidFill>
                          <a:effectLst/>
                          <a:latin typeface="Nunito Sans" panose="00000500000000000000" pitchFamily="2" charset="0"/>
                        </a:rPr>
                        <a:t>505 </a:t>
                      </a:r>
                    </a:p>
                  </a:txBody>
                  <a:tcPr marL="7144" marR="7144" marT="7144"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D5ECFF"/>
                    </a:solidFill>
                  </a:tcPr>
                </a:tc>
                <a:extLst>
                  <a:ext uri="{0D108BD9-81ED-4DB2-BD59-A6C34878D82A}">
                    <a16:rowId xmlns:a16="http://schemas.microsoft.com/office/drawing/2014/main" val="2778945349"/>
                  </a:ext>
                </a:extLst>
              </a:tr>
              <a:tr h="169235">
                <a:tc>
                  <a:txBody>
                    <a:bodyPr/>
                    <a:lstStyle/>
                    <a:p>
                      <a:pPr algn="ctr" rtl="0" fontAlgn="b">
                        <a:buNone/>
                      </a:pPr>
                      <a:r>
                        <a:rPr lang="en-US" sz="600" b="1" i="0" u="none" strike="noStrike">
                          <a:solidFill>
                            <a:srgbClr val="4D4D4F"/>
                          </a:solidFill>
                          <a:effectLst/>
                          <a:latin typeface="Nunito Sans" panose="00000500000000000000" pitchFamily="2" charset="0"/>
                        </a:rPr>
                        <a:t>Other  PE</a:t>
                      </a:r>
                    </a:p>
                  </a:txBody>
                  <a:tcPr marL="0" marR="0" marT="0"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D8F0DA"/>
                    </a:solidFill>
                  </a:tcPr>
                </a:tc>
                <a:tc>
                  <a:txBody>
                    <a:bodyPr/>
                    <a:lstStyle/>
                    <a:p>
                      <a:pPr algn="ctr" rtl="0" fontAlgn="b">
                        <a:buNone/>
                      </a:pPr>
                      <a:r>
                        <a:rPr lang="en-US" sz="600" b="0" i="0" u="none" strike="noStrike">
                          <a:solidFill>
                            <a:srgbClr val="4D4D4F"/>
                          </a:solidFill>
                          <a:effectLst/>
                          <a:latin typeface="Nunito Sans" panose="00000500000000000000" pitchFamily="2" charset="0"/>
                        </a:rPr>
                        <a:t>119 </a:t>
                      </a:r>
                    </a:p>
                  </a:txBody>
                  <a:tcPr marL="7144" marR="7144" marT="7144"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E3F2E9"/>
                    </a:solidFill>
                  </a:tcPr>
                </a:tc>
                <a:tc>
                  <a:txBody>
                    <a:bodyPr/>
                    <a:lstStyle/>
                    <a:p>
                      <a:pPr algn="ctr" rtl="0" fontAlgn="b">
                        <a:buNone/>
                      </a:pPr>
                      <a:r>
                        <a:rPr lang="en-US" sz="600" b="0" i="0" u="none" strike="noStrike">
                          <a:solidFill>
                            <a:srgbClr val="4D4D4F"/>
                          </a:solidFill>
                          <a:effectLst/>
                          <a:latin typeface="Nunito Sans" panose="00000500000000000000" pitchFamily="2" charset="0"/>
                        </a:rPr>
                        <a:t>166 </a:t>
                      </a:r>
                    </a:p>
                  </a:txBody>
                  <a:tcPr marL="7144" marR="7144" marT="7144"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D8EEE0"/>
                    </a:solidFill>
                  </a:tcPr>
                </a:tc>
                <a:tc>
                  <a:txBody>
                    <a:bodyPr/>
                    <a:lstStyle/>
                    <a:p>
                      <a:pPr algn="ctr" rtl="0" fontAlgn="b">
                        <a:buNone/>
                      </a:pPr>
                      <a:r>
                        <a:rPr lang="en-US" sz="600" b="0" i="0" u="none" strike="noStrike">
                          <a:solidFill>
                            <a:srgbClr val="4D4D4F"/>
                          </a:solidFill>
                          <a:effectLst/>
                          <a:latin typeface="Nunito Sans" panose="00000500000000000000" pitchFamily="2" charset="0"/>
                        </a:rPr>
                        <a:t>131 </a:t>
                      </a:r>
                    </a:p>
                  </a:txBody>
                  <a:tcPr marL="7144" marR="7144" marT="7144"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E0F1E7"/>
                    </a:solidFill>
                  </a:tcPr>
                </a:tc>
                <a:tc>
                  <a:txBody>
                    <a:bodyPr/>
                    <a:lstStyle/>
                    <a:p>
                      <a:pPr algn="ctr" rtl="0" fontAlgn="b">
                        <a:buNone/>
                      </a:pPr>
                      <a:r>
                        <a:rPr lang="en-US" sz="600" b="0" i="0" u="none" strike="noStrike">
                          <a:solidFill>
                            <a:srgbClr val="4D4D4F"/>
                          </a:solidFill>
                          <a:effectLst/>
                          <a:latin typeface="Nunito Sans" panose="00000500000000000000" pitchFamily="2" charset="0"/>
                        </a:rPr>
                        <a:t>6 </a:t>
                      </a:r>
                    </a:p>
                  </a:txBody>
                  <a:tcPr marL="7144" marR="7144" marT="7144"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FCFCFF"/>
                    </a:solidFill>
                  </a:tcPr>
                </a:tc>
                <a:tc>
                  <a:txBody>
                    <a:bodyPr/>
                    <a:lstStyle/>
                    <a:p>
                      <a:pPr algn="ctr" rtl="0" fontAlgn="b">
                        <a:buNone/>
                      </a:pPr>
                      <a:r>
                        <a:rPr lang="en-US" sz="600" b="1" i="0" u="none" strike="noStrike">
                          <a:solidFill>
                            <a:srgbClr val="4D4D4F"/>
                          </a:solidFill>
                          <a:effectLst/>
                          <a:latin typeface="Nunito Sans" panose="00000500000000000000" pitchFamily="2" charset="0"/>
                        </a:rPr>
                        <a:t>422 </a:t>
                      </a:r>
                    </a:p>
                  </a:txBody>
                  <a:tcPr marL="7144" marR="7144" marT="7144"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D5ECFF"/>
                    </a:solidFill>
                  </a:tcPr>
                </a:tc>
                <a:extLst>
                  <a:ext uri="{0D108BD9-81ED-4DB2-BD59-A6C34878D82A}">
                    <a16:rowId xmlns:a16="http://schemas.microsoft.com/office/drawing/2014/main" val="1856122943"/>
                  </a:ext>
                </a:extLst>
              </a:tr>
              <a:tr h="169235">
                <a:tc>
                  <a:txBody>
                    <a:bodyPr/>
                    <a:lstStyle/>
                    <a:p>
                      <a:pPr algn="ctr" rtl="0" fontAlgn="b">
                        <a:buNone/>
                      </a:pPr>
                      <a:r>
                        <a:rPr lang="en-US" sz="600" b="1" i="0" u="none" strike="noStrike">
                          <a:solidFill>
                            <a:srgbClr val="4D4D4F"/>
                          </a:solidFill>
                          <a:effectLst/>
                          <a:latin typeface="Nunito Sans" panose="00000500000000000000" pitchFamily="2" charset="0"/>
                        </a:rPr>
                        <a:t>Other</a:t>
                      </a:r>
                    </a:p>
                  </a:txBody>
                  <a:tcPr marL="0" marR="0" marT="0"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D8F0DA"/>
                    </a:solidFill>
                  </a:tcPr>
                </a:tc>
                <a:tc>
                  <a:txBody>
                    <a:bodyPr/>
                    <a:lstStyle/>
                    <a:p>
                      <a:pPr algn="ctr" rtl="0" fontAlgn="b">
                        <a:buNone/>
                      </a:pPr>
                      <a:r>
                        <a:rPr lang="en-US" sz="600" b="0" i="0" u="none" strike="noStrike">
                          <a:solidFill>
                            <a:srgbClr val="4D4D4F"/>
                          </a:solidFill>
                          <a:effectLst/>
                          <a:latin typeface="Nunito Sans" panose="00000500000000000000" pitchFamily="2" charset="0"/>
                        </a:rPr>
                        <a:t>46 </a:t>
                      </a:r>
                    </a:p>
                  </a:txBody>
                  <a:tcPr marL="7144" marR="7144" marT="7144"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F3F9F7"/>
                    </a:solidFill>
                  </a:tcPr>
                </a:tc>
                <a:tc>
                  <a:txBody>
                    <a:bodyPr/>
                    <a:lstStyle/>
                    <a:p>
                      <a:pPr algn="ctr" rtl="0" fontAlgn="b">
                        <a:buNone/>
                      </a:pPr>
                      <a:r>
                        <a:rPr lang="en-US" sz="600" b="0" i="0" u="none" strike="noStrike">
                          <a:solidFill>
                            <a:srgbClr val="4D4D4F"/>
                          </a:solidFill>
                          <a:effectLst/>
                          <a:latin typeface="Nunito Sans" panose="00000500000000000000" pitchFamily="2" charset="0"/>
                        </a:rPr>
                        <a:t>234 </a:t>
                      </a:r>
                    </a:p>
                  </a:txBody>
                  <a:tcPr marL="7144" marR="7144" marT="7144"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C9E8D3"/>
                    </a:solidFill>
                  </a:tcPr>
                </a:tc>
                <a:tc>
                  <a:txBody>
                    <a:bodyPr/>
                    <a:lstStyle/>
                    <a:p>
                      <a:pPr algn="ctr" rtl="0" fontAlgn="b">
                        <a:buNone/>
                      </a:pPr>
                      <a:r>
                        <a:rPr lang="en-US" sz="600" b="0" i="0" u="none" strike="noStrike">
                          <a:solidFill>
                            <a:srgbClr val="4D4D4F"/>
                          </a:solidFill>
                          <a:effectLst/>
                          <a:latin typeface="Nunito Sans" panose="00000500000000000000" pitchFamily="2" charset="0"/>
                        </a:rPr>
                        <a:t>17 </a:t>
                      </a:r>
                    </a:p>
                  </a:txBody>
                  <a:tcPr marL="7144" marR="7144" marT="7144"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F9FBFD"/>
                    </a:solidFill>
                  </a:tcPr>
                </a:tc>
                <a:tc>
                  <a:txBody>
                    <a:bodyPr/>
                    <a:lstStyle/>
                    <a:p>
                      <a:pPr algn="ctr" rtl="0" fontAlgn="b">
                        <a:buNone/>
                      </a:pPr>
                      <a:r>
                        <a:rPr lang="en-US" sz="600" b="0" i="0" u="none" strike="noStrike">
                          <a:solidFill>
                            <a:srgbClr val="4D4D4F"/>
                          </a:solidFill>
                          <a:effectLst/>
                          <a:latin typeface="Nunito Sans" panose="00000500000000000000" pitchFamily="2" charset="0"/>
                        </a:rPr>
                        <a:t>3 </a:t>
                      </a:r>
                    </a:p>
                  </a:txBody>
                  <a:tcPr marL="7144" marR="7144" marT="7144"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FCFCFF"/>
                    </a:solidFill>
                  </a:tcPr>
                </a:tc>
                <a:tc>
                  <a:txBody>
                    <a:bodyPr/>
                    <a:lstStyle/>
                    <a:p>
                      <a:pPr algn="ctr" rtl="0" fontAlgn="b">
                        <a:buNone/>
                      </a:pPr>
                      <a:r>
                        <a:rPr lang="en-US" sz="600" b="1" i="0" u="none" strike="noStrike">
                          <a:solidFill>
                            <a:srgbClr val="4D4D4F"/>
                          </a:solidFill>
                          <a:effectLst/>
                          <a:latin typeface="Nunito Sans" panose="00000500000000000000" pitchFamily="2" charset="0"/>
                        </a:rPr>
                        <a:t>300 </a:t>
                      </a:r>
                    </a:p>
                  </a:txBody>
                  <a:tcPr marL="7144" marR="7144" marT="7144"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D5ECFF"/>
                    </a:solidFill>
                  </a:tcPr>
                </a:tc>
                <a:extLst>
                  <a:ext uri="{0D108BD9-81ED-4DB2-BD59-A6C34878D82A}">
                    <a16:rowId xmlns:a16="http://schemas.microsoft.com/office/drawing/2014/main" val="456509808"/>
                  </a:ext>
                </a:extLst>
              </a:tr>
              <a:tr h="169235">
                <a:tc>
                  <a:txBody>
                    <a:bodyPr/>
                    <a:lstStyle/>
                    <a:p>
                      <a:pPr algn="ctr" rtl="0" fontAlgn="b">
                        <a:buNone/>
                      </a:pPr>
                      <a:r>
                        <a:rPr lang="en-US" sz="600" b="1" i="0" u="none" strike="noStrike">
                          <a:solidFill>
                            <a:srgbClr val="4D4D4F"/>
                          </a:solidFill>
                          <a:effectLst/>
                          <a:latin typeface="Nunito Sans" panose="00000500000000000000" pitchFamily="2" charset="0"/>
                        </a:rPr>
                        <a:t>Real Estate</a:t>
                      </a:r>
                    </a:p>
                  </a:txBody>
                  <a:tcPr marL="0" marR="0" marT="0"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D8F0DA"/>
                    </a:solidFill>
                  </a:tcPr>
                </a:tc>
                <a:tc>
                  <a:txBody>
                    <a:bodyPr/>
                    <a:lstStyle/>
                    <a:p>
                      <a:pPr algn="ctr" rtl="0" fontAlgn="b">
                        <a:buNone/>
                      </a:pPr>
                      <a:r>
                        <a:rPr lang="en-US" sz="600" b="0" i="0" u="none" strike="noStrike">
                          <a:solidFill>
                            <a:srgbClr val="4D4D4F"/>
                          </a:solidFill>
                          <a:effectLst/>
                          <a:latin typeface="Nunito Sans" panose="00000500000000000000" pitchFamily="2" charset="0"/>
                        </a:rPr>
                        <a:t>81 </a:t>
                      </a:r>
                    </a:p>
                  </a:txBody>
                  <a:tcPr marL="7144" marR="7144" marT="7144"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EBF5F0"/>
                    </a:solidFill>
                  </a:tcPr>
                </a:tc>
                <a:tc>
                  <a:txBody>
                    <a:bodyPr/>
                    <a:lstStyle/>
                    <a:p>
                      <a:pPr algn="ctr" rtl="0" fontAlgn="b">
                        <a:buNone/>
                      </a:pPr>
                      <a:r>
                        <a:rPr lang="en-US" sz="600" b="0" i="0" u="none" strike="noStrike">
                          <a:solidFill>
                            <a:srgbClr val="4D4D4F"/>
                          </a:solidFill>
                          <a:effectLst/>
                          <a:latin typeface="Nunito Sans" panose="00000500000000000000" pitchFamily="2" charset="0"/>
                        </a:rPr>
                        <a:t>137 </a:t>
                      </a:r>
                    </a:p>
                  </a:txBody>
                  <a:tcPr marL="7144" marR="7144" marT="7144"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DFF0E6"/>
                    </a:solidFill>
                  </a:tcPr>
                </a:tc>
                <a:tc>
                  <a:txBody>
                    <a:bodyPr/>
                    <a:lstStyle/>
                    <a:p>
                      <a:pPr algn="ctr" rtl="0" fontAlgn="b">
                        <a:buNone/>
                      </a:pPr>
                      <a:r>
                        <a:rPr lang="en-US" sz="600" b="0" i="0" u="none" strike="noStrike">
                          <a:solidFill>
                            <a:srgbClr val="4D4D4F"/>
                          </a:solidFill>
                          <a:effectLst/>
                          <a:latin typeface="Nunito Sans" panose="00000500000000000000" pitchFamily="2" charset="0"/>
                        </a:rPr>
                        <a:t>37 </a:t>
                      </a:r>
                    </a:p>
                  </a:txBody>
                  <a:tcPr marL="7144" marR="7144" marT="7144"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F5F9F9"/>
                    </a:solidFill>
                  </a:tcPr>
                </a:tc>
                <a:tc>
                  <a:txBody>
                    <a:bodyPr/>
                    <a:lstStyle/>
                    <a:p>
                      <a:pPr algn="ctr" rtl="0" fontAlgn="b">
                        <a:buNone/>
                      </a:pPr>
                      <a:r>
                        <a:rPr lang="en-US" sz="600" b="0" i="0" u="none" strike="noStrike">
                          <a:solidFill>
                            <a:srgbClr val="4D4D4F"/>
                          </a:solidFill>
                          <a:effectLst/>
                          <a:latin typeface="Nunito Sans" panose="00000500000000000000" pitchFamily="2" charset="0"/>
                        </a:rPr>
                        <a:t>3 </a:t>
                      </a:r>
                    </a:p>
                  </a:txBody>
                  <a:tcPr marL="7144" marR="7144" marT="7144"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FCFCFF"/>
                    </a:solidFill>
                  </a:tcPr>
                </a:tc>
                <a:tc>
                  <a:txBody>
                    <a:bodyPr/>
                    <a:lstStyle/>
                    <a:p>
                      <a:pPr algn="ctr" rtl="0" fontAlgn="b">
                        <a:buNone/>
                      </a:pPr>
                      <a:r>
                        <a:rPr lang="en-US" sz="600" b="1" i="0" u="none" strike="noStrike">
                          <a:solidFill>
                            <a:srgbClr val="4D4D4F"/>
                          </a:solidFill>
                          <a:effectLst/>
                          <a:latin typeface="Nunito Sans" panose="00000500000000000000" pitchFamily="2" charset="0"/>
                        </a:rPr>
                        <a:t>258 </a:t>
                      </a:r>
                    </a:p>
                  </a:txBody>
                  <a:tcPr marL="7144" marR="7144" marT="7144"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D5ECFF"/>
                    </a:solidFill>
                  </a:tcPr>
                </a:tc>
                <a:extLst>
                  <a:ext uri="{0D108BD9-81ED-4DB2-BD59-A6C34878D82A}">
                    <a16:rowId xmlns:a16="http://schemas.microsoft.com/office/drawing/2014/main" val="1459154746"/>
                  </a:ext>
                </a:extLst>
              </a:tr>
              <a:tr h="169235">
                <a:tc>
                  <a:txBody>
                    <a:bodyPr/>
                    <a:lstStyle/>
                    <a:p>
                      <a:pPr algn="ctr" rtl="0" fontAlgn="b">
                        <a:buNone/>
                      </a:pPr>
                      <a:r>
                        <a:rPr lang="en-US" sz="600" b="1" i="0" u="none" strike="noStrike">
                          <a:solidFill>
                            <a:srgbClr val="4D4D4F"/>
                          </a:solidFill>
                          <a:effectLst/>
                          <a:latin typeface="Nunito Sans" panose="00000500000000000000" pitchFamily="2" charset="0"/>
                        </a:rPr>
                        <a:t>Private Debt</a:t>
                      </a:r>
                    </a:p>
                  </a:txBody>
                  <a:tcPr marL="0" marR="0" marT="0"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D8F0DA"/>
                    </a:solidFill>
                  </a:tcPr>
                </a:tc>
                <a:tc>
                  <a:txBody>
                    <a:bodyPr/>
                    <a:lstStyle/>
                    <a:p>
                      <a:pPr algn="ctr" rtl="0" fontAlgn="b">
                        <a:buNone/>
                      </a:pPr>
                      <a:r>
                        <a:rPr lang="en-US" sz="600" b="0" i="0" u="none" strike="noStrike">
                          <a:solidFill>
                            <a:srgbClr val="4D4D4F"/>
                          </a:solidFill>
                          <a:effectLst/>
                          <a:latin typeface="Nunito Sans" panose="00000500000000000000" pitchFamily="2" charset="0"/>
                        </a:rPr>
                        <a:t>68 </a:t>
                      </a:r>
                    </a:p>
                  </a:txBody>
                  <a:tcPr marL="7144" marR="7144" marT="7144"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EEF7F3"/>
                    </a:solidFill>
                  </a:tcPr>
                </a:tc>
                <a:tc>
                  <a:txBody>
                    <a:bodyPr/>
                    <a:lstStyle/>
                    <a:p>
                      <a:pPr algn="ctr" rtl="0" fontAlgn="b">
                        <a:buNone/>
                      </a:pPr>
                      <a:r>
                        <a:rPr lang="en-US" sz="600" b="0" i="0" u="none" strike="noStrike">
                          <a:solidFill>
                            <a:srgbClr val="4D4D4F"/>
                          </a:solidFill>
                          <a:effectLst/>
                          <a:latin typeface="Nunito Sans" panose="00000500000000000000" pitchFamily="2" charset="0"/>
                        </a:rPr>
                        <a:t>144 </a:t>
                      </a:r>
                    </a:p>
                  </a:txBody>
                  <a:tcPr marL="7144" marR="7144" marT="7144"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DDF0E4"/>
                    </a:solidFill>
                  </a:tcPr>
                </a:tc>
                <a:tc>
                  <a:txBody>
                    <a:bodyPr/>
                    <a:lstStyle/>
                    <a:p>
                      <a:pPr algn="ctr" rtl="0" fontAlgn="b">
                        <a:buNone/>
                      </a:pPr>
                      <a:r>
                        <a:rPr lang="en-US" sz="600" b="0" i="0" u="none" strike="noStrike">
                          <a:solidFill>
                            <a:srgbClr val="4D4D4F"/>
                          </a:solidFill>
                          <a:effectLst/>
                          <a:latin typeface="Nunito Sans" panose="00000500000000000000" pitchFamily="2" charset="0"/>
                        </a:rPr>
                        <a:t>9 </a:t>
                      </a:r>
                    </a:p>
                  </a:txBody>
                  <a:tcPr marL="7144" marR="7144" marT="7144"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FBFCFE"/>
                    </a:solidFill>
                  </a:tcPr>
                </a:tc>
                <a:tc>
                  <a:txBody>
                    <a:bodyPr/>
                    <a:lstStyle/>
                    <a:p>
                      <a:pPr algn="ctr" rtl="0" fontAlgn="b">
                        <a:buNone/>
                      </a:pPr>
                      <a:r>
                        <a:rPr lang="en-US" sz="600" b="0" i="0" u="none" strike="noStrike">
                          <a:solidFill>
                            <a:srgbClr val="4D4D4F"/>
                          </a:solidFill>
                          <a:effectLst/>
                          <a:latin typeface="Nunito Sans" panose="00000500000000000000" pitchFamily="2" charset="0"/>
                        </a:rPr>
                        <a:t>2 </a:t>
                      </a:r>
                    </a:p>
                  </a:txBody>
                  <a:tcPr marL="7144" marR="7144" marT="7144"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FCFCFF"/>
                    </a:solidFill>
                  </a:tcPr>
                </a:tc>
                <a:tc>
                  <a:txBody>
                    <a:bodyPr/>
                    <a:lstStyle/>
                    <a:p>
                      <a:pPr algn="ctr" rtl="0" fontAlgn="b">
                        <a:buNone/>
                      </a:pPr>
                      <a:r>
                        <a:rPr lang="en-US" sz="600" b="1" i="0" u="none" strike="noStrike">
                          <a:solidFill>
                            <a:srgbClr val="4D4D4F"/>
                          </a:solidFill>
                          <a:effectLst/>
                          <a:latin typeface="Nunito Sans" panose="00000500000000000000" pitchFamily="2" charset="0"/>
                        </a:rPr>
                        <a:t>223 </a:t>
                      </a:r>
                    </a:p>
                  </a:txBody>
                  <a:tcPr marL="7144" marR="7144" marT="7144"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D5ECFF"/>
                    </a:solidFill>
                  </a:tcPr>
                </a:tc>
                <a:extLst>
                  <a:ext uri="{0D108BD9-81ED-4DB2-BD59-A6C34878D82A}">
                    <a16:rowId xmlns:a16="http://schemas.microsoft.com/office/drawing/2014/main" val="2093056744"/>
                  </a:ext>
                </a:extLst>
              </a:tr>
              <a:tr h="169235">
                <a:tc>
                  <a:txBody>
                    <a:bodyPr/>
                    <a:lstStyle/>
                    <a:p>
                      <a:pPr algn="ctr" rtl="0" fontAlgn="b">
                        <a:buNone/>
                      </a:pPr>
                      <a:r>
                        <a:rPr lang="en-US" sz="600" b="1" i="0" u="none" strike="noStrike">
                          <a:solidFill>
                            <a:srgbClr val="4D4D4F"/>
                          </a:solidFill>
                          <a:effectLst/>
                          <a:latin typeface="Nunito Sans" panose="00000500000000000000" pitchFamily="2" charset="0"/>
                        </a:rPr>
                        <a:t>Co-investments</a:t>
                      </a:r>
                    </a:p>
                  </a:txBody>
                  <a:tcPr marL="0" marR="0" marT="0"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D8F0DA"/>
                    </a:solidFill>
                  </a:tcPr>
                </a:tc>
                <a:tc>
                  <a:txBody>
                    <a:bodyPr/>
                    <a:lstStyle/>
                    <a:p>
                      <a:pPr algn="ctr" rtl="0" fontAlgn="b">
                        <a:buNone/>
                      </a:pPr>
                      <a:r>
                        <a:rPr lang="en-US" sz="600" b="0" i="0" u="none" strike="noStrike">
                          <a:solidFill>
                            <a:srgbClr val="4D4D4F"/>
                          </a:solidFill>
                          <a:effectLst/>
                          <a:latin typeface="Nunito Sans" panose="00000500000000000000" pitchFamily="2" charset="0"/>
                        </a:rPr>
                        <a:t>27 </a:t>
                      </a:r>
                    </a:p>
                  </a:txBody>
                  <a:tcPr marL="7144" marR="7144" marT="7144"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F7FAFB"/>
                    </a:solidFill>
                  </a:tcPr>
                </a:tc>
                <a:tc>
                  <a:txBody>
                    <a:bodyPr/>
                    <a:lstStyle/>
                    <a:p>
                      <a:pPr algn="ctr" rtl="0" fontAlgn="b">
                        <a:buNone/>
                      </a:pPr>
                      <a:r>
                        <a:rPr lang="en-US" sz="600" b="0" i="0" u="none" strike="noStrike">
                          <a:solidFill>
                            <a:srgbClr val="4D4D4F"/>
                          </a:solidFill>
                          <a:effectLst/>
                          <a:latin typeface="Nunito Sans" panose="00000500000000000000" pitchFamily="2" charset="0"/>
                        </a:rPr>
                        <a:t>61 </a:t>
                      </a:r>
                    </a:p>
                  </a:txBody>
                  <a:tcPr marL="7144" marR="7144" marT="7144"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EFF7F4"/>
                    </a:solidFill>
                  </a:tcPr>
                </a:tc>
                <a:tc>
                  <a:txBody>
                    <a:bodyPr/>
                    <a:lstStyle/>
                    <a:p>
                      <a:pPr algn="ctr" rtl="0" fontAlgn="b">
                        <a:buNone/>
                      </a:pPr>
                      <a:r>
                        <a:rPr lang="en-US" sz="600" b="0" i="0" u="none" strike="noStrike">
                          <a:solidFill>
                            <a:srgbClr val="4D4D4F"/>
                          </a:solidFill>
                          <a:effectLst/>
                          <a:latin typeface="Nunito Sans" panose="00000500000000000000" pitchFamily="2" charset="0"/>
                        </a:rPr>
                        <a:t>15 </a:t>
                      </a:r>
                    </a:p>
                  </a:txBody>
                  <a:tcPr marL="7144" marR="7144" marT="7144"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FAFBFD"/>
                    </a:solidFill>
                  </a:tcPr>
                </a:tc>
                <a:tc>
                  <a:txBody>
                    <a:bodyPr/>
                    <a:lstStyle/>
                    <a:p>
                      <a:pPr algn="ctr" rtl="0" fontAlgn="b">
                        <a:buNone/>
                      </a:pPr>
                      <a:r>
                        <a:rPr lang="en-US" sz="600" b="0" i="0" u="none" strike="noStrike">
                          <a:solidFill>
                            <a:srgbClr val="4D4D4F"/>
                          </a:solidFill>
                          <a:effectLst/>
                          <a:latin typeface="Nunito Sans" panose="00000500000000000000" pitchFamily="2" charset="0"/>
                        </a:rPr>
                        <a:t>3 </a:t>
                      </a:r>
                    </a:p>
                  </a:txBody>
                  <a:tcPr marL="7144" marR="7144" marT="7144"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FCFCFF"/>
                    </a:solidFill>
                  </a:tcPr>
                </a:tc>
                <a:tc>
                  <a:txBody>
                    <a:bodyPr/>
                    <a:lstStyle/>
                    <a:p>
                      <a:pPr algn="ctr" rtl="0" fontAlgn="b">
                        <a:buNone/>
                      </a:pPr>
                      <a:r>
                        <a:rPr lang="en-US" sz="600" b="1" i="0" u="none" strike="noStrike">
                          <a:solidFill>
                            <a:srgbClr val="4D4D4F"/>
                          </a:solidFill>
                          <a:effectLst/>
                          <a:latin typeface="Nunito Sans" panose="00000500000000000000" pitchFamily="2" charset="0"/>
                        </a:rPr>
                        <a:t>106 </a:t>
                      </a:r>
                    </a:p>
                  </a:txBody>
                  <a:tcPr marL="7144" marR="7144" marT="7144"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D5ECFF"/>
                    </a:solidFill>
                  </a:tcPr>
                </a:tc>
                <a:extLst>
                  <a:ext uri="{0D108BD9-81ED-4DB2-BD59-A6C34878D82A}">
                    <a16:rowId xmlns:a16="http://schemas.microsoft.com/office/drawing/2014/main" val="1571078466"/>
                  </a:ext>
                </a:extLst>
              </a:tr>
              <a:tr h="169235">
                <a:tc>
                  <a:txBody>
                    <a:bodyPr/>
                    <a:lstStyle/>
                    <a:p>
                      <a:pPr algn="ctr" rtl="0" fontAlgn="b">
                        <a:buNone/>
                      </a:pPr>
                      <a:r>
                        <a:rPr lang="en-US" sz="600" b="1" i="0" u="none" strike="noStrike">
                          <a:solidFill>
                            <a:srgbClr val="4D4D4F"/>
                          </a:solidFill>
                          <a:effectLst/>
                          <a:latin typeface="Nunito Sans" panose="00000500000000000000" pitchFamily="2" charset="0"/>
                        </a:rPr>
                        <a:t>Secondaries</a:t>
                      </a:r>
                    </a:p>
                  </a:txBody>
                  <a:tcPr marL="0" marR="0" marT="0"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D8F0DA"/>
                    </a:solidFill>
                  </a:tcPr>
                </a:tc>
                <a:tc>
                  <a:txBody>
                    <a:bodyPr/>
                    <a:lstStyle/>
                    <a:p>
                      <a:pPr algn="ctr" rtl="0" fontAlgn="b">
                        <a:buNone/>
                      </a:pPr>
                      <a:r>
                        <a:rPr lang="en-US" sz="600" b="0" i="0" u="none" strike="noStrike">
                          <a:solidFill>
                            <a:srgbClr val="4D4D4F"/>
                          </a:solidFill>
                          <a:effectLst/>
                          <a:latin typeface="Nunito Sans" panose="00000500000000000000" pitchFamily="2" charset="0"/>
                        </a:rPr>
                        <a:t>19 </a:t>
                      </a:r>
                    </a:p>
                  </a:txBody>
                  <a:tcPr marL="7144" marR="7144" marT="7144"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F9FBFC"/>
                    </a:solidFill>
                  </a:tcPr>
                </a:tc>
                <a:tc>
                  <a:txBody>
                    <a:bodyPr/>
                    <a:lstStyle/>
                    <a:p>
                      <a:pPr algn="ctr" rtl="0" fontAlgn="b">
                        <a:buNone/>
                      </a:pPr>
                      <a:r>
                        <a:rPr lang="en-US" sz="600" b="0" i="0" u="none" strike="noStrike">
                          <a:solidFill>
                            <a:srgbClr val="4D4D4F"/>
                          </a:solidFill>
                          <a:effectLst/>
                          <a:latin typeface="Nunito Sans" panose="00000500000000000000" pitchFamily="2" charset="0"/>
                        </a:rPr>
                        <a:t>51 </a:t>
                      </a:r>
                    </a:p>
                  </a:txBody>
                  <a:tcPr marL="7144" marR="7144" marT="7144"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F2F8F6"/>
                    </a:solidFill>
                  </a:tcPr>
                </a:tc>
                <a:tc>
                  <a:txBody>
                    <a:bodyPr/>
                    <a:lstStyle/>
                    <a:p>
                      <a:pPr algn="ctr" rtl="0" fontAlgn="b">
                        <a:buNone/>
                      </a:pPr>
                      <a:r>
                        <a:rPr lang="en-US" sz="600" b="0" i="0" u="none" strike="noStrike">
                          <a:solidFill>
                            <a:srgbClr val="4D4D4F"/>
                          </a:solidFill>
                          <a:effectLst/>
                          <a:latin typeface="Nunito Sans" panose="00000500000000000000" pitchFamily="2" charset="0"/>
                        </a:rPr>
                        <a:t>3 </a:t>
                      </a:r>
                    </a:p>
                  </a:txBody>
                  <a:tcPr marL="7144" marR="7144" marT="7144"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FCFCFF"/>
                    </a:solidFill>
                  </a:tcPr>
                </a:tc>
                <a:tc>
                  <a:txBody>
                    <a:bodyPr/>
                    <a:lstStyle/>
                    <a:p>
                      <a:pPr algn="ctr" rtl="0" fontAlgn="b">
                        <a:buNone/>
                      </a:pPr>
                      <a:r>
                        <a:rPr lang="en-US" sz="600" b="0" i="0" u="none" strike="noStrike">
                          <a:solidFill>
                            <a:srgbClr val="4D4D4F"/>
                          </a:solidFill>
                          <a:effectLst/>
                          <a:latin typeface="Nunito Sans" panose="00000500000000000000" pitchFamily="2" charset="0"/>
                        </a:rPr>
                        <a:t>9 </a:t>
                      </a:r>
                    </a:p>
                  </a:txBody>
                  <a:tcPr marL="7144" marR="7144" marT="7144"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FBFCFE"/>
                    </a:solidFill>
                  </a:tcPr>
                </a:tc>
                <a:tc>
                  <a:txBody>
                    <a:bodyPr/>
                    <a:lstStyle/>
                    <a:p>
                      <a:pPr algn="ctr" rtl="0" fontAlgn="b">
                        <a:buNone/>
                      </a:pPr>
                      <a:r>
                        <a:rPr lang="en-US" sz="600" b="1" i="0" u="none" strike="noStrike">
                          <a:solidFill>
                            <a:srgbClr val="4D4D4F"/>
                          </a:solidFill>
                          <a:effectLst/>
                          <a:latin typeface="Nunito Sans" panose="00000500000000000000" pitchFamily="2" charset="0"/>
                        </a:rPr>
                        <a:t>81 </a:t>
                      </a:r>
                    </a:p>
                  </a:txBody>
                  <a:tcPr marL="7144" marR="7144" marT="7144"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D5ECFF"/>
                    </a:solidFill>
                  </a:tcPr>
                </a:tc>
                <a:extLst>
                  <a:ext uri="{0D108BD9-81ED-4DB2-BD59-A6C34878D82A}">
                    <a16:rowId xmlns:a16="http://schemas.microsoft.com/office/drawing/2014/main" val="3997495189"/>
                  </a:ext>
                </a:extLst>
              </a:tr>
              <a:tr h="169235">
                <a:tc>
                  <a:txBody>
                    <a:bodyPr/>
                    <a:lstStyle/>
                    <a:p>
                      <a:pPr algn="ctr" rtl="0" fontAlgn="b">
                        <a:buNone/>
                      </a:pPr>
                      <a:endParaRPr lang="en-US" sz="600" b="0" i="0" u="none" strike="noStrike">
                        <a:solidFill>
                          <a:srgbClr val="FFFFFF"/>
                        </a:solidFill>
                        <a:effectLst/>
                        <a:latin typeface="Nunito Sans" panose="00000500000000000000" pitchFamily="2" charset="0"/>
                      </a:endParaRPr>
                    </a:p>
                  </a:txBody>
                  <a:tcPr marL="0" marR="0" marT="0"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noFill/>
                  </a:tcPr>
                </a:tc>
                <a:tc>
                  <a:txBody>
                    <a:bodyPr/>
                    <a:lstStyle/>
                    <a:p>
                      <a:pPr algn="ctr" fontAlgn="ctr">
                        <a:buNone/>
                      </a:pPr>
                      <a:r>
                        <a:rPr lang="en-US" sz="600" b="0" i="0" u="none" strike="noStrike">
                          <a:solidFill>
                            <a:srgbClr val="4D4D4F"/>
                          </a:solidFill>
                          <a:effectLst/>
                          <a:latin typeface="Arial" panose="020B0604020202020204" pitchFamily="34" charset="0"/>
                        </a:rPr>
                        <a:t> </a:t>
                      </a:r>
                    </a:p>
                  </a:txBody>
                  <a:tcPr marL="7144" marR="7144" marT="7144"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noFill/>
                  </a:tcPr>
                </a:tc>
                <a:tc>
                  <a:txBody>
                    <a:bodyPr/>
                    <a:lstStyle/>
                    <a:p>
                      <a:pPr algn="ctr" fontAlgn="ctr">
                        <a:buNone/>
                      </a:pPr>
                      <a:r>
                        <a:rPr lang="en-US" sz="600" b="0" i="0" u="none" strike="noStrike">
                          <a:solidFill>
                            <a:srgbClr val="4D4D4F"/>
                          </a:solidFill>
                          <a:effectLst/>
                          <a:latin typeface="Arial" panose="020B0604020202020204" pitchFamily="34" charset="0"/>
                        </a:rPr>
                        <a:t> </a:t>
                      </a:r>
                    </a:p>
                  </a:txBody>
                  <a:tcPr marL="7144" marR="7144" marT="7144"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noFill/>
                  </a:tcPr>
                </a:tc>
                <a:tc>
                  <a:txBody>
                    <a:bodyPr/>
                    <a:lstStyle/>
                    <a:p>
                      <a:pPr algn="ctr" fontAlgn="ctr">
                        <a:buNone/>
                      </a:pPr>
                      <a:r>
                        <a:rPr lang="en-US" sz="600" b="0" i="0" u="none" strike="noStrike">
                          <a:solidFill>
                            <a:srgbClr val="4D4D4F"/>
                          </a:solidFill>
                          <a:effectLst/>
                          <a:latin typeface="Arial" panose="020B0604020202020204" pitchFamily="34" charset="0"/>
                        </a:rPr>
                        <a:t> </a:t>
                      </a:r>
                    </a:p>
                  </a:txBody>
                  <a:tcPr marL="7144" marR="7144" marT="7144"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noFill/>
                  </a:tcPr>
                </a:tc>
                <a:tc>
                  <a:txBody>
                    <a:bodyPr/>
                    <a:lstStyle/>
                    <a:p>
                      <a:pPr algn="ctr" fontAlgn="ctr">
                        <a:buNone/>
                      </a:pPr>
                      <a:r>
                        <a:rPr lang="en-US" sz="600" b="0" i="0" u="none" strike="noStrike">
                          <a:solidFill>
                            <a:srgbClr val="4D4D4F"/>
                          </a:solidFill>
                          <a:effectLst/>
                          <a:latin typeface="Arial" panose="020B0604020202020204" pitchFamily="34" charset="0"/>
                        </a:rPr>
                        <a:t> </a:t>
                      </a:r>
                    </a:p>
                  </a:txBody>
                  <a:tcPr marL="7144" marR="7144" marT="7144"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noFill/>
                  </a:tcPr>
                </a:tc>
                <a:tc>
                  <a:txBody>
                    <a:bodyPr/>
                    <a:lstStyle/>
                    <a:p>
                      <a:pPr algn="ctr" fontAlgn="ctr">
                        <a:buNone/>
                      </a:pPr>
                      <a:r>
                        <a:rPr lang="en-US" sz="600" b="0" i="0" u="none" strike="noStrike">
                          <a:solidFill>
                            <a:srgbClr val="4D4D4F"/>
                          </a:solidFill>
                          <a:effectLst/>
                          <a:latin typeface="Arial" panose="020B0604020202020204" pitchFamily="34" charset="0"/>
                        </a:rPr>
                        <a:t> </a:t>
                      </a:r>
                    </a:p>
                  </a:txBody>
                  <a:tcPr marL="7144" marR="7144" marT="7144"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noFill/>
                  </a:tcPr>
                </a:tc>
                <a:extLst>
                  <a:ext uri="{0D108BD9-81ED-4DB2-BD59-A6C34878D82A}">
                    <a16:rowId xmlns:a16="http://schemas.microsoft.com/office/drawing/2014/main" val="3530404121"/>
                  </a:ext>
                </a:extLst>
              </a:tr>
              <a:tr h="169235">
                <a:tc>
                  <a:txBody>
                    <a:bodyPr/>
                    <a:lstStyle/>
                    <a:p>
                      <a:pPr algn="ctr" rtl="0" fontAlgn="b">
                        <a:buNone/>
                      </a:pPr>
                      <a:r>
                        <a:rPr lang="en-US" sz="600" b="0" i="0" u="none" strike="noStrike">
                          <a:solidFill>
                            <a:srgbClr val="FFFFFF"/>
                          </a:solidFill>
                          <a:effectLst/>
                          <a:latin typeface="Nunito Sans" panose="00000500000000000000" pitchFamily="2" charset="0"/>
                        </a:rPr>
                        <a:t>Total</a:t>
                      </a:r>
                    </a:p>
                  </a:txBody>
                  <a:tcPr marL="0" marR="0" marT="0"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43B049"/>
                    </a:solidFill>
                  </a:tcPr>
                </a:tc>
                <a:tc>
                  <a:txBody>
                    <a:bodyPr/>
                    <a:lstStyle/>
                    <a:p>
                      <a:pPr algn="ctr" rtl="0" fontAlgn="b">
                        <a:buNone/>
                      </a:pPr>
                      <a:r>
                        <a:rPr lang="en-US" sz="600" b="0" i="0" u="none" strike="noStrike">
                          <a:solidFill>
                            <a:srgbClr val="FFFFFF"/>
                          </a:solidFill>
                          <a:effectLst/>
                          <a:latin typeface="Nunito Sans" panose="00000500000000000000" pitchFamily="2" charset="0"/>
                        </a:rPr>
                        <a:t>734 </a:t>
                      </a:r>
                    </a:p>
                  </a:txBody>
                  <a:tcPr marL="7144" marR="7144" marT="7144"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43B049"/>
                    </a:solidFill>
                  </a:tcPr>
                </a:tc>
                <a:tc>
                  <a:txBody>
                    <a:bodyPr/>
                    <a:lstStyle/>
                    <a:p>
                      <a:pPr algn="ctr" rtl="0" fontAlgn="b">
                        <a:buNone/>
                      </a:pPr>
                      <a:r>
                        <a:rPr lang="en-US" sz="600" b="0" i="0" u="none" strike="noStrike">
                          <a:solidFill>
                            <a:srgbClr val="FFFFFF"/>
                          </a:solidFill>
                          <a:effectLst/>
                          <a:latin typeface="Nunito Sans" panose="00000500000000000000" pitchFamily="2" charset="0"/>
                        </a:rPr>
                        <a:t>1,885 </a:t>
                      </a:r>
                    </a:p>
                  </a:txBody>
                  <a:tcPr marL="7144" marR="7144" marT="7144"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43B049"/>
                    </a:solidFill>
                  </a:tcPr>
                </a:tc>
                <a:tc>
                  <a:txBody>
                    <a:bodyPr/>
                    <a:lstStyle/>
                    <a:p>
                      <a:pPr algn="ctr" rtl="0" fontAlgn="b">
                        <a:buNone/>
                      </a:pPr>
                      <a:r>
                        <a:rPr lang="en-US" sz="600" b="0" i="0" u="none" strike="noStrike">
                          <a:solidFill>
                            <a:srgbClr val="FFFFFF"/>
                          </a:solidFill>
                          <a:effectLst/>
                          <a:latin typeface="Nunito Sans" panose="00000500000000000000" pitchFamily="2" charset="0"/>
                        </a:rPr>
                        <a:t>1,623 </a:t>
                      </a:r>
                    </a:p>
                  </a:txBody>
                  <a:tcPr marL="7144" marR="7144" marT="7144"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43B049"/>
                    </a:solidFill>
                  </a:tcPr>
                </a:tc>
                <a:tc>
                  <a:txBody>
                    <a:bodyPr/>
                    <a:lstStyle/>
                    <a:p>
                      <a:pPr algn="ctr" rtl="0" fontAlgn="b">
                        <a:buNone/>
                      </a:pPr>
                      <a:r>
                        <a:rPr lang="en-US" sz="600" b="0" i="0" u="none" strike="noStrike">
                          <a:solidFill>
                            <a:srgbClr val="FFFFFF"/>
                          </a:solidFill>
                          <a:effectLst/>
                          <a:latin typeface="Nunito Sans" panose="00000500000000000000" pitchFamily="2" charset="0"/>
                        </a:rPr>
                        <a:t>60 </a:t>
                      </a:r>
                    </a:p>
                  </a:txBody>
                  <a:tcPr marL="7144" marR="7144" marT="7144"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43B049"/>
                    </a:solidFill>
                  </a:tcPr>
                </a:tc>
                <a:tc>
                  <a:txBody>
                    <a:bodyPr/>
                    <a:lstStyle/>
                    <a:p>
                      <a:pPr algn="ctr" rtl="0" fontAlgn="b">
                        <a:buNone/>
                      </a:pPr>
                      <a:r>
                        <a:rPr lang="en-US" sz="600" b="1" i="0" u="none" strike="noStrike">
                          <a:solidFill>
                            <a:srgbClr val="FFFFFF"/>
                          </a:solidFill>
                          <a:effectLst/>
                          <a:latin typeface="Nunito Sans" panose="00000500000000000000" pitchFamily="2" charset="0"/>
                        </a:rPr>
                        <a:t>4,302 </a:t>
                      </a:r>
                    </a:p>
                  </a:txBody>
                  <a:tcPr marL="7144" marR="7144" marT="7144" marB="0" anchor="ctr">
                    <a:lnL w="9525" cap="flat" cmpd="sng" algn="ctr">
                      <a:solidFill>
                        <a:schemeClr val="accent2">
                          <a:lumMod val="20000"/>
                          <a:lumOff val="80000"/>
                        </a:schemeClr>
                      </a:solidFill>
                      <a:prstDash val="solid"/>
                      <a:round/>
                      <a:headEnd type="none" w="med" len="med"/>
                      <a:tailEnd type="none" w="med" len="med"/>
                    </a:lnL>
                    <a:lnR w="9525" cap="flat" cmpd="sng" algn="ctr">
                      <a:solidFill>
                        <a:schemeClr val="accent2">
                          <a:lumMod val="20000"/>
                          <a:lumOff val="80000"/>
                        </a:schemeClr>
                      </a:solidFill>
                      <a:prstDash val="solid"/>
                      <a:round/>
                      <a:headEnd type="none" w="med" len="med"/>
                      <a:tailEnd type="none" w="med" len="med"/>
                    </a:lnR>
                    <a:lnT w="9525" cap="flat" cmpd="sng" algn="ctr">
                      <a:solidFill>
                        <a:schemeClr val="accent2">
                          <a:lumMod val="20000"/>
                          <a:lumOff val="80000"/>
                        </a:schemeClr>
                      </a:solidFill>
                      <a:prstDash val="solid"/>
                      <a:round/>
                      <a:headEnd type="none" w="med" len="med"/>
                      <a:tailEnd type="none" w="med" len="med"/>
                    </a:lnT>
                    <a:lnB w="9525" cap="flat" cmpd="sng" algn="ctr">
                      <a:solidFill>
                        <a:schemeClr val="accent2">
                          <a:lumMod val="20000"/>
                          <a:lumOff val="80000"/>
                        </a:schemeClr>
                      </a:solidFill>
                      <a:prstDash val="solid"/>
                      <a:round/>
                      <a:headEnd type="none" w="med" len="med"/>
                      <a:tailEnd type="none" w="med" len="med"/>
                    </a:lnB>
                    <a:solidFill>
                      <a:srgbClr val="43B049"/>
                    </a:solidFill>
                  </a:tcPr>
                </a:tc>
                <a:extLst>
                  <a:ext uri="{0D108BD9-81ED-4DB2-BD59-A6C34878D82A}">
                    <a16:rowId xmlns:a16="http://schemas.microsoft.com/office/drawing/2014/main" val="4176941084"/>
                  </a:ext>
                </a:extLst>
              </a:tr>
            </a:tbl>
          </a:graphicData>
        </a:graphic>
      </p:graphicFrame>
      <p:pic>
        <p:nvPicPr>
          <p:cNvPr id="24" name="Picture 23">
            <a:extLst>
              <a:ext uri="{FF2B5EF4-FFF2-40B4-BE49-F238E27FC236}">
                <a16:creationId xmlns:a16="http://schemas.microsoft.com/office/drawing/2014/main" id="{E1187B62-36AB-16D5-F693-F8513DD8BA1A}"/>
              </a:ext>
            </a:extLst>
          </p:cNvPr>
          <p:cNvPicPr>
            <a:picLocks noChangeAspect="1"/>
          </p:cNvPicPr>
          <p:nvPr/>
        </p:nvPicPr>
        <p:blipFill>
          <a:blip r:embed="rId4" cstate="screen">
            <a:alphaModFix amt="35000"/>
            <a:extLst>
              <a:ext uri="{28A0092B-C50C-407E-A947-70E740481C1C}">
                <a14:useLocalDpi xmlns:a14="http://schemas.microsoft.com/office/drawing/2010/main"/>
              </a:ext>
            </a:extLst>
          </a:blip>
          <a:srcRect l="10841" t="16893" r="6576" b="38538"/>
          <a:stretch>
            <a:fillRect/>
          </a:stretch>
        </p:blipFill>
        <p:spPr>
          <a:xfrm>
            <a:off x="1692171" y="2122396"/>
            <a:ext cx="2645608" cy="1232828"/>
          </a:xfrm>
          <a:prstGeom prst="rect">
            <a:avLst/>
          </a:prstGeom>
        </p:spPr>
      </p:pic>
      <p:pic>
        <p:nvPicPr>
          <p:cNvPr id="17" name="Picture 16">
            <a:extLst>
              <a:ext uri="{FF2B5EF4-FFF2-40B4-BE49-F238E27FC236}">
                <a16:creationId xmlns:a16="http://schemas.microsoft.com/office/drawing/2014/main" id="{A9DE187A-0907-EE3B-6B8C-27EF226C609C}"/>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4478005" y="4274659"/>
            <a:ext cx="136159" cy="137160"/>
          </a:xfrm>
          <a:prstGeom prst="flowChartConnector">
            <a:avLst/>
          </a:prstGeom>
          <a:ln>
            <a:noFill/>
          </a:ln>
          <a:effectLst>
            <a:outerShdw blurRad="50800" dist="38100" dir="2700000" algn="tl" rotWithShape="0">
              <a:prstClr val="black">
                <a:alpha val="40000"/>
              </a:prstClr>
            </a:outerShdw>
          </a:effectLst>
        </p:spPr>
      </p:pic>
      <p:graphicFrame>
        <p:nvGraphicFramePr>
          <p:cNvPr id="28" name="Chart 27">
            <a:extLst>
              <a:ext uri="{FF2B5EF4-FFF2-40B4-BE49-F238E27FC236}">
                <a16:creationId xmlns:a16="http://schemas.microsoft.com/office/drawing/2014/main" id="{015310C3-5087-DD3D-E2E5-C14CE7C5E200}"/>
              </a:ext>
            </a:extLst>
          </p:cNvPr>
          <p:cNvGraphicFramePr>
            <a:graphicFrameLocks/>
          </p:cNvGraphicFramePr>
          <p:nvPr/>
        </p:nvGraphicFramePr>
        <p:xfrm>
          <a:off x="4231078" y="1341679"/>
          <a:ext cx="3479006" cy="2679935"/>
        </p:xfrm>
        <a:graphic>
          <a:graphicData uri="http://schemas.openxmlformats.org/drawingml/2006/chart">
            <c:chart xmlns:c="http://schemas.openxmlformats.org/drawingml/2006/chart" xmlns:r="http://schemas.openxmlformats.org/officeDocument/2006/relationships" r:id="rId5"/>
          </a:graphicData>
        </a:graphic>
      </p:graphicFrame>
      <p:sp>
        <p:nvSpPr>
          <p:cNvPr id="30" name="Rectangle: Rounded Corners 29">
            <a:extLst>
              <a:ext uri="{FF2B5EF4-FFF2-40B4-BE49-F238E27FC236}">
                <a16:creationId xmlns:a16="http://schemas.microsoft.com/office/drawing/2014/main" id="{23E234C1-8109-8718-81D7-F736B98AFC71}"/>
              </a:ext>
            </a:extLst>
          </p:cNvPr>
          <p:cNvSpPr/>
          <p:nvPr/>
        </p:nvSpPr>
        <p:spPr>
          <a:xfrm>
            <a:off x="5901910" y="2649475"/>
            <a:ext cx="480060" cy="276605"/>
          </a:xfrm>
          <a:prstGeom prst="roundRect">
            <a:avLst/>
          </a:prstGeom>
          <a:solidFill>
            <a:srgbClr val="43B049"/>
          </a:solidFill>
          <a:ln w="12700" cap="flat" cmpd="sng" algn="ctr">
            <a:noFill/>
            <a:prstDash val="sysDot"/>
            <a:miter lim="800000"/>
          </a:ln>
          <a:effectLst/>
        </p:spPr>
        <p:txBody>
          <a:bodyPr rtlCol="0" anchor="ctr"/>
          <a:lstStyle/>
          <a:p>
            <a:pPr algn="ctr" defTabSz="685800">
              <a:defRPr/>
            </a:pPr>
            <a:r>
              <a:rPr lang="fr-CH" sz="525" b="1" kern="0" dirty="0">
                <a:solidFill>
                  <a:srgbClr val="FFFFFF"/>
                </a:solidFill>
                <a:latin typeface="Nunito Sans"/>
              </a:rPr>
              <a:t>USD </a:t>
            </a:r>
            <a:r>
              <a:rPr lang="fr-CH" sz="788" b="1" kern="0" dirty="0">
                <a:solidFill>
                  <a:srgbClr val="FFFFFF"/>
                </a:solidFill>
                <a:latin typeface="Nunito Sans"/>
              </a:rPr>
              <a:t>4.3</a:t>
            </a:r>
            <a:r>
              <a:rPr lang="fr-CH" sz="375" b="1" kern="0" dirty="0">
                <a:solidFill>
                  <a:srgbClr val="FFFFFF"/>
                </a:solidFill>
                <a:latin typeface="Nunito Sans"/>
              </a:rPr>
              <a:t>Tn</a:t>
            </a:r>
            <a:endParaRPr lang="en-US" sz="600" b="1" kern="0" dirty="0">
              <a:solidFill>
                <a:srgbClr val="FFFFFF"/>
              </a:solidFill>
              <a:latin typeface="Nunito Sans"/>
            </a:endParaRPr>
          </a:p>
        </p:txBody>
      </p:sp>
      <p:sp>
        <p:nvSpPr>
          <p:cNvPr id="32" name="Rectangle: Rounded Corners 31">
            <a:extLst>
              <a:ext uri="{FF2B5EF4-FFF2-40B4-BE49-F238E27FC236}">
                <a16:creationId xmlns:a16="http://schemas.microsoft.com/office/drawing/2014/main" id="{1A628BF2-8BF5-782B-BA55-467CDE677DEB}"/>
              </a:ext>
            </a:extLst>
          </p:cNvPr>
          <p:cNvSpPr/>
          <p:nvPr/>
        </p:nvSpPr>
        <p:spPr>
          <a:xfrm>
            <a:off x="5023198" y="3312991"/>
            <a:ext cx="480060" cy="276605"/>
          </a:xfrm>
          <a:prstGeom prst="roundRect">
            <a:avLst/>
          </a:prstGeom>
          <a:solidFill>
            <a:srgbClr val="43B049"/>
          </a:solidFill>
          <a:ln w="12700" cap="flat" cmpd="sng" algn="ctr">
            <a:noFill/>
            <a:prstDash val="sysDot"/>
            <a:miter lim="800000"/>
          </a:ln>
          <a:effectLst/>
        </p:spPr>
        <p:txBody>
          <a:bodyPr rtlCol="0" anchor="ctr"/>
          <a:lstStyle/>
          <a:p>
            <a:pPr algn="ctr" defTabSz="685800">
              <a:defRPr/>
            </a:pPr>
            <a:r>
              <a:rPr lang="fr-CH" sz="525" b="1" kern="0" dirty="0">
                <a:solidFill>
                  <a:srgbClr val="FFFFFF"/>
                </a:solidFill>
                <a:latin typeface="Nunito Sans"/>
              </a:rPr>
              <a:t>USD </a:t>
            </a:r>
            <a:r>
              <a:rPr lang="fr-CH" sz="788" b="1" kern="0" dirty="0">
                <a:solidFill>
                  <a:srgbClr val="FFFFFF"/>
                </a:solidFill>
                <a:latin typeface="Nunito Sans"/>
              </a:rPr>
              <a:t>0.9</a:t>
            </a:r>
            <a:r>
              <a:rPr lang="fr-CH" sz="375" b="1" kern="0" dirty="0">
                <a:solidFill>
                  <a:srgbClr val="FFFFFF"/>
                </a:solidFill>
                <a:latin typeface="Nunito Sans"/>
              </a:rPr>
              <a:t>Tn</a:t>
            </a:r>
            <a:endParaRPr lang="en-US" sz="600" b="1" kern="0" dirty="0">
              <a:solidFill>
                <a:srgbClr val="FFFFFF"/>
              </a:solidFill>
              <a:latin typeface="Nunito Sans"/>
            </a:endParaRPr>
          </a:p>
        </p:txBody>
      </p:sp>
      <p:sp>
        <p:nvSpPr>
          <p:cNvPr id="34" name="Rectangle: Rounded Corners 33">
            <a:extLst>
              <a:ext uri="{FF2B5EF4-FFF2-40B4-BE49-F238E27FC236}">
                <a16:creationId xmlns:a16="http://schemas.microsoft.com/office/drawing/2014/main" id="{A45284E5-5A58-0B07-DF51-F1A3EC719C98}"/>
              </a:ext>
            </a:extLst>
          </p:cNvPr>
          <p:cNvSpPr/>
          <p:nvPr/>
        </p:nvSpPr>
        <p:spPr>
          <a:xfrm>
            <a:off x="6801040" y="1503960"/>
            <a:ext cx="480060" cy="276605"/>
          </a:xfrm>
          <a:prstGeom prst="roundRect">
            <a:avLst/>
          </a:prstGeom>
          <a:solidFill>
            <a:srgbClr val="43B049"/>
          </a:solidFill>
          <a:ln w="12700" cap="flat" cmpd="sng" algn="ctr">
            <a:noFill/>
            <a:prstDash val="sysDot"/>
            <a:miter lim="800000"/>
          </a:ln>
          <a:effectLst/>
        </p:spPr>
        <p:txBody>
          <a:bodyPr rtlCol="0" anchor="ctr"/>
          <a:lstStyle/>
          <a:p>
            <a:pPr algn="ctr" defTabSz="685800">
              <a:defRPr/>
            </a:pPr>
            <a:r>
              <a:rPr lang="fr-CH" sz="525" b="1" kern="0" dirty="0">
                <a:solidFill>
                  <a:srgbClr val="FFFFFF"/>
                </a:solidFill>
                <a:latin typeface="Nunito Sans"/>
              </a:rPr>
              <a:t>USD </a:t>
            </a:r>
            <a:r>
              <a:rPr lang="fr-CH" sz="788" b="1" kern="0" dirty="0">
                <a:solidFill>
                  <a:srgbClr val="FFFFFF"/>
                </a:solidFill>
                <a:latin typeface="Nunito Sans"/>
              </a:rPr>
              <a:t>11.5</a:t>
            </a:r>
            <a:r>
              <a:rPr lang="fr-CH" sz="375" b="1" kern="0" dirty="0">
                <a:solidFill>
                  <a:srgbClr val="FFFFFF"/>
                </a:solidFill>
                <a:latin typeface="Nunito Sans"/>
              </a:rPr>
              <a:t>Tn</a:t>
            </a:r>
            <a:endParaRPr lang="en-US" sz="600" b="1" kern="0" dirty="0">
              <a:solidFill>
                <a:srgbClr val="FFFFFF"/>
              </a:solidFill>
              <a:latin typeface="Nunito Sans"/>
            </a:endParaRPr>
          </a:p>
        </p:txBody>
      </p:sp>
      <p:sp>
        <p:nvSpPr>
          <p:cNvPr id="48" name="Rectangle 47">
            <a:extLst>
              <a:ext uri="{FF2B5EF4-FFF2-40B4-BE49-F238E27FC236}">
                <a16:creationId xmlns:a16="http://schemas.microsoft.com/office/drawing/2014/main" id="{3F53F884-0700-69E6-4CC3-F440F0D23A5E}"/>
              </a:ext>
            </a:extLst>
          </p:cNvPr>
          <p:cNvSpPr/>
          <p:nvPr/>
        </p:nvSpPr>
        <p:spPr>
          <a:xfrm>
            <a:off x="6863510" y="2278768"/>
            <a:ext cx="368825" cy="1634561"/>
          </a:xfrm>
          <a:prstGeom prst="rect">
            <a:avLst/>
          </a:prstGeom>
          <a:solidFill>
            <a:srgbClr val="D5ECFF">
              <a:alpha val="40000"/>
            </a:srgbClr>
          </a:solidFill>
          <a:ln w="12700" cap="flat" cmpd="sng" algn="ctr">
            <a:noFill/>
            <a:prstDash val="sysDash"/>
            <a:miter lim="800000"/>
          </a:ln>
          <a:effectLst/>
        </p:spPr>
        <p:txBody>
          <a:bodyPr rtlCol="0" anchor="ctr"/>
          <a:lstStyle/>
          <a:p>
            <a:pPr algn="ctr" defTabSz="685800">
              <a:defRPr/>
            </a:pPr>
            <a:endParaRPr lang="en-US" sz="1350" kern="0">
              <a:solidFill>
                <a:srgbClr val="FFFFFF"/>
              </a:solidFill>
              <a:latin typeface="Nunito Sans"/>
            </a:endParaRPr>
          </a:p>
        </p:txBody>
      </p:sp>
      <p:sp>
        <p:nvSpPr>
          <p:cNvPr id="50" name="TextBox 49">
            <a:extLst>
              <a:ext uri="{FF2B5EF4-FFF2-40B4-BE49-F238E27FC236}">
                <a16:creationId xmlns:a16="http://schemas.microsoft.com/office/drawing/2014/main" id="{3B5490BB-5E84-FDA4-7D75-66364C883759}"/>
              </a:ext>
            </a:extLst>
          </p:cNvPr>
          <p:cNvSpPr txBox="1"/>
          <p:nvPr/>
        </p:nvSpPr>
        <p:spPr>
          <a:xfrm>
            <a:off x="7315324" y="2038975"/>
            <a:ext cx="533277" cy="484748"/>
          </a:xfrm>
          <a:prstGeom prst="rect">
            <a:avLst/>
          </a:prstGeom>
          <a:noFill/>
        </p:spPr>
        <p:txBody>
          <a:bodyPr wrap="square" rtlCol="0">
            <a:spAutoFit/>
          </a:bodyPr>
          <a:lstStyle/>
          <a:p>
            <a:pPr defTabSz="685800">
              <a:defRPr/>
            </a:pPr>
            <a:r>
              <a:rPr lang="fr-CH" sz="750" b="1" kern="0" dirty="0">
                <a:solidFill>
                  <a:srgbClr val="003057"/>
                </a:solidFill>
                <a:latin typeface="Nunito Sans"/>
              </a:rPr>
              <a:t>USD 8.8tn </a:t>
            </a:r>
          </a:p>
          <a:p>
            <a:pPr defTabSz="685800">
              <a:defRPr/>
            </a:pPr>
            <a:r>
              <a:rPr lang="fr-CH" sz="525" kern="0" dirty="0" err="1">
                <a:solidFill>
                  <a:srgbClr val="003057"/>
                </a:solidFill>
                <a:latin typeface="Nunito Sans"/>
              </a:rPr>
              <a:t>Remaining</a:t>
            </a:r>
            <a:r>
              <a:rPr lang="fr-CH" sz="525" kern="0" dirty="0">
                <a:solidFill>
                  <a:srgbClr val="003057"/>
                </a:solidFill>
                <a:latin typeface="Nunito Sans"/>
              </a:rPr>
              <a:t> </a:t>
            </a:r>
          </a:p>
          <a:p>
            <a:pPr defTabSz="685800">
              <a:defRPr/>
            </a:pPr>
            <a:r>
              <a:rPr lang="fr-CH" sz="525" kern="0" dirty="0">
                <a:solidFill>
                  <a:srgbClr val="003057"/>
                </a:solidFill>
                <a:latin typeface="Nunito Sans"/>
              </a:rPr>
              <a:t>after exits </a:t>
            </a:r>
            <a:r>
              <a:rPr lang="fr-CH" sz="525" kern="0" baseline="30000" dirty="0">
                <a:solidFill>
                  <a:srgbClr val="003057"/>
                </a:solidFill>
                <a:latin typeface="Nunito Sans"/>
              </a:rPr>
              <a:t>2</a:t>
            </a:r>
            <a:endParaRPr lang="en-US" sz="525" kern="0" baseline="30000" dirty="0">
              <a:solidFill>
                <a:srgbClr val="003057"/>
              </a:solidFill>
              <a:latin typeface="Nunito Sans"/>
            </a:endParaRPr>
          </a:p>
        </p:txBody>
      </p:sp>
      <p:cxnSp>
        <p:nvCxnSpPr>
          <p:cNvPr id="74" name="Straight Connector 73">
            <a:extLst>
              <a:ext uri="{FF2B5EF4-FFF2-40B4-BE49-F238E27FC236}">
                <a16:creationId xmlns:a16="http://schemas.microsoft.com/office/drawing/2014/main" id="{66D4ADAA-345E-C133-3751-80FF3A122D5F}"/>
              </a:ext>
            </a:extLst>
          </p:cNvPr>
          <p:cNvCxnSpPr>
            <a:cxnSpLocks/>
            <a:endCxn id="50" idx="1"/>
          </p:cNvCxnSpPr>
          <p:nvPr/>
        </p:nvCxnSpPr>
        <p:spPr>
          <a:xfrm>
            <a:off x="7207712" y="2269805"/>
            <a:ext cx="107612" cy="11544"/>
          </a:xfrm>
          <a:prstGeom prst="line">
            <a:avLst/>
          </a:prstGeom>
          <a:noFill/>
          <a:ln w="6350" cap="flat" cmpd="sng" algn="ctr">
            <a:solidFill>
              <a:srgbClr val="003057"/>
            </a:solidFill>
            <a:prstDash val="solid"/>
            <a:miter lim="800000"/>
          </a:ln>
          <a:effectLst/>
        </p:spPr>
      </p:cxnSp>
      <p:sp>
        <p:nvSpPr>
          <p:cNvPr id="85" name="Rectangle: Rounded Corners 84">
            <a:extLst>
              <a:ext uri="{FF2B5EF4-FFF2-40B4-BE49-F238E27FC236}">
                <a16:creationId xmlns:a16="http://schemas.microsoft.com/office/drawing/2014/main" id="{3755CA77-69A3-E342-8F8E-C9C0786569D2}"/>
              </a:ext>
            </a:extLst>
          </p:cNvPr>
          <p:cNvSpPr/>
          <p:nvPr/>
        </p:nvSpPr>
        <p:spPr>
          <a:xfrm>
            <a:off x="4994622" y="3794927"/>
            <a:ext cx="469764" cy="222359"/>
          </a:xfrm>
          <a:prstGeom prst="roundRect">
            <a:avLst/>
          </a:prstGeom>
          <a:noFill/>
          <a:ln w="12700" cap="flat" cmpd="sng" algn="ctr">
            <a:noFill/>
            <a:prstDash val="sysDot"/>
            <a:miter lim="800000"/>
          </a:ln>
          <a:effectLst/>
        </p:spPr>
        <p:txBody>
          <a:bodyPr rtlCol="0" anchor="ctr"/>
          <a:lstStyle/>
          <a:p>
            <a:pPr algn="ctr" defTabSz="685800">
              <a:defRPr/>
            </a:pPr>
            <a:r>
              <a:rPr lang="fr-CH" sz="788" b="1" kern="0">
                <a:solidFill>
                  <a:srgbClr val="003057"/>
                </a:solidFill>
                <a:latin typeface="Nunito Sans"/>
              </a:rPr>
              <a:t>2015</a:t>
            </a:r>
            <a:endParaRPr lang="en-US" sz="600" b="1" kern="0">
              <a:solidFill>
                <a:srgbClr val="003057"/>
              </a:solidFill>
              <a:latin typeface="Nunito Sans"/>
            </a:endParaRPr>
          </a:p>
        </p:txBody>
      </p:sp>
      <p:cxnSp>
        <p:nvCxnSpPr>
          <p:cNvPr id="87" name="Straight Connector 86">
            <a:extLst>
              <a:ext uri="{FF2B5EF4-FFF2-40B4-BE49-F238E27FC236}">
                <a16:creationId xmlns:a16="http://schemas.microsoft.com/office/drawing/2014/main" id="{E4EF92A5-A3DB-E5F0-3DF4-DAEBA9FBB1C7}"/>
              </a:ext>
            </a:extLst>
          </p:cNvPr>
          <p:cNvCxnSpPr>
            <a:cxnSpLocks/>
          </p:cNvCxnSpPr>
          <p:nvPr/>
        </p:nvCxnSpPr>
        <p:spPr>
          <a:xfrm>
            <a:off x="4984386" y="3797066"/>
            <a:ext cx="2330941" cy="0"/>
          </a:xfrm>
          <a:prstGeom prst="line">
            <a:avLst/>
          </a:prstGeom>
          <a:noFill/>
          <a:ln w="12700" cap="flat" cmpd="sng" algn="ctr">
            <a:solidFill>
              <a:srgbClr val="003057"/>
            </a:solidFill>
            <a:prstDash val="solid"/>
            <a:miter lim="800000"/>
          </a:ln>
          <a:effectLst/>
        </p:spPr>
      </p:cxnSp>
      <p:sp>
        <p:nvSpPr>
          <p:cNvPr id="9" name="Rectangle: Rounded Corners 8">
            <a:extLst>
              <a:ext uri="{FF2B5EF4-FFF2-40B4-BE49-F238E27FC236}">
                <a16:creationId xmlns:a16="http://schemas.microsoft.com/office/drawing/2014/main" id="{D8BFB471-2CC0-8897-93D7-E0A3D9B84711}"/>
              </a:ext>
            </a:extLst>
          </p:cNvPr>
          <p:cNvSpPr/>
          <p:nvPr/>
        </p:nvSpPr>
        <p:spPr>
          <a:xfrm>
            <a:off x="5911086" y="3794926"/>
            <a:ext cx="469764" cy="222359"/>
          </a:xfrm>
          <a:prstGeom prst="roundRect">
            <a:avLst/>
          </a:prstGeom>
          <a:noFill/>
          <a:ln w="12700" cap="flat" cmpd="sng" algn="ctr">
            <a:noFill/>
            <a:prstDash val="sysDot"/>
            <a:miter lim="800000"/>
          </a:ln>
          <a:effectLst/>
        </p:spPr>
        <p:txBody>
          <a:bodyPr rtlCol="0" anchor="ctr"/>
          <a:lstStyle/>
          <a:p>
            <a:pPr algn="ctr" defTabSz="685800">
              <a:defRPr/>
            </a:pPr>
            <a:r>
              <a:rPr lang="fr-CH" sz="788" b="1" kern="0">
                <a:solidFill>
                  <a:srgbClr val="003057"/>
                </a:solidFill>
                <a:latin typeface="Nunito Sans"/>
              </a:rPr>
              <a:t>2025</a:t>
            </a:r>
            <a:endParaRPr lang="en-US" sz="600" b="1" kern="0">
              <a:solidFill>
                <a:srgbClr val="003057"/>
              </a:solidFill>
              <a:latin typeface="Nunito Sans"/>
            </a:endParaRPr>
          </a:p>
        </p:txBody>
      </p:sp>
      <p:sp>
        <p:nvSpPr>
          <p:cNvPr id="16" name="Rectangle: Rounded Corners 15">
            <a:extLst>
              <a:ext uri="{FF2B5EF4-FFF2-40B4-BE49-F238E27FC236}">
                <a16:creationId xmlns:a16="http://schemas.microsoft.com/office/drawing/2014/main" id="{46112F7D-607F-0B5D-DD0F-A7D445C79183}"/>
              </a:ext>
            </a:extLst>
          </p:cNvPr>
          <p:cNvSpPr/>
          <p:nvPr/>
        </p:nvSpPr>
        <p:spPr>
          <a:xfrm>
            <a:off x="6797058" y="3799255"/>
            <a:ext cx="469764" cy="222359"/>
          </a:xfrm>
          <a:prstGeom prst="roundRect">
            <a:avLst/>
          </a:prstGeom>
          <a:noFill/>
          <a:ln w="12700" cap="flat" cmpd="sng" algn="ctr">
            <a:noFill/>
            <a:prstDash val="sysDot"/>
            <a:miter lim="800000"/>
          </a:ln>
          <a:effectLst/>
        </p:spPr>
        <p:txBody>
          <a:bodyPr rtlCol="0" anchor="ctr"/>
          <a:lstStyle/>
          <a:p>
            <a:pPr algn="ctr" defTabSz="685800">
              <a:defRPr/>
            </a:pPr>
            <a:r>
              <a:rPr lang="fr-CH" sz="788" b="1" kern="0">
                <a:solidFill>
                  <a:srgbClr val="003057"/>
                </a:solidFill>
                <a:latin typeface="Nunito Sans"/>
              </a:rPr>
              <a:t>2029E</a:t>
            </a:r>
            <a:endParaRPr lang="en-US" sz="600" b="1" kern="0">
              <a:solidFill>
                <a:srgbClr val="003057"/>
              </a:solidFill>
              <a:latin typeface="Nunito Sans"/>
            </a:endParaRPr>
          </a:p>
        </p:txBody>
      </p:sp>
      <p:sp>
        <p:nvSpPr>
          <p:cNvPr id="35" name="TextBox 34">
            <a:extLst>
              <a:ext uri="{FF2B5EF4-FFF2-40B4-BE49-F238E27FC236}">
                <a16:creationId xmlns:a16="http://schemas.microsoft.com/office/drawing/2014/main" id="{9C61B6DF-E719-BFC1-75FE-66CE8EE57D84}"/>
              </a:ext>
            </a:extLst>
          </p:cNvPr>
          <p:cNvSpPr txBox="1"/>
          <p:nvPr/>
        </p:nvSpPr>
        <p:spPr>
          <a:xfrm>
            <a:off x="4733031" y="1765289"/>
            <a:ext cx="1654325" cy="496290"/>
          </a:xfrm>
          <a:prstGeom prst="rect">
            <a:avLst/>
          </a:prstGeom>
          <a:noFill/>
        </p:spPr>
        <p:txBody>
          <a:bodyPr wrap="square">
            <a:spAutoFit/>
          </a:bodyPr>
          <a:lstStyle/>
          <a:p>
            <a:pPr defTabSz="685800"/>
            <a:r>
              <a:rPr lang="en-US" sz="525" i="1" dirty="0">
                <a:solidFill>
                  <a:srgbClr val="4D4D4F"/>
                </a:solidFill>
                <a:latin typeface="Nunito Sans"/>
              </a:rPr>
              <a:t>USD 7.2 Tn of AUM is invested, unrealized,</a:t>
            </a:r>
          </a:p>
          <a:p>
            <a:pPr defTabSz="685800"/>
            <a:r>
              <a:rPr lang="en-US" sz="525" i="1" dirty="0">
                <a:solidFill>
                  <a:srgbClr val="4D4D4F"/>
                </a:solidFill>
                <a:latin typeface="Nunito Sans"/>
              </a:rPr>
              <a:t> in vintages in the 5-8 years bucket (2018-2021).</a:t>
            </a:r>
          </a:p>
          <a:p>
            <a:pPr defTabSz="685800"/>
            <a:r>
              <a:rPr lang="en-US" sz="525" i="1" dirty="0">
                <a:solidFill>
                  <a:srgbClr val="4D4D4F"/>
                </a:solidFill>
                <a:latin typeface="Nunito Sans"/>
              </a:rPr>
              <a:t>It is expected that USD 2.7Tn worth of exits could be realized if 2025 transaction volumes continue</a:t>
            </a:r>
          </a:p>
        </p:txBody>
      </p:sp>
    </p:spTree>
    <p:extLst>
      <p:ext uri="{BB962C8B-B14F-4D97-AF65-F5344CB8AC3E}">
        <p14:creationId xmlns:p14="http://schemas.microsoft.com/office/powerpoint/2010/main" val="4087106186"/>
      </p:ext>
    </p:extLst>
  </p:cSld>
  <p:clrMapOvr>
    <a:masterClrMapping/>
  </p:clrMapOvr>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575733" y="1349392"/>
            <a:ext cx="7984067" cy="749653"/>
          </a:xfrm>
        </p:spPr>
        <p:txBody>
          <a:bodyPr>
            <a:normAutofit fontScale="90000"/>
          </a:bodyPr>
          <a:lstStyle/>
          <a:p>
            <a:r>
              <a:rPr lang="en-GB" sz="3600" b="1" dirty="0"/>
              <a:t>Closing remarks of the day by the Facilitators</a:t>
            </a:r>
            <a:endParaRPr lang="en-US" sz="3600" dirty="0"/>
          </a:p>
        </p:txBody>
      </p:sp>
      <p:pic>
        <p:nvPicPr>
          <p:cNvPr id="3" name="Picture 2">
            <a:extLst>
              <a:ext uri="{FF2B5EF4-FFF2-40B4-BE49-F238E27FC236}">
                <a16:creationId xmlns:a16="http://schemas.microsoft.com/office/drawing/2014/main" id="{81E78D49-A11F-5061-11DF-99CF7223A600}"/>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4704189" y="2425756"/>
            <a:ext cx="1571580" cy="1571581"/>
          </a:xfrm>
          <a:prstGeom prst="ellipse">
            <a:avLst/>
          </a:prstGeom>
        </p:spPr>
      </p:pic>
      <p:pic>
        <p:nvPicPr>
          <p:cNvPr id="4" name="Picture 3">
            <a:extLst>
              <a:ext uri="{FF2B5EF4-FFF2-40B4-BE49-F238E27FC236}">
                <a16:creationId xmlns:a16="http://schemas.microsoft.com/office/drawing/2014/main" id="{4EE1B5B1-0865-9FB5-418E-8996E879C554}"/>
              </a:ext>
            </a:extLst>
          </p:cNvPr>
          <p:cNvPicPr>
            <a:picLocks noChangeAspect="1"/>
          </p:cNvPicPr>
          <p:nvPr/>
        </p:nvPicPr>
        <p:blipFill>
          <a:blip r:embed="rId4"/>
          <a:srcRect/>
          <a:stretch/>
        </p:blipFill>
        <p:spPr>
          <a:xfrm>
            <a:off x="2917067" y="2425756"/>
            <a:ext cx="1571580" cy="1571581"/>
          </a:xfrm>
          <a:prstGeom prst="ellipse">
            <a:avLst/>
          </a:prstGeom>
        </p:spPr>
      </p:pic>
      <p:sp>
        <p:nvSpPr>
          <p:cNvPr id="5" name="Subtitle 2">
            <a:extLst>
              <a:ext uri="{FF2B5EF4-FFF2-40B4-BE49-F238E27FC236}">
                <a16:creationId xmlns:a16="http://schemas.microsoft.com/office/drawing/2014/main" id="{FCAF07B6-E665-4AEE-1D89-3C8FEB805CAD}"/>
              </a:ext>
            </a:extLst>
          </p:cNvPr>
          <p:cNvSpPr txBox="1">
            <a:spLocks/>
          </p:cNvSpPr>
          <p:nvPr/>
        </p:nvSpPr>
        <p:spPr>
          <a:xfrm>
            <a:off x="2823227" y="4074182"/>
            <a:ext cx="1759261" cy="856394"/>
          </a:xfrm>
          <a:prstGeom prst="rect">
            <a:avLst/>
          </a:prstGeom>
        </p:spPr>
        <p:txBody>
          <a:bodyPr vert="horz" lIns="91440" tIns="45720" rIns="91440" bIns="45720" rtlCol="0">
            <a:noAutofit/>
          </a:bodyPr>
          <a:lstStyle>
            <a:lvl1pPr marL="0" indent="0" algn="ctr" defTabSz="342900" rtl="0" eaLnBrk="1" latinLnBrk="0" hangingPunct="1">
              <a:spcBef>
                <a:spcPct val="20000"/>
              </a:spcBef>
              <a:buFont typeface="Arial"/>
              <a:buNone/>
              <a:defRPr sz="2400" kern="1200">
                <a:solidFill>
                  <a:schemeClr val="tx1">
                    <a:tint val="75000"/>
                  </a:schemeClr>
                </a:solidFill>
                <a:latin typeface="+mn-lt"/>
                <a:ea typeface="+mn-ea"/>
                <a:cs typeface="+mn-cs"/>
              </a:defRPr>
            </a:lvl1pPr>
            <a:lvl2pPr marL="342900" indent="0" algn="ctr" defTabSz="342900" rtl="0" eaLnBrk="1" latinLnBrk="0" hangingPunct="1">
              <a:spcBef>
                <a:spcPct val="20000"/>
              </a:spcBef>
              <a:buFont typeface="Arial"/>
              <a:buNone/>
              <a:defRPr sz="2100" kern="1200">
                <a:solidFill>
                  <a:schemeClr val="tx1">
                    <a:tint val="75000"/>
                  </a:schemeClr>
                </a:solidFill>
                <a:latin typeface="+mn-lt"/>
                <a:ea typeface="+mn-ea"/>
                <a:cs typeface="+mn-cs"/>
              </a:defRPr>
            </a:lvl2pPr>
            <a:lvl3pPr marL="685800" indent="0" algn="ctr" defTabSz="342900" rtl="0" eaLnBrk="1" latinLnBrk="0" hangingPunct="1">
              <a:spcBef>
                <a:spcPct val="20000"/>
              </a:spcBef>
              <a:buFont typeface="Arial"/>
              <a:buNone/>
              <a:defRPr sz="1800" kern="1200">
                <a:solidFill>
                  <a:schemeClr val="tx1">
                    <a:tint val="75000"/>
                  </a:schemeClr>
                </a:solidFill>
                <a:latin typeface="+mn-lt"/>
                <a:ea typeface="+mn-ea"/>
                <a:cs typeface="+mn-cs"/>
              </a:defRPr>
            </a:lvl3pPr>
            <a:lvl4pPr marL="10287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4pPr>
            <a:lvl5pPr marL="13716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5pPr>
            <a:lvl6pPr marL="17145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6pPr>
            <a:lvl7pPr marL="20574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7pPr>
            <a:lvl8pPr marL="24003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8pPr>
            <a:lvl9pPr marL="27432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9pPr>
          </a:lstStyle>
          <a:p>
            <a:pPr>
              <a:spcBef>
                <a:spcPts val="0"/>
              </a:spcBef>
              <a:spcAft>
                <a:spcPts val="900"/>
              </a:spcAft>
              <a:defRPr/>
            </a:pPr>
            <a:r>
              <a:rPr lang="en-GB" sz="1200" b="1" dirty="0">
                <a:solidFill>
                  <a:srgbClr val="262526"/>
                </a:solidFill>
                <a:latin typeface="Calibri" panose="020F0502020204030204" pitchFamily="34" charset="0"/>
                <a:cs typeface="Calibri" panose="020F0502020204030204" pitchFamily="34" charset="0"/>
              </a:rPr>
              <a:t>Robert Paterson</a:t>
            </a:r>
            <a:br>
              <a:rPr lang="en-GB" sz="1200" b="1"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Wedlake Bell, UK / </a:t>
            </a:r>
            <a:br>
              <a:rPr lang="en-GB" sz="1200"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INSOL Europe </a:t>
            </a:r>
            <a:br>
              <a:rPr lang="en-GB" sz="1200"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Council Member</a:t>
            </a:r>
          </a:p>
        </p:txBody>
      </p:sp>
      <p:sp>
        <p:nvSpPr>
          <p:cNvPr id="7" name="Subtitle 2">
            <a:extLst>
              <a:ext uri="{FF2B5EF4-FFF2-40B4-BE49-F238E27FC236}">
                <a16:creationId xmlns:a16="http://schemas.microsoft.com/office/drawing/2014/main" id="{F8F7610E-0A39-30A7-4CC6-F3911F53EB8C}"/>
              </a:ext>
            </a:extLst>
          </p:cNvPr>
          <p:cNvSpPr txBox="1">
            <a:spLocks/>
          </p:cNvSpPr>
          <p:nvPr/>
        </p:nvSpPr>
        <p:spPr>
          <a:xfrm>
            <a:off x="4610349" y="4074182"/>
            <a:ext cx="1759261" cy="958666"/>
          </a:xfrm>
          <a:prstGeom prst="rect">
            <a:avLst/>
          </a:prstGeom>
        </p:spPr>
        <p:txBody>
          <a:bodyPr vert="horz" lIns="91440" tIns="45720" rIns="91440" bIns="45720" rtlCol="0">
            <a:noAutofit/>
          </a:bodyPr>
          <a:lstStyle>
            <a:lvl1pPr marL="0" indent="0" algn="ctr" defTabSz="342900" rtl="0" eaLnBrk="1" latinLnBrk="0" hangingPunct="1">
              <a:spcBef>
                <a:spcPct val="20000"/>
              </a:spcBef>
              <a:buFont typeface="Arial"/>
              <a:buNone/>
              <a:defRPr sz="2400" kern="1200">
                <a:solidFill>
                  <a:schemeClr val="tx1">
                    <a:tint val="75000"/>
                  </a:schemeClr>
                </a:solidFill>
                <a:latin typeface="+mn-lt"/>
                <a:ea typeface="+mn-ea"/>
                <a:cs typeface="+mn-cs"/>
              </a:defRPr>
            </a:lvl1pPr>
            <a:lvl2pPr marL="342900" indent="0" algn="ctr" defTabSz="342900" rtl="0" eaLnBrk="1" latinLnBrk="0" hangingPunct="1">
              <a:spcBef>
                <a:spcPct val="20000"/>
              </a:spcBef>
              <a:buFont typeface="Arial"/>
              <a:buNone/>
              <a:defRPr sz="2100" kern="1200">
                <a:solidFill>
                  <a:schemeClr val="tx1">
                    <a:tint val="75000"/>
                  </a:schemeClr>
                </a:solidFill>
                <a:latin typeface="+mn-lt"/>
                <a:ea typeface="+mn-ea"/>
                <a:cs typeface="+mn-cs"/>
              </a:defRPr>
            </a:lvl2pPr>
            <a:lvl3pPr marL="685800" indent="0" algn="ctr" defTabSz="342900" rtl="0" eaLnBrk="1" latinLnBrk="0" hangingPunct="1">
              <a:spcBef>
                <a:spcPct val="20000"/>
              </a:spcBef>
              <a:buFont typeface="Arial"/>
              <a:buNone/>
              <a:defRPr sz="1800" kern="1200">
                <a:solidFill>
                  <a:schemeClr val="tx1">
                    <a:tint val="75000"/>
                  </a:schemeClr>
                </a:solidFill>
                <a:latin typeface="+mn-lt"/>
                <a:ea typeface="+mn-ea"/>
                <a:cs typeface="+mn-cs"/>
              </a:defRPr>
            </a:lvl3pPr>
            <a:lvl4pPr marL="10287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4pPr>
            <a:lvl5pPr marL="13716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5pPr>
            <a:lvl6pPr marL="17145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6pPr>
            <a:lvl7pPr marL="20574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7pPr>
            <a:lvl8pPr marL="24003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8pPr>
            <a:lvl9pPr marL="27432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9pPr>
          </a:lstStyle>
          <a:p>
            <a:pPr>
              <a:spcBef>
                <a:spcPts val="0"/>
              </a:spcBef>
              <a:spcAft>
                <a:spcPts val="900"/>
              </a:spcAft>
              <a:defRPr/>
            </a:pPr>
            <a:r>
              <a:rPr lang="en-GB" sz="1200" b="1" dirty="0">
                <a:solidFill>
                  <a:srgbClr val="262526"/>
                </a:solidFill>
                <a:latin typeface="Calibri" panose="020F0502020204030204" pitchFamily="34" charset="0"/>
                <a:cs typeface="Calibri" panose="020F0502020204030204" pitchFamily="34" charset="0"/>
              </a:rPr>
              <a:t>Katarzyna Kostępska</a:t>
            </a:r>
            <a:br>
              <a:rPr lang="en-GB" sz="1200" b="1"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KKG Legal,</a:t>
            </a:r>
            <a:br>
              <a:rPr lang="en-GB" sz="1200"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Poland</a:t>
            </a:r>
          </a:p>
        </p:txBody>
      </p:sp>
    </p:spTree>
    <p:extLst>
      <p:ext uri="{BB962C8B-B14F-4D97-AF65-F5344CB8AC3E}">
        <p14:creationId xmlns:p14="http://schemas.microsoft.com/office/powerpoint/2010/main" val="3977085741"/>
      </p:ext>
    </p:extLst>
  </p:cSld>
  <p:clrMapOvr>
    <a:masterClrMapping/>
  </p:clrMapOvr>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07143A-01C0-5417-AA73-F013BC949B24}"/>
            </a:ext>
          </a:extLst>
        </p:cNvPr>
        <p:cNvGrpSpPr/>
        <p:nvPr/>
      </p:nvGrpSpPr>
      <p:grpSpPr>
        <a:xfrm>
          <a:off x="0" y="0"/>
          <a:ext cx="0" cy="0"/>
          <a:chOff x="0" y="0"/>
          <a:chExt cx="0" cy="0"/>
        </a:xfrm>
      </p:grpSpPr>
      <p:sp>
        <p:nvSpPr>
          <p:cNvPr id="7" name="TextBox 1">
            <a:extLst>
              <a:ext uri="{FF2B5EF4-FFF2-40B4-BE49-F238E27FC236}">
                <a16:creationId xmlns:a16="http://schemas.microsoft.com/office/drawing/2014/main" id="{870745BF-85FF-8170-F9E7-9C0AD6D6735B}"/>
              </a:ext>
            </a:extLst>
          </p:cNvPr>
          <p:cNvSpPr txBox="1">
            <a:spLocks noChangeArrowheads="1"/>
          </p:cNvSpPr>
          <p:nvPr/>
        </p:nvSpPr>
        <p:spPr bwMode="auto">
          <a:xfrm>
            <a:off x="1372791" y="1215164"/>
            <a:ext cx="6398419"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800" b="1" dirty="0">
                <a:latin typeface="Calibri"/>
                <a:cs typeface="Calibri"/>
              </a:rPr>
              <a:t>Thanks to all our 2026 Annual Congress Sponsors</a:t>
            </a:r>
          </a:p>
        </p:txBody>
      </p:sp>
      <p:pic>
        <p:nvPicPr>
          <p:cNvPr id="3" name="Picture 2">
            <a:extLst>
              <a:ext uri="{FF2B5EF4-FFF2-40B4-BE49-F238E27FC236}">
                <a16:creationId xmlns:a16="http://schemas.microsoft.com/office/drawing/2014/main" id="{7FFCF0F0-18F7-7AC0-AD50-370373D105C8}"/>
              </a:ext>
            </a:extLst>
          </p:cNvPr>
          <p:cNvPicPr>
            <a:picLocks noChangeAspect="1"/>
          </p:cNvPicPr>
          <p:nvPr/>
        </p:nvPicPr>
        <p:blipFill>
          <a:blip r:embed="rId2"/>
          <a:stretch>
            <a:fillRect/>
          </a:stretch>
        </p:blipFill>
        <p:spPr>
          <a:xfrm>
            <a:off x="261390" y="1584496"/>
            <a:ext cx="8882610" cy="3553044"/>
          </a:xfrm>
          <a:prstGeom prst="rect">
            <a:avLst/>
          </a:prstGeom>
        </p:spPr>
      </p:pic>
    </p:spTree>
    <p:extLst>
      <p:ext uri="{BB962C8B-B14F-4D97-AF65-F5344CB8AC3E}">
        <p14:creationId xmlns:p14="http://schemas.microsoft.com/office/powerpoint/2010/main" val="3515241007"/>
      </p:ext>
    </p:extLst>
  </p:cSld>
  <p:clrMapOvr>
    <a:masterClrMapping/>
  </p:clrMapOvr>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1063846" y="1494320"/>
            <a:ext cx="7016308" cy="1659585"/>
          </a:xfrm>
        </p:spPr>
        <p:txBody>
          <a:bodyPr>
            <a:normAutofit/>
          </a:bodyPr>
          <a:lstStyle/>
          <a:p>
            <a:pPr>
              <a:spcAft>
                <a:spcPts val="1800"/>
              </a:spcAft>
            </a:pPr>
            <a:r>
              <a:rPr lang="en-US" sz="3200" b="1" dirty="0"/>
              <a:t>Young Members’ Group Reception</a:t>
            </a:r>
            <a:br>
              <a:rPr lang="en-GB" sz="3200" b="1" dirty="0"/>
            </a:br>
            <a:br>
              <a:rPr lang="en-GB" sz="3200" b="1" dirty="0"/>
            </a:br>
            <a:r>
              <a:rPr lang="en-GB" sz="2000" b="1" dirty="0"/>
              <a:t>Kindly Sponsored By</a:t>
            </a:r>
            <a:endParaRPr lang="en-US" sz="2000" b="1" dirty="0"/>
          </a:p>
        </p:txBody>
      </p:sp>
      <p:pic>
        <p:nvPicPr>
          <p:cNvPr id="7" name="Picture 6"/>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97941" y="3133623"/>
            <a:ext cx="7748118" cy="1012174"/>
          </a:xfrm>
          <a:prstGeom prst="rect">
            <a:avLst/>
          </a:prstGeom>
        </p:spPr>
      </p:pic>
    </p:spTree>
    <p:extLst>
      <p:ext uri="{BB962C8B-B14F-4D97-AF65-F5344CB8AC3E}">
        <p14:creationId xmlns:p14="http://schemas.microsoft.com/office/powerpoint/2010/main" val="82334091"/>
      </p:ext>
    </p:extLst>
  </p:cSld>
  <p:clrMapOvr>
    <a:masterClrMapping/>
  </p:clrMapOvr>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group of people running&#10;&#10;AI-generated content may be incorrect.">
            <a:extLst>
              <a:ext uri="{FF2B5EF4-FFF2-40B4-BE49-F238E27FC236}">
                <a16:creationId xmlns:a16="http://schemas.microsoft.com/office/drawing/2014/main" id="{9A03A2A4-0762-6996-5F07-A9159C0ABDE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19772" y="1779098"/>
            <a:ext cx="4536130" cy="2790648"/>
          </a:xfrm>
          <a:prstGeom prst="rect">
            <a:avLst/>
          </a:prstGeom>
        </p:spPr>
      </p:pic>
      <p:sp>
        <p:nvSpPr>
          <p:cNvPr id="2" name="Title 1">
            <a:extLst>
              <a:ext uri="{FF2B5EF4-FFF2-40B4-BE49-F238E27FC236}">
                <a16:creationId xmlns:a16="http://schemas.microsoft.com/office/drawing/2014/main" id="{9AB1552E-B4D0-709F-10ED-5CF902106A89}"/>
              </a:ext>
            </a:extLst>
          </p:cNvPr>
          <p:cNvSpPr>
            <a:spLocks noGrp="1"/>
          </p:cNvSpPr>
          <p:nvPr>
            <p:ph type="title"/>
          </p:nvPr>
        </p:nvSpPr>
        <p:spPr>
          <a:xfrm>
            <a:off x="4530147" y="1592927"/>
            <a:ext cx="4382407" cy="1414798"/>
          </a:xfrm>
        </p:spPr>
        <p:txBody>
          <a:bodyPr>
            <a:normAutofit fontScale="90000"/>
          </a:bodyPr>
          <a:lstStyle/>
          <a:p>
            <a:r>
              <a:rPr lang="en-US" sz="5300" b="1" dirty="0"/>
              <a:t>5km run</a:t>
            </a:r>
            <a:br>
              <a:rPr lang="en-US" sz="3600" b="1" dirty="0"/>
            </a:br>
            <a:r>
              <a:rPr lang="en-US" sz="2700" b="1" dirty="0"/>
              <a:t>Saturday 17 October </a:t>
            </a:r>
            <a:br>
              <a:rPr lang="en-US" sz="2700" b="1" dirty="0"/>
            </a:br>
            <a:r>
              <a:rPr lang="en-US" sz="2700" b="1" dirty="0"/>
              <a:t>Meet in the lobby @ 07:15am!</a:t>
            </a:r>
            <a:endParaRPr lang="en-US" sz="2700" dirty="0"/>
          </a:p>
        </p:txBody>
      </p:sp>
      <p:sp>
        <p:nvSpPr>
          <p:cNvPr id="3" name="TextBox 2">
            <a:extLst>
              <a:ext uri="{FF2B5EF4-FFF2-40B4-BE49-F238E27FC236}">
                <a16:creationId xmlns:a16="http://schemas.microsoft.com/office/drawing/2014/main" id="{05108F92-5826-E3B3-F166-253FE20C7506}"/>
              </a:ext>
            </a:extLst>
          </p:cNvPr>
          <p:cNvSpPr txBox="1"/>
          <p:nvPr/>
        </p:nvSpPr>
        <p:spPr>
          <a:xfrm>
            <a:off x="5326620" y="3174422"/>
            <a:ext cx="2789462" cy="369332"/>
          </a:xfrm>
          <a:prstGeom prst="rect">
            <a:avLst/>
          </a:prstGeom>
          <a:noFill/>
        </p:spPr>
        <p:txBody>
          <a:bodyPr wrap="square" rtlCol="0">
            <a:spAutoFit/>
          </a:bodyPr>
          <a:lstStyle/>
          <a:p>
            <a:pPr algn="ctr"/>
            <a:r>
              <a:rPr lang="en-US" dirty="0"/>
              <a:t>Kindly Sponsored by</a:t>
            </a:r>
          </a:p>
        </p:txBody>
      </p:sp>
      <p:pic>
        <p:nvPicPr>
          <p:cNvPr id="5" name="Picture 4">
            <a:extLst>
              <a:ext uri="{FF2B5EF4-FFF2-40B4-BE49-F238E27FC236}">
                <a16:creationId xmlns:a16="http://schemas.microsoft.com/office/drawing/2014/main" id="{54EF7329-DF97-D638-4934-790E33F164F9}"/>
              </a:ext>
            </a:extLst>
          </p:cNvPr>
          <p:cNvPicPr>
            <a:picLocks noChangeAspect="1"/>
          </p:cNvPicPr>
          <p:nvPr/>
        </p:nvPicPr>
        <p:blipFill>
          <a:blip r:embed="rId3"/>
          <a:stretch>
            <a:fillRect/>
          </a:stretch>
        </p:blipFill>
        <p:spPr>
          <a:xfrm>
            <a:off x="5645032" y="3639670"/>
            <a:ext cx="2378392" cy="1165412"/>
          </a:xfrm>
          <a:prstGeom prst="rect">
            <a:avLst/>
          </a:prstGeom>
        </p:spPr>
      </p:pic>
    </p:spTree>
    <p:extLst>
      <p:ext uri="{BB962C8B-B14F-4D97-AF65-F5344CB8AC3E}">
        <p14:creationId xmlns:p14="http://schemas.microsoft.com/office/powerpoint/2010/main" val="390202512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6.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a:fillStyleLst>
        <a:solidFill>
          <a:schemeClr val="phClr"/>
        </a:solidFill>
        <a:solidFill>
          <a:schemeClr val="phClr"/>
        </a:solidFill>
        <a:solidFill>
          <a:schemeClr val="phClr"/>
        </a:solidFill>
      </a:fillStyleLst>
      <a:lnStyleLst>
        <a:ln w="6350" cap="flat" cmpd="sng" algn="ctr">
          <a:prstDash val="solid"/>
          <a:miter/>
        </a:ln>
        <a:ln w="6350" cap="flat" cmpd="sng" algn="ctr">
          <a:prstDash val="solid"/>
          <a:miter/>
        </a:ln>
        <a:ln w="6350" cap="flat" cmpd="sng" algn="ctr">
          <a:prstDash val="solid"/>
          <a:miter/>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objectDefaults/>
  <a:extraClrSchemeLst/>
</a:theme>
</file>

<file path=ppt/theme/theme7.xml><?xml version="1.0" encoding="utf-8"?>
<a:theme xmlns:a="http://schemas.openxmlformats.org/drawingml/2006/main" name="NautaDutilh – Blue">
  <a:themeElements>
    <a:clrScheme name="NautaDutilh 2023">
      <a:dk1>
        <a:srgbClr val="000000"/>
      </a:dk1>
      <a:lt1>
        <a:srgbClr val="FFFFFF"/>
      </a:lt1>
      <a:dk2>
        <a:srgbClr val="1566A1"/>
      </a:dk2>
      <a:lt2>
        <a:srgbClr val="E7E9F5"/>
      </a:lt2>
      <a:accent1>
        <a:srgbClr val="B397AE"/>
      </a:accent1>
      <a:accent2>
        <a:srgbClr val="D1BFAB"/>
      </a:accent2>
      <a:accent3>
        <a:srgbClr val="9EA7C6"/>
      </a:accent3>
      <a:accent4>
        <a:srgbClr val="FDF2DC"/>
      </a:accent4>
      <a:accent5>
        <a:srgbClr val="1C85C9"/>
      </a:accent5>
      <a:accent6>
        <a:srgbClr val="F3AF3C"/>
      </a:accent6>
      <a:hlink>
        <a:srgbClr val="0563C1"/>
      </a:hlink>
      <a:folHlink>
        <a:srgbClr val="954F72"/>
      </a:folHlink>
    </a:clrScheme>
    <a:fontScheme name="Custom 104">
      <a:majorFont>
        <a:latin typeface="HelveticaNeue LT 45 Light"/>
        <a:ea typeface="HelveticaNeue LT 45 Light"/>
        <a:cs typeface="Arial"/>
      </a:majorFont>
      <a:minorFont>
        <a:latin typeface="Arial"/>
        <a:ea typeface="Arial"/>
        <a:cs typeface="Arial"/>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2"/>
        </a:solidFill>
        <a:ln>
          <a:solidFill>
            <a:schemeClr val="bg2"/>
          </a:solid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accent1"/>
          </a:solidFill>
          <a:prstDash val="solid"/>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1600" dirty="0" smtClean="0">
            <a:solidFill>
              <a:schemeClr val="accent1"/>
            </a:solidFill>
          </a:defRPr>
        </a:defPPr>
      </a:lstStyle>
    </a:txDef>
  </a:objectDefaults>
  <a:extraClrSchemeLst/>
  <a:extLst>
    <a:ext uri="{05A4C25C-085E-4340-85A3-A5531E510DB2}">
      <thm15:themeFamily xmlns:thm15="http://schemas.microsoft.com/office/thememl/2012/main" name="PPT Sea blue bar_white background" id="{1330DD43-A8AA-2E4A-93B6-5618E3A8E9A1}" vid="{238F4673-6DFE-994E-B33A-FE3AC9B000FE}"/>
    </a:ext>
  </a:extLst>
</a:theme>
</file>

<file path=ppt/theme/theme8.xml><?xml version="1.0" encoding="utf-8"?>
<a:theme xmlns:a="http://schemas.openxmlformats.org/drawingml/2006/main" name="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9.xml><?xml version="1.0" encoding="utf-8"?>
<a:theme xmlns:a="http://schemas.openxmlformats.org/drawingml/2006/main" name="KROLLTHEMEDYNAMIC">
  <a:themeElements>
    <a:clrScheme name="Kroll">
      <a:dk1>
        <a:srgbClr val="4D4D4F"/>
      </a:dk1>
      <a:lt1>
        <a:srgbClr val="FFFFFF"/>
      </a:lt1>
      <a:dk2>
        <a:srgbClr val="14487F"/>
      </a:dk2>
      <a:lt2>
        <a:srgbClr val="FFFFFF"/>
      </a:lt2>
      <a:accent1>
        <a:srgbClr val="14487F"/>
      </a:accent1>
      <a:accent2>
        <a:srgbClr val="43B049"/>
      </a:accent2>
      <a:accent3>
        <a:srgbClr val="4C9FC8"/>
      </a:accent3>
      <a:accent4>
        <a:srgbClr val="003057"/>
      </a:accent4>
      <a:accent5>
        <a:srgbClr val="A7A8A9"/>
      </a:accent5>
      <a:accent6>
        <a:srgbClr val="BF0D3E"/>
      </a:accent6>
      <a:hlink>
        <a:srgbClr val="43B049"/>
      </a:hlink>
      <a:folHlink>
        <a:srgbClr val="C4D600"/>
      </a:folHlink>
    </a:clrScheme>
    <a:fontScheme name="Kroll Fonts">
      <a:majorFont>
        <a:latin typeface="Nunito Sans ExtraBold"/>
        <a:ea typeface=""/>
        <a:cs typeface=""/>
      </a:majorFont>
      <a:minorFont>
        <a:latin typeface="Nunito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algn="l">
          <a:defRPr sz="1600" dirty="0" smtClean="0"/>
        </a:defPPr>
      </a:lstStyle>
    </a:txDef>
  </a:objectDefaults>
  <a:extraClrSchemeLst/>
  <a:extLst>
    <a:ext uri="{05A4C25C-085E-4340-85A3-A5531E510DB2}">
      <thm15:themeFamily xmlns:thm15="http://schemas.microsoft.com/office/thememl/2012/main" name="KROLLTHEME" id="{67A94F5D-3482-4B1C-A234-C8F3E9393881}" vid="{981DD1A5-1710-4AC5-A6A6-35FA1B7C530B}"/>
    </a:ext>
  </a:extLst>
</a:theme>
</file>

<file path=ppt/theme/theme10.xml><?xml version="1.0" encoding="utf-8"?>
<a:theme xmlns:a="http://schemas.openxmlformats.org/drawingml/2006/main" name="1_Kroll">
  <a:themeElements>
    <a:clrScheme name="Kroll Colors 2016">
      <a:dk1>
        <a:srgbClr val="4D4D4F"/>
      </a:dk1>
      <a:lt1>
        <a:sysClr val="window" lastClr="FFFFFF"/>
      </a:lt1>
      <a:dk2>
        <a:srgbClr val="14487F"/>
      </a:dk2>
      <a:lt2>
        <a:srgbClr val="FFFFFF"/>
      </a:lt2>
      <a:accent1>
        <a:srgbClr val="14487F"/>
      </a:accent1>
      <a:accent2>
        <a:srgbClr val="43B049"/>
      </a:accent2>
      <a:accent3>
        <a:srgbClr val="4C9FC8"/>
      </a:accent3>
      <a:accent4>
        <a:srgbClr val="003057"/>
      </a:accent4>
      <a:accent5>
        <a:srgbClr val="A7A8A9"/>
      </a:accent5>
      <a:accent6>
        <a:srgbClr val="BF0D3E"/>
      </a:accent6>
      <a:hlink>
        <a:srgbClr val="43B049"/>
      </a:hlink>
      <a:folHlink>
        <a:srgbClr val="C4D600"/>
      </a:folHlink>
    </a:clrScheme>
    <a:fontScheme name="Kroll Fonts">
      <a:majorFont>
        <a:latin typeface="Nunito Sans ExtraBold"/>
        <a:ea typeface=""/>
        <a:cs typeface=""/>
        <a:font script="Jpan" typeface="MS Pゴシック"/>
      </a:majorFont>
      <a:minorFont>
        <a:latin typeface="Nunito Sans"/>
        <a:ea typeface=""/>
        <a:cs typeface=""/>
        <a:font script="Jpan" typeface="MS Pゴシック"/>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tx2"/>
        </a:solidFill>
        <a:ln w="28575">
          <a:noFill/>
        </a:ln>
      </a:spPr>
      <a:bodyPr rtlCol="0" anchor="ctr"/>
      <a:lstStyle>
        <a:defPPr algn="ctr">
          <a:defRPr dirty="0" smtClean="0"/>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square" rtlCol="0">
        <a:spAutoFit/>
      </a:bodyPr>
      <a:lstStyle>
        <a:defPPr algn="l">
          <a:defRPr sz="1600" dirty="0" smtClean="0"/>
        </a:defPPr>
      </a:lstStyle>
    </a:txDef>
  </a:objectDefaults>
  <a:extraClrSchemeLst/>
  <a:extLst>
    <a:ext uri="{05A4C25C-085E-4340-85A3-A5531E510DB2}">
      <thm15:themeFamily xmlns:thm15="http://schemas.microsoft.com/office/thememl/2012/main" name="Kroll" id="{52228557-B8C2-4C49-A4F7-7EA2E7A6ED3D}" vid="{68B2E761-92CC-440D-8D2E-6739F2966EFE}"/>
    </a:ext>
  </a:extLst>
</a:theme>
</file>

<file path=ppt/theme/theme11.xml><?xml version="1.0" encoding="utf-8"?>
<a:theme xmlns:a="http://schemas.openxmlformats.org/drawingml/2006/main" name="6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5B5C63"/>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Override1.xml><?xml version="1.0" encoding="utf-8"?>
<a:themeOverride xmlns:a="http://schemas.openxmlformats.org/drawingml/2006/main">
  <a:clrScheme name="NautaDutilh 2023">
    <a:dk1>
      <a:srgbClr val="000000"/>
    </a:dk1>
    <a:lt1>
      <a:srgbClr val="FFFFFF"/>
    </a:lt1>
    <a:dk2>
      <a:srgbClr val="1566A1"/>
    </a:dk2>
    <a:lt2>
      <a:srgbClr val="E7E9F5"/>
    </a:lt2>
    <a:accent1>
      <a:srgbClr val="B397AE"/>
    </a:accent1>
    <a:accent2>
      <a:srgbClr val="D1BFAB"/>
    </a:accent2>
    <a:accent3>
      <a:srgbClr val="9EA7C6"/>
    </a:accent3>
    <a:accent4>
      <a:srgbClr val="FDF2DC"/>
    </a:accent4>
    <a:accent5>
      <a:srgbClr val="1C85C9"/>
    </a:accent5>
    <a:accent6>
      <a:srgbClr val="F3AF3C"/>
    </a:accent6>
    <a:hlink>
      <a:srgbClr val="0563C1"/>
    </a:hlink>
    <a:folHlink>
      <a:srgbClr val="954F72"/>
    </a:folHlink>
  </a:clrScheme>
</a:themeOverride>
</file>

<file path=ppt/theme/themeOverride2.xml><?xml version="1.0" encoding="utf-8"?>
<a:themeOverride xmlns:a="http://schemas.openxmlformats.org/drawingml/2006/main">
  <a:clrScheme name="Kroll">
    <a:dk1>
      <a:srgbClr val="4D4D4F"/>
    </a:dk1>
    <a:lt1>
      <a:srgbClr val="FFFFFF"/>
    </a:lt1>
    <a:dk2>
      <a:srgbClr val="14487F"/>
    </a:dk2>
    <a:lt2>
      <a:srgbClr val="FFFFFF"/>
    </a:lt2>
    <a:accent1>
      <a:srgbClr val="14487F"/>
    </a:accent1>
    <a:accent2>
      <a:srgbClr val="43B049"/>
    </a:accent2>
    <a:accent3>
      <a:srgbClr val="4C9FC8"/>
    </a:accent3>
    <a:accent4>
      <a:srgbClr val="003057"/>
    </a:accent4>
    <a:accent5>
      <a:srgbClr val="A7A8A9"/>
    </a:accent5>
    <a:accent6>
      <a:srgbClr val="BF0D3E"/>
    </a:accent6>
    <a:hlink>
      <a:srgbClr val="43B049"/>
    </a:hlink>
    <a:folHlink>
      <a:srgbClr val="C4D600"/>
    </a:folHlink>
  </a:clrScheme>
  <a:fontScheme name="Kroll Fonts">
    <a:majorFont>
      <a:latin typeface="Nunito Sans ExtraBold"/>
      <a:ea typeface=""/>
      <a:cs typeface=""/>
    </a:majorFont>
    <a:minorFont>
      <a:latin typeface="Nunito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otalTime>819</TotalTime>
  <Words>5443</Words>
  <Application>Microsoft Macintosh PowerPoint</Application>
  <PresentationFormat>On-screen Show (16:9)</PresentationFormat>
  <Paragraphs>878</Paragraphs>
  <Slides>198</Slides>
  <Notes>48</Notes>
  <HiddenSlides>1</HiddenSlides>
  <MMClips>0</MMClips>
  <ScaleCrop>false</ScaleCrop>
  <HeadingPairs>
    <vt:vector size="8" baseType="variant">
      <vt:variant>
        <vt:lpstr>Fonts Used</vt:lpstr>
      </vt:variant>
      <vt:variant>
        <vt:i4>16</vt:i4>
      </vt:variant>
      <vt:variant>
        <vt:lpstr>Theme</vt:lpstr>
      </vt:variant>
      <vt:variant>
        <vt:i4>11</vt:i4>
      </vt:variant>
      <vt:variant>
        <vt:lpstr>Embedded OLE Servers</vt:lpstr>
      </vt:variant>
      <vt:variant>
        <vt:i4>1</vt:i4>
      </vt:variant>
      <vt:variant>
        <vt:lpstr>Slide Titles</vt:lpstr>
      </vt:variant>
      <vt:variant>
        <vt:i4>198</vt:i4>
      </vt:variant>
    </vt:vector>
  </HeadingPairs>
  <TitlesOfParts>
    <vt:vector size="226" baseType="lpstr">
      <vt:lpstr>Anton</vt:lpstr>
      <vt:lpstr>Aptos</vt:lpstr>
      <vt:lpstr>Arial</vt:lpstr>
      <vt:lpstr>Calibri</vt:lpstr>
      <vt:lpstr>Cambria</vt:lpstr>
      <vt:lpstr>Courier New</vt:lpstr>
      <vt:lpstr>Nunito Sans</vt:lpstr>
      <vt:lpstr>Nunito Sans ExtraBold</vt:lpstr>
      <vt:lpstr>Open Sans</vt:lpstr>
      <vt:lpstr>Open Sans Bold</vt:lpstr>
      <vt:lpstr>Open Sans Italics</vt:lpstr>
      <vt:lpstr>Poppins</vt:lpstr>
      <vt:lpstr>Symbol</vt:lpstr>
      <vt:lpstr>System Font Regular</vt:lpstr>
      <vt:lpstr>Times New Roman</vt:lpstr>
      <vt:lpstr>Wingdings</vt:lpstr>
      <vt:lpstr>Office Theme</vt:lpstr>
      <vt:lpstr>1_Office Theme</vt:lpstr>
      <vt:lpstr>2_Office Theme</vt:lpstr>
      <vt:lpstr>3_Office Theme</vt:lpstr>
      <vt:lpstr>4_Office Theme</vt:lpstr>
      <vt:lpstr>Office</vt:lpstr>
      <vt:lpstr>NautaDutilh – Blue</vt:lpstr>
      <vt:lpstr>5_Office Theme</vt:lpstr>
      <vt:lpstr>KROLLTHEMEDYNAMIC</vt:lpstr>
      <vt:lpstr>1_Kroll</vt:lpstr>
      <vt:lpstr>6_Office Theme</vt:lpstr>
      <vt:lpstr>think-cell Slide</vt:lpstr>
      <vt:lpstr>PowerPoint Presentation</vt:lpstr>
      <vt:lpstr>Opening remarks of the day by the Facilitators</vt:lpstr>
      <vt:lpstr>PowerPoint Presentation</vt:lpstr>
      <vt:lpstr>PowerPoint Presentation</vt:lpstr>
      <vt:lpstr>Congress General Sponsors</vt:lpstr>
      <vt:lpstr>Technical Session Sponsors</vt:lpstr>
      <vt:lpstr> Opening remarks of the Annual Congress </vt:lpstr>
      <vt:lpstr>PowerPoint Presentation</vt:lpstr>
      <vt:lpstr> Opening remarks of the Annual Congress </vt:lpstr>
      <vt:lpstr>Keynote Speaker:  Admiral Henrique Gouveia e Melo  Former Chief of the  Portuguese Navy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Navigating Fragmentation: Restructuring and Insolvency in a Geopolitically Uncertain World</vt:lpstr>
      <vt:lpstr>Navigating Fragmentation</vt:lpstr>
      <vt:lpstr>Our panel</vt:lpstr>
      <vt:lpstr>The route from rights to recovery</vt:lpstr>
      <vt:lpstr>Three restructuring settings</vt:lpstr>
      <vt:lpstr>When does a sanctions problem become a restructuring or insolvency problem?</vt:lpstr>
      <vt:lpstr>Can legal rights be turned into recoverable value?</vt:lpstr>
      <vt:lpstr>Can value reach creditors, and when?</vt:lpstr>
      <vt:lpstr>One transaction, different rules</vt:lpstr>
      <vt:lpstr>What would you do first?</vt:lpstr>
      <vt:lpstr>PowerPoint Presentation</vt:lpstr>
      <vt:lpstr>Take the Work Out of Networking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Coffee Break    Kindly Sponsored By</vt:lpstr>
      <vt:lpstr>Last in Line or Still in the Game? Shareholder Rights in European Restructuring</vt:lpstr>
      <vt:lpstr>Last in Line or Still in the Game?  Shareholders’ Rights in European Restructuring</vt:lpstr>
      <vt:lpstr>Speakers</vt:lpstr>
      <vt:lpstr>PowerPoint Presentation</vt:lpstr>
      <vt:lpstr>Staying in the Game: Absolute Priority Rule: How absolute is the APR?</vt:lpstr>
      <vt:lpstr>PowerPoint Presentation</vt:lpstr>
      <vt:lpstr>PowerPoint Presentation</vt:lpstr>
      <vt:lpstr>In conclusion</vt:lpstr>
      <vt:lpstr>Back to Square 0.5: Pre-Pack Bankruptcy</vt:lpstr>
      <vt:lpstr>Back to Square 0.5 Prepack Bankruptcy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Battle of the Break-out Sessions!</vt:lpstr>
      <vt:lpstr>Delegate Lunch  Kindly Sponsored By</vt:lpstr>
      <vt:lpstr>Break-out Sessions</vt:lpstr>
      <vt:lpstr>Breakout Session II. Deal or No Deal? Can Mediation Save a Restructuring?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Coffee Break  Kindly Sponsored By</vt:lpstr>
      <vt:lpstr>Technical Session Sponsors</vt:lpstr>
      <vt:lpstr> Man, Machine &amp; the Courtroom</vt:lpstr>
      <vt:lpstr>Man, machine and the courtroom</vt:lpstr>
      <vt:lpstr>The impact of AI – a preview?</vt:lpstr>
      <vt:lpstr>Agenda.</vt:lpstr>
      <vt:lpstr>Introduction panellists.</vt:lpstr>
      <vt:lpstr>Block 1. How is AI used currently?</vt:lpstr>
      <vt:lpstr>Block 2. Wishful thinking – how should we use AI?</vt:lpstr>
      <vt:lpstr>Block 3: Given the risks and chances of AI, how do we and our organisations have to adapt?</vt:lpstr>
      <vt:lpstr>Questions &amp; remarks</vt:lpstr>
      <vt:lpstr>So what… ?</vt:lpstr>
      <vt:lpstr>Thank you for your audience!</vt:lpstr>
      <vt:lpstr>Our locations.</vt:lpstr>
      <vt:lpstr>Private Equity and Alternative Investment Funds: When Their Shelf-Life Date Expires </vt:lpstr>
      <vt:lpstr>Private Equity and Alternative Investment Funds When Their Shelf-Life Date Expires</vt:lpstr>
      <vt:lpstr>PowerPoint Presentation</vt:lpstr>
      <vt:lpstr>PowerPoint Presentation</vt:lpstr>
      <vt:lpstr>Closing remarks of the day by the Facilitators</vt:lpstr>
      <vt:lpstr>PowerPoint Presentation</vt:lpstr>
      <vt:lpstr>Young Members’ Group Reception  Kindly Sponsored By</vt:lpstr>
      <vt:lpstr>5km run Saturday 17 October  Meet in the lobby @ 07:15am!</vt:lpstr>
    </vt:vector>
  </TitlesOfParts>
  <Company>PNDesign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Header here</dc:title>
  <dc:creator>Paul Newson</dc:creator>
  <cp:lastModifiedBy>Paul Newson</cp:lastModifiedBy>
  <cp:revision>72</cp:revision>
  <cp:lastPrinted>2026-10-21T15:10:11Z</cp:lastPrinted>
  <dcterms:created xsi:type="dcterms:W3CDTF">2012-03-12T16:08:15Z</dcterms:created>
  <dcterms:modified xsi:type="dcterms:W3CDTF">2026-10-21T15:14:48Z</dcterms:modified>
</cp:coreProperties>
</file>