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74" r:id="rId2"/>
    <p:sldId id="278" r:id="rId3"/>
    <p:sldId id="308" r:id="rId4"/>
    <p:sldId id="309" r:id="rId5"/>
    <p:sldId id="310" r:id="rId6"/>
    <p:sldId id="311" r:id="rId7"/>
    <p:sldId id="312" r:id="rId8"/>
    <p:sldId id="313" r:id="rId9"/>
    <p:sldId id="314" r:id="rId10"/>
    <p:sldId id="315" r:id="rId11"/>
    <p:sldId id="317" r:id="rId12"/>
    <p:sldId id="318" r:id="rId13"/>
    <p:sldId id="319" r:id="rId14"/>
    <p:sldId id="320" r:id="rId15"/>
  </p:sldIdLst>
  <p:sldSz cx="9144000" cy="6858000" type="screen4x3"/>
  <p:notesSz cx="6858000" cy="9144000"/>
  <p:custDataLst>
    <p:tags r:id="rId17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51"/>
    <p:restoredTop sz="94681"/>
  </p:normalViewPr>
  <p:slideViewPr>
    <p:cSldViewPr snapToGrid="0" snapToObjects="1">
      <p:cViewPr>
        <p:scale>
          <a:sx n="108" d="100"/>
          <a:sy n="108" d="100"/>
        </p:scale>
        <p:origin x="1400" y="1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heme" Target="theme/theme1.xml"/><Relationship Id="rId21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tags" Target="tags/tag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11/26/15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4713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027824"/>
            <a:ext cx="8229600" cy="3151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pic>
        <p:nvPicPr>
          <p:cNvPr id="9" name="Picture 8" descr="Berlin PPT Header.jp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0952" cy="1353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GabGood"/>
          <p:cNvSpPr/>
          <p:nvPr userDrawn="1"/>
        </p:nvSpPr>
        <p:spPr>
          <a:xfrm>
            <a:off x="-9144000" y="457200"/>
            <a:ext cx="914400" cy="457200"/>
          </a:xfrm>
          <a:prstGeom prst="cube">
            <a:avLst/>
          </a:prstGeom>
          <a:gradFill flip="none" rotWithShape="1">
            <a:gsLst>
              <a:gs pos="0">
                <a:srgbClr val="00E821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GabBad"/>
          <p:cNvSpPr/>
          <p:nvPr userDrawn="1"/>
        </p:nvSpPr>
        <p:spPr>
          <a:xfrm>
            <a:off x="-9144000" y="1371600"/>
            <a:ext cx="914400" cy="457200"/>
          </a:xfrm>
          <a:prstGeom prst="cube">
            <a:avLst/>
          </a:prstGeom>
          <a:gradFill flip="none" rotWithShape="1">
            <a:gsLst>
              <a:gs pos="0">
                <a:srgbClr val="135EF3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GabNul"/>
          <p:cNvSpPr/>
          <p:nvPr userDrawn="1"/>
        </p:nvSpPr>
        <p:spPr>
          <a:xfrm>
            <a:off x="-9144000" y="2286000"/>
            <a:ext cx="914400" cy="457200"/>
          </a:xfrm>
          <a:prstGeom prst="cube">
            <a:avLst/>
          </a:prstGeom>
          <a:gradFill flip="none" rotWithShape="1">
            <a:gsLst>
              <a:gs pos="0">
                <a:srgbClr val="FF8040"/>
              </a:gs>
              <a:gs pos="100000">
                <a:schemeClr val="accent1">
                  <a:tint val="50000"/>
                  <a:shade val="100000"/>
                  <a:satMod val="350000"/>
                </a:schemeClr>
              </a:gs>
            </a:gsLst>
            <a:lin ang="16200000" scaled="0"/>
            <a:tileRect/>
          </a:gra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extLst>
            <a:ext uri="{91240B29-F687-4F45-9708-019B960494DF}">
              <a14:hiddenLine xmlns:a14="http://schemas.microsoft.com/office/drawing/2010/main" w="9525" cap="flat" cmpd="sng" algn="ctr">
                <a:solidFill>
                  <a:schemeClr val="accent1">
                    <a:shade val="95000"/>
                    <a:satMod val="105000"/>
                  </a:schemeClr>
                </a:solidFill>
                <a:prstDash val="solid"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tags" Target="../tags/tag2.x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tags" Target="../tags/tag3.xml"/><Relationship Id="rId2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tags" Target="../tags/tag4.xml"/><Relationship Id="rId2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tags" Target="../tags/tag5.xml"/><Relationship Id="rId2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tags" Target="../tags/tag6.xml"/><Relationship Id="rId2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tags" Target="../tags/tag7.xml"/><Relationship Id="rId2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tags" Target="../tags/tag8.xml"/><Relationship Id="rId2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tags" Target="../tags/tag9.xml"/><Relationship Id="rId2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tags" Target="../tags/tag10.xml"/><Relationship Id="rId2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tags" Target="../tags/tag11.xml"/><Relationship Id="rId2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tags" Target="../tags/tag12.xml"/><Relationship Id="rId2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tags" Target="../tags/tag13.xml"/><Relationship Id="rId2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tags" Target="../tags/tag14.xml"/><Relationship Id="rId2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tags" Target="../tags/tag15.xml"/><Relationship Id="rId2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nsolvency Office Holders´ Forum -A profession under pressure? Fit for innovation?-Guidelines, protocols, law reforms, harmonisation: “How does it suit YOU?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85800" y="242132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>Insolvency </a:t>
            </a:r>
            <a:r>
              <a:rPr lang="en-US" b="1" dirty="0"/>
              <a:t>Office </a:t>
            </a:r>
            <a:r>
              <a:rPr lang="en-US" b="1" dirty="0" smtClean="0"/>
              <a:t>Holders´ </a:t>
            </a:r>
            <a:r>
              <a:rPr lang="en-US" b="1" dirty="0"/>
              <a:t>Forum 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dirty="0" smtClean="0"/>
              <a:t>-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</a:rPr>
              <a:t>A </a:t>
            </a:r>
            <a:r>
              <a:rPr lang="en-US" sz="3600" b="1" dirty="0">
                <a:solidFill>
                  <a:schemeClr val="accent3">
                    <a:lumMod val="75000"/>
                  </a:schemeClr>
                </a:solidFill>
              </a:rPr>
              <a:t>profession under pressure? </a:t>
            </a:r>
            <a:br>
              <a:rPr lang="en-US" sz="3600" b="1" dirty="0">
                <a:solidFill>
                  <a:schemeClr val="accent3">
                    <a:lumMod val="75000"/>
                  </a:schemeClr>
                </a:solidFill>
              </a:rPr>
            </a:br>
            <a:r>
              <a:rPr lang="en-US" sz="3600" b="1" dirty="0" smtClean="0">
                <a:solidFill>
                  <a:schemeClr val="accent3">
                    <a:lumMod val="75000"/>
                  </a:schemeClr>
                </a:solidFill>
              </a:rPr>
              <a:t>Fit </a:t>
            </a:r>
            <a:r>
              <a:rPr lang="en-US" sz="3600" b="1" dirty="0">
                <a:solidFill>
                  <a:schemeClr val="accent3">
                    <a:lumMod val="75000"/>
                  </a:schemeClr>
                </a:solidFill>
              </a:rPr>
              <a:t>for innovation?</a:t>
            </a:r>
            <a:r>
              <a:rPr lang="de-DE" sz="3600" dirty="0"/>
              <a:t/>
            </a:r>
            <a:br>
              <a:rPr lang="de-DE" sz="3600" dirty="0"/>
            </a:br>
            <a:r>
              <a:rPr lang="de-DE" sz="3600" dirty="0" smtClean="0"/>
              <a:t>-</a:t>
            </a:r>
            <a:r>
              <a:rPr lang="de-DE" dirty="0" smtClean="0"/>
              <a:t/>
            </a:r>
            <a:br>
              <a:rPr lang="de-DE" dirty="0" smtClean="0"/>
            </a:br>
            <a:r>
              <a:rPr lang="en-US" sz="3600" b="1" dirty="0" smtClean="0">
                <a:solidFill>
                  <a:schemeClr val="accent2"/>
                </a:solidFill>
              </a:rPr>
              <a:t>Guidelines</a:t>
            </a:r>
            <a:r>
              <a:rPr lang="en-US" sz="3600" b="1" dirty="0">
                <a:solidFill>
                  <a:schemeClr val="accent2"/>
                </a:solidFill>
              </a:rPr>
              <a:t>, protocols, law reforms, </a:t>
            </a:r>
            <a:r>
              <a:rPr lang="en-US" sz="3600" b="1" dirty="0" err="1">
                <a:solidFill>
                  <a:schemeClr val="accent2"/>
                </a:solidFill>
              </a:rPr>
              <a:t>harmonisation</a:t>
            </a:r>
            <a:r>
              <a:rPr lang="en-US" sz="3600" b="1" dirty="0">
                <a:solidFill>
                  <a:schemeClr val="accent2"/>
                </a:solidFill>
              </a:rPr>
              <a:t>: </a:t>
            </a:r>
            <a:r>
              <a:rPr lang="en-US" sz="3600" b="1" dirty="0" smtClean="0">
                <a:solidFill>
                  <a:schemeClr val="accent2"/>
                </a:solidFill>
              </a:rPr>
              <a:t/>
            </a:r>
            <a:br>
              <a:rPr lang="en-US" sz="3600" b="1" dirty="0" smtClean="0">
                <a:solidFill>
                  <a:schemeClr val="accent2"/>
                </a:solidFill>
              </a:rPr>
            </a:br>
            <a:r>
              <a:rPr lang="en-US" sz="3600" b="1" dirty="0" smtClean="0"/>
              <a:t>“How </a:t>
            </a:r>
            <a:r>
              <a:rPr lang="en-US" sz="3600" b="1" dirty="0"/>
              <a:t>does it suit YOU?”</a:t>
            </a:r>
            <a:r>
              <a:rPr lang="de-DE" sz="3600" b="1" dirty="0"/>
              <a:t/>
            </a:r>
            <a:br>
              <a:rPr lang="de-DE" sz="3600" b="1" dirty="0"/>
            </a:br>
            <a:endParaRPr lang="en-US" sz="3600" b="1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47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nsolvency Office Holders´ Forum F.H. Erik Boerma, Raad voor de rechtspraak, The HagueStephen Harris, EY, LondonJim Luby, McStay Luby, DublinLuis Martin, Abencys, MadridModerator: Daniel F. Fritz, hww, Frankfurt am Ma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685800" y="2421324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3600" b="1" dirty="0" smtClean="0"/>
              <a:t>Insolvency </a:t>
            </a:r>
            <a:r>
              <a:rPr lang="en-US" sz="3600" b="1" dirty="0"/>
              <a:t>Office </a:t>
            </a:r>
            <a:r>
              <a:rPr lang="en-US" sz="3600" b="1" dirty="0" smtClean="0"/>
              <a:t>Holders´ </a:t>
            </a:r>
            <a:r>
              <a:rPr lang="en-US" sz="3600" b="1" dirty="0"/>
              <a:t>Forum </a:t>
            </a:r>
            <a:r>
              <a:rPr lang="en-US" sz="3600" b="1" dirty="0" smtClean="0"/>
              <a:t/>
            </a:r>
            <a:br>
              <a:rPr lang="en-US" sz="3600" b="1" dirty="0" smtClean="0"/>
            </a:br>
            <a:r>
              <a:rPr lang="en-US" sz="3100" dirty="0" smtClean="0"/>
              <a:t>F.H</a:t>
            </a:r>
            <a:r>
              <a:rPr lang="en-US" sz="3100" dirty="0"/>
              <a:t>. Erik </a:t>
            </a:r>
            <a:r>
              <a:rPr lang="en-US" sz="3100" dirty="0" err="1"/>
              <a:t>Boerma</a:t>
            </a:r>
            <a:r>
              <a:rPr lang="en-US" sz="3100" dirty="0"/>
              <a:t>, </a:t>
            </a:r>
            <a:r>
              <a:rPr lang="en-US" sz="3100" dirty="0" smtClean="0"/>
              <a:t/>
            </a:r>
            <a:br>
              <a:rPr lang="en-US" sz="3100" dirty="0" smtClean="0"/>
            </a:br>
            <a:r>
              <a:rPr lang="en-US" sz="3100" dirty="0" err="1" smtClean="0"/>
              <a:t>Raad</a:t>
            </a:r>
            <a:r>
              <a:rPr lang="en-US" sz="3100" dirty="0" smtClean="0"/>
              <a:t> </a:t>
            </a:r>
            <a:r>
              <a:rPr lang="en-US" sz="3100" dirty="0" err="1"/>
              <a:t>voor</a:t>
            </a:r>
            <a:r>
              <a:rPr lang="en-US" sz="3100" dirty="0"/>
              <a:t> de </a:t>
            </a:r>
            <a:r>
              <a:rPr lang="en-US" sz="3100" dirty="0" err="1"/>
              <a:t>rechtspraak</a:t>
            </a:r>
            <a:r>
              <a:rPr lang="en-US" sz="3100" dirty="0"/>
              <a:t>, The Hague</a:t>
            </a:r>
            <a:r>
              <a:rPr lang="de-DE" sz="3100" dirty="0"/>
              <a:t/>
            </a:r>
            <a:br>
              <a:rPr lang="de-DE" sz="3100" dirty="0"/>
            </a:br>
            <a:r>
              <a:rPr lang="de-DE" sz="3100" dirty="0" smtClean="0"/>
              <a:t/>
            </a:r>
            <a:br>
              <a:rPr lang="de-DE" sz="3100" dirty="0" smtClean="0"/>
            </a:br>
            <a:r>
              <a:rPr lang="en-US" sz="3100" dirty="0" smtClean="0"/>
              <a:t>Stephen </a:t>
            </a:r>
            <a:r>
              <a:rPr lang="en-US" sz="3100" dirty="0"/>
              <a:t>Harris, EY, London</a:t>
            </a:r>
            <a:r>
              <a:rPr lang="de-DE" sz="3100" dirty="0"/>
              <a:t/>
            </a:r>
            <a:br>
              <a:rPr lang="de-DE" sz="3100" dirty="0"/>
            </a:br>
            <a:r>
              <a:rPr lang="de-DE" sz="3100" dirty="0" smtClean="0"/>
              <a:t/>
            </a:r>
            <a:br>
              <a:rPr lang="de-DE" sz="3100" dirty="0" smtClean="0"/>
            </a:br>
            <a:r>
              <a:rPr lang="en-US" sz="3100" dirty="0" smtClean="0"/>
              <a:t>Jim </a:t>
            </a:r>
            <a:r>
              <a:rPr lang="en-US" sz="3100" dirty="0"/>
              <a:t>Luby, </a:t>
            </a:r>
            <a:r>
              <a:rPr lang="en-US" sz="3100" dirty="0" err="1"/>
              <a:t>McStay</a:t>
            </a:r>
            <a:r>
              <a:rPr lang="en-US" sz="3100" dirty="0"/>
              <a:t> Luby, </a:t>
            </a:r>
            <a:r>
              <a:rPr lang="en-US" sz="3100" dirty="0" smtClean="0"/>
              <a:t>Dublin</a:t>
            </a:r>
            <a:br>
              <a:rPr lang="en-US" sz="3100" dirty="0" smtClean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dirty="0" smtClean="0"/>
              <a:t>Luis Martin, </a:t>
            </a:r>
            <a:r>
              <a:rPr lang="en-US" sz="3100" dirty="0" err="1" smtClean="0"/>
              <a:t>Abencys</a:t>
            </a:r>
            <a:r>
              <a:rPr lang="en-US" sz="3100" dirty="0" smtClean="0"/>
              <a:t>, Madrid</a:t>
            </a:r>
            <a:br>
              <a:rPr lang="en-US" sz="3100" dirty="0" smtClean="0"/>
            </a:br>
            <a:r>
              <a:rPr lang="en-US" sz="3100" dirty="0"/>
              <a:t/>
            </a:r>
            <a:br>
              <a:rPr lang="en-US" sz="3100" dirty="0"/>
            </a:br>
            <a:r>
              <a:rPr lang="en-US" sz="3100" i="1" dirty="0" smtClean="0"/>
              <a:t>Moderator: </a:t>
            </a:r>
            <a:r>
              <a:rPr lang="en-US" sz="3100" dirty="0" smtClean="0"/>
              <a:t>Daniel F. Fritz, </a:t>
            </a:r>
            <a:r>
              <a:rPr lang="en-US" sz="3100" dirty="0" err="1" smtClean="0"/>
              <a:t>hww</a:t>
            </a:r>
            <a:r>
              <a:rPr lang="en-US" sz="3100" dirty="0" smtClean="0"/>
              <a:t>, Frankfurt am Main</a:t>
            </a:r>
            <a:r>
              <a:rPr lang="de-DE" sz="3100" dirty="0"/>
              <a:t/>
            </a:r>
            <a:br>
              <a:rPr lang="de-DE" sz="3100" dirty="0"/>
            </a:br>
            <a:endParaRPr lang="en-US" sz="3100" b="1" dirty="0" smtClean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563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1: “Are you an IOH?”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 b="1" dirty="0">
                <a:solidFill>
                  <a:prstClr val="black"/>
                </a:solidFill>
              </a:rPr>
              <a:t>Q1: </a:t>
            </a:r>
            <a:r>
              <a:rPr lang="en-GB" b="1" dirty="0" smtClean="0">
                <a:solidFill>
                  <a:prstClr val="black"/>
                </a:solidFill>
              </a:rPr>
              <a:t>Are </a:t>
            </a:r>
            <a:r>
              <a:rPr lang="en-GB" b="1" dirty="0">
                <a:solidFill>
                  <a:prstClr val="black"/>
                </a:solidFill>
              </a:rPr>
              <a:t>you an IOH</a:t>
            </a:r>
            <a:r>
              <a:rPr lang="en-GB" b="1" dirty="0" smtClean="0">
                <a:solidFill>
                  <a:prstClr val="black"/>
                </a:solidFill>
              </a:rPr>
              <a:t>?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231794" y="5171380"/>
            <a:ext cx="1255087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600" i="1" dirty="0">
                <a:solidFill>
                  <a:schemeClr val="accent3">
                    <a:lumMod val="75000"/>
                  </a:schemeClr>
                </a:solidFill>
              </a:rPr>
              <a:t>1) Yes</a:t>
            </a:r>
            <a:endParaRPr lang="en-GB" sz="3600" dirty="0">
              <a:solidFill>
                <a:srgbClr val="92D050"/>
              </a:solidFill>
            </a:endParaRPr>
          </a:p>
        </p:txBody>
      </p:sp>
      <p:sp>
        <p:nvSpPr>
          <p:cNvPr id="7" name="Tx2"/>
          <p:cNvSpPr txBox="1"/>
          <p:nvPr/>
        </p:nvSpPr>
        <p:spPr>
          <a:xfrm>
            <a:off x="231794" y="6106478"/>
            <a:ext cx="1197764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600" i="1" dirty="0">
                <a:solidFill>
                  <a:schemeClr val="accent2"/>
                </a:solidFill>
              </a:rPr>
              <a:t>2) No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47297" y="426669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latin typeface="+mj-lt"/>
              </a:rPr>
              <a:t>Answer:</a:t>
            </a:r>
            <a:endParaRPr lang="en-GB" sz="3600" i="1" dirty="0">
              <a:latin typeface="+mj-lt"/>
            </a:endParaRPr>
          </a:p>
        </p:txBody>
      </p:sp>
      <p:sp>
        <p:nvSpPr>
          <p:cNvPr id="14" name="Bx1"/>
          <p:cNvSpPr/>
          <p:nvPr/>
        </p:nvSpPr>
        <p:spPr>
          <a:xfrm>
            <a:off x="5303520" y="5171380"/>
            <a:ext cx="1959429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x1"/>
          <p:cNvSpPr txBox="1"/>
          <p:nvPr/>
        </p:nvSpPr>
        <p:spPr>
          <a:xfrm>
            <a:off x="7400109" y="517138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42%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Bx2"/>
          <p:cNvSpPr/>
          <p:nvPr/>
        </p:nvSpPr>
        <p:spPr>
          <a:xfrm>
            <a:off x="5303520" y="6106478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x2"/>
          <p:cNvSpPr txBox="1"/>
          <p:nvPr/>
        </p:nvSpPr>
        <p:spPr>
          <a:xfrm>
            <a:off x="8183880" y="6106478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58%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0367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2: “How would you describe an IOH literally speaking?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1822028"/>
            <a:ext cx="82296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GB" b="1" dirty="0" smtClean="0">
                <a:solidFill>
                  <a:prstClr val="black"/>
                </a:solidFill>
              </a:rPr>
              <a:t>Q2: How </a:t>
            </a:r>
            <a:r>
              <a:rPr lang="en-GB" b="1" dirty="0">
                <a:solidFill>
                  <a:prstClr val="black"/>
                </a:solidFill>
              </a:rPr>
              <a:t>would you describe an IOH literally speaking</a:t>
            </a:r>
            <a:r>
              <a:rPr lang="en-GB" b="1" dirty="0" smtClean="0">
                <a:solidFill>
                  <a:prstClr val="black"/>
                </a:solidFill>
              </a:rPr>
              <a:t>?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248" y="3767937"/>
            <a:ext cx="2585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Answer:</a:t>
            </a:r>
            <a:endParaRPr lang="en-GB" sz="3200" b="1" dirty="0"/>
          </a:p>
        </p:txBody>
      </p:sp>
      <p:sp>
        <p:nvSpPr>
          <p:cNvPr id="7" name="Tx1"/>
          <p:cNvSpPr txBox="1"/>
          <p:nvPr/>
        </p:nvSpPr>
        <p:spPr>
          <a:xfrm>
            <a:off x="457200" y="4422300"/>
            <a:ext cx="2553071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1)</a:t>
            </a:r>
            <a:r>
              <a:rPr lang="en-GB" sz="3200" b="1" dirty="0" smtClean="0">
                <a:latin typeface="Calibri"/>
              </a:rPr>
              <a:t> Undertaker</a:t>
            </a:r>
            <a:endParaRPr lang="en-GB" sz="3200" b="1" dirty="0">
              <a:latin typeface="Calibri"/>
            </a:endParaRPr>
          </a:p>
        </p:txBody>
      </p:sp>
      <p:sp>
        <p:nvSpPr>
          <p:cNvPr id="8" name="Tx2"/>
          <p:cNvSpPr txBox="1"/>
          <p:nvPr/>
        </p:nvSpPr>
        <p:spPr>
          <a:xfrm>
            <a:off x="457200" y="4938214"/>
            <a:ext cx="2524665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2) </a:t>
            </a:r>
            <a:r>
              <a:rPr lang="en-GB" sz="3200" b="1" dirty="0" smtClean="0">
                <a:latin typeface="Calibri"/>
              </a:rPr>
              <a:t>Pathologist</a:t>
            </a:r>
            <a:endParaRPr lang="en-GB" sz="3200" b="1" dirty="0">
              <a:latin typeface="Calibri"/>
            </a:endParaRPr>
          </a:p>
        </p:txBody>
      </p:sp>
      <p:sp>
        <p:nvSpPr>
          <p:cNvPr id="9" name="Tx3"/>
          <p:cNvSpPr txBox="1"/>
          <p:nvPr/>
        </p:nvSpPr>
        <p:spPr>
          <a:xfrm>
            <a:off x="457200" y="5469894"/>
            <a:ext cx="3726854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3)</a:t>
            </a:r>
            <a:r>
              <a:rPr lang="en-GB" sz="3200" b="1" dirty="0" smtClean="0">
                <a:latin typeface="Calibri"/>
              </a:rPr>
              <a:t> Emergency Doctor</a:t>
            </a:r>
            <a:endParaRPr lang="en-GB" sz="3200" b="1" dirty="0">
              <a:latin typeface="Calibri"/>
            </a:endParaRPr>
          </a:p>
        </p:txBody>
      </p:sp>
      <p:sp>
        <p:nvSpPr>
          <p:cNvPr id="10" name="Tx4"/>
          <p:cNvSpPr txBox="1"/>
          <p:nvPr/>
        </p:nvSpPr>
        <p:spPr>
          <a:xfrm>
            <a:off x="457200" y="6017340"/>
            <a:ext cx="4514377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4)</a:t>
            </a:r>
            <a:r>
              <a:rPr lang="en-GB" sz="3200" b="1" dirty="0" smtClean="0">
                <a:latin typeface="Calibri"/>
              </a:rPr>
              <a:t> Needs head examined!</a:t>
            </a:r>
            <a:endParaRPr lang="en-GB" sz="3200" b="1" dirty="0">
              <a:latin typeface="Calibri"/>
            </a:endParaRPr>
          </a:p>
        </p:txBody>
      </p:sp>
      <p:sp>
        <p:nvSpPr>
          <p:cNvPr id="20" name="Bx1"/>
          <p:cNvSpPr/>
          <p:nvPr/>
        </p:nvSpPr>
        <p:spPr>
          <a:xfrm>
            <a:off x="5303520" y="4422300"/>
            <a:ext cx="1110343" cy="456742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x1"/>
          <p:cNvSpPr txBox="1"/>
          <p:nvPr/>
        </p:nvSpPr>
        <p:spPr>
          <a:xfrm>
            <a:off x="6551023" y="442230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25%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Bx2"/>
          <p:cNvSpPr/>
          <p:nvPr/>
        </p:nvSpPr>
        <p:spPr>
          <a:xfrm>
            <a:off x="5303520" y="4938214"/>
            <a:ext cx="261257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x2"/>
          <p:cNvSpPr txBox="1"/>
          <p:nvPr/>
        </p:nvSpPr>
        <p:spPr>
          <a:xfrm>
            <a:off x="5701937" y="4938214"/>
            <a:ext cx="497252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Bx3"/>
          <p:cNvSpPr/>
          <p:nvPr/>
        </p:nvSpPr>
        <p:spPr>
          <a:xfrm>
            <a:off x="5303520" y="5469894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x3"/>
          <p:cNvSpPr txBox="1"/>
          <p:nvPr/>
        </p:nvSpPr>
        <p:spPr>
          <a:xfrm>
            <a:off x="8183880" y="546989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63%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Bx4"/>
          <p:cNvSpPr/>
          <p:nvPr/>
        </p:nvSpPr>
        <p:spPr>
          <a:xfrm>
            <a:off x="5303520" y="6017340"/>
            <a:ext cx="261257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x4"/>
          <p:cNvSpPr txBox="1"/>
          <p:nvPr/>
        </p:nvSpPr>
        <p:spPr>
          <a:xfrm>
            <a:off x="5701937" y="6017340"/>
            <a:ext cx="497251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6295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3: Do you think that your national legislation effectively governs the IOH p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2042501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/>
              <a:t>Q3: Do you think that your national legislation effectively governs the IOH profession?</a:t>
            </a:r>
            <a:endParaRPr lang="en-US" sz="4000" b="1" dirty="0" smtClean="0"/>
          </a:p>
        </p:txBody>
      </p:sp>
      <p:sp>
        <p:nvSpPr>
          <p:cNvPr id="6" name="Tx1"/>
          <p:cNvSpPr txBox="1"/>
          <p:nvPr/>
        </p:nvSpPr>
        <p:spPr>
          <a:xfrm>
            <a:off x="241572" y="3986813"/>
            <a:ext cx="1255087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600" i="1" dirty="0">
                <a:solidFill>
                  <a:schemeClr val="accent3">
                    <a:lumMod val="75000"/>
                  </a:schemeClr>
                </a:solidFill>
              </a:rPr>
              <a:t>1) Yes</a:t>
            </a:r>
            <a:endParaRPr lang="en-GB" sz="3600" dirty="0">
              <a:latin typeface="Calibri"/>
            </a:endParaRPr>
          </a:p>
        </p:txBody>
      </p:sp>
      <p:sp>
        <p:nvSpPr>
          <p:cNvPr id="7" name="Tx2"/>
          <p:cNvSpPr txBox="1"/>
          <p:nvPr/>
        </p:nvSpPr>
        <p:spPr>
          <a:xfrm>
            <a:off x="241572" y="4594546"/>
            <a:ext cx="1197764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600" i="1" dirty="0">
                <a:solidFill>
                  <a:schemeClr val="accent2"/>
                </a:solidFill>
              </a:rPr>
              <a:t>2) No</a:t>
            </a:r>
            <a:endParaRPr lang="en-US" sz="3600" dirty="0">
              <a:solidFill>
                <a:schemeClr val="accent2"/>
              </a:solidFill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241572" y="5564835"/>
            <a:ext cx="1255087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600" i="1" dirty="0" smtClean="0">
                <a:solidFill>
                  <a:schemeClr val="accent3">
                    <a:lumMod val="75000"/>
                  </a:schemeClr>
                </a:solidFill>
              </a:rPr>
              <a:t>3) </a:t>
            </a:r>
            <a:r>
              <a:rPr lang="de-DE" sz="3600" i="1" dirty="0">
                <a:solidFill>
                  <a:schemeClr val="accent3">
                    <a:lumMod val="75000"/>
                  </a:schemeClr>
                </a:solidFill>
              </a:rPr>
              <a:t>Yes</a:t>
            </a:r>
            <a:endParaRPr lang="en-GB" sz="3600" dirty="0"/>
          </a:p>
        </p:txBody>
      </p:sp>
      <p:sp>
        <p:nvSpPr>
          <p:cNvPr id="9" name="Tx4"/>
          <p:cNvSpPr txBox="1"/>
          <p:nvPr/>
        </p:nvSpPr>
        <p:spPr>
          <a:xfrm>
            <a:off x="225806" y="6159194"/>
            <a:ext cx="1197764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600" i="1" dirty="0" smtClean="0">
                <a:solidFill>
                  <a:schemeClr val="accent2"/>
                </a:solidFill>
              </a:rPr>
              <a:t>4) </a:t>
            </a:r>
            <a:r>
              <a:rPr lang="de-DE" sz="3600" i="1" dirty="0">
                <a:solidFill>
                  <a:schemeClr val="accent2"/>
                </a:solidFill>
              </a:rPr>
              <a:t>No</a:t>
            </a:r>
            <a:endParaRPr lang="en-US" sz="3600" dirty="0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41572" y="5109598"/>
            <a:ext cx="3610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600" i="1" dirty="0"/>
              <a:t>Answer Non-IOH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41572" y="3411007"/>
            <a:ext cx="28483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i="1" dirty="0"/>
              <a:t>Answer IOH</a:t>
            </a:r>
            <a:r>
              <a:rPr lang="de-DE" i="1" dirty="0"/>
              <a:t>:</a:t>
            </a:r>
          </a:p>
          <a:p>
            <a:endParaRPr lang="en-GB" dirty="0"/>
          </a:p>
        </p:txBody>
      </p:sp>
      <p:sp>
        <p:nvSpPr>
          <p:cNvPr id="21" name="Bx1"/>
          <p:cNvSpPr/>
          <p:nvPr/>
        </p:nvSpPr>
        <p:spPr>
          <a:xfrm>
            <a:off x="5303520" y="3986813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x1"/>
          <p:cNvSpPr txBox="1"/>
          <p:nvPr/>
        </p:nvSpPr>
        <p:spPr>
          <a:xfrm>
            <a:off x="8183880" y="3986813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Bx2"/>
          <p:cNvSpPr/>
          <p:nvPr/>
        </p:nvSpPr>
        <p:spPr>
          <a:xfrm>
            <a:off x="5303520" y="4594546"/>
            <a:ext cx="884903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x2"/>
          <p:cNvSpPr txBox="1"/>
          <p:nvPr/>
        </p:nvSpPr>
        <p:spPr>
          <a:xfrm>
            <a:off x="6325583" y="4594546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Bx3"/>
          <p:cNvSpPr/>
          <p:nvPr/>
        </p:nvSpPr>
        <p:spPr>
          <a:xfrm>
            <a:off x="5303520" y="5564835"/>
            <a:ext cx="1415845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x3"/>
          <p:cNvSpPr txBox="1"/>
          <p:nvPr/>
        </p:nvSpPr>
        <p:spPr>
          <a:xfrm>
            <a:off x="6856525" y="5564835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23%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Bx4"/>
          <p:cNvSpPr/>
          <p:nvPr/>
        </p:nvSpPr>
        <p:spPr>
          <a:xfrm>
            <a:off x="5303520" y="6159194"/>
            <a:ext cx="1150374" cy="456742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x4"/>
          <p:cNvSpPr txBox="1"/>
          <p:nvPr/>
        </p:nvSpPr>
        <p:spPr>
          <a:xfrm>
            <a:off x="6591054" y="615919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19%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21967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4: ”Should the European Union implement legislation  re. IOHs?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457200" y="193617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 smtClean="0"/>
              <a:t>Q4: </a:t>
            </a:r>
            <a:r>
              <a:rPr lang="en-GB" sz="4000" b="1" dirty="0" smtClean="0"/>
              <a:t>Should </a:t>
            </a:r>
            <a:r>
              <a:rPr lang="en-GB" sz="4000" b="1" dirty="0" smtClean="0"/>
              <a:t>the European Union implement legislation  </a:t>
            </a:r>
            <a:r>
              <a:rPr lang="en-GB" sz="4000" b="1" dirty="0" smtClean="0"/>
              <a:t>re</a:t>
            </a:r>
            <a:r>
              <a:rPr lang="en-GB" sz="4000" b="1" dirty="0" smtClean="0"/>
              <a:t>. IOHs</a:t>
            </a:r>
            <a:r>
              <a:rPr lang="en-GB" sz="4000" b="1" dirty="0" smtClean="0"/>
              <a:t>?</a:t>
            </a:r>
            <a:endParaRPr lang="en-US" sz="4000" b="1" dirty="0" smtClean="0"/>
          </a:p>
        </p:txBody>
      </p:sp>
      <p:sp>
        <p:nvSpPr>
          <p:cNvPr id="6" name="Tx1"/>
          <p:cNvSpPr txBox="1"/>
          <p:nvPr/>
        </p:nvSpPr>
        <p:spPr>
          <a:xfrm>
            <a:off x="266894" y="4048974"/>
            <a:ext cx="1255087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600" i="1" dirty="0">
                <a:solidFill>
                  <a:schemeClr val="accent3">
                    <a:lumMod val="75000"/>
                  </a:schemeClr>
                </a:solidFill>
              </a:rPr>
              <a:t>1) Yes</a:t>
            </a:r>
            <a:endParaRPr lang="en-GB" sz="3600" dirty="0"/>
          </a:p>
        </p:txBody>
      </p:sp>
      <p:sp>
        <p:nvSpPr>
          <p:cNvPr id="7" name="Tx2"/>
          <p:cNvSpPr txBox="1"/>
          <p:nvPr/>
        </p:nvSpPr>
        <p:spPr>
          <a:xfrm>
            <a:off x="295555" y="4596484"/>
            <a:ext cx="1197764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600" i="1" dirty="0">
                <a:solidFill>
                  <a:schemeClr val="accent2"/>
                </a:solidFill>
              </a:rPr>
              <a:t>2) No</a:t>
            </a:r>
            <a:endParaRPr lang="en-US" sz="3600" dirty="0">
              <a:solidFill>
                <a:schemeClr val="accent2"/>
              </a:solidFill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209571" y="5699361"/>
            <a:ext cx="1255087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600" i="1" dirty="0" smtClean="0">
                <a:solidFill>
                  <a:schemeClr val="accent3">
                    <a:lumMod val="75000"/>
                  </a:schemeClr>
                </a:solidFill>
              </a:rPr>
              <a:t>3) </a:t>
            </a:r>
            <a:r>
              <a:rPr lang="de-DE" sz="3600" i="1" dirty="0">
                <a:solidFill>
                  <a:schemeClr val="accent3">
                    <a:lumMod val="75000"/>
                  </a:schemeClr>
                </a:solidFill>
              </a:rPr>
              <a:t>Yes</a:t>
            </a:r>
            <a:endParaRPr lang="en-GB" sz="3600" dirty="0"/>
          </a:p>
        </p:txBody>
      </p:sp>
      <p:sp>
        <p:nvSpPr>
          <p:cNvPr id="9" name="Tx4"/>
          <p:cNvSpPr txBox="1"/>
          <p:nvPr/>
        </p:nvSpPr>
        <p:spPr>
          <a:xfrm>
            <a:off x="225426" y="6222256"/>
            <a:ext cx="1197764" cy="6463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600" i="1" dirty="0" smtClean="0">
                <a:solidFill>
                  <a:schemeClr val="accent2"/>
                </a:solidFill>
              </a:rPr>
              <a:t>4) </a:t>
            </a:r>
            <a:r>
              <a:rPr lang="de-DE" sz="3600" i="1" dirty="0">
                <a:solidFill>
                  <a:schemeClr val="accent2"/>
                </a:solidFill>
              </a:rPr>
              <a:t>No</a:t>
            </a:r>
            <a:endParaRPr lang="en-US" sz="3600" dirty="0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54724" y="3587309"/>
            <a:ext cx="28483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i="1" dirty="0"/>
              <a:t>Answer IOH</a:t>
            </a:r>
            <a:r>
              <a:rPr lang="de-DE" i="1" dirty="0"/>
              <a:t>: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95555" y="5218228"/>
            <a:ext cx="3610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600" i="1" dirty="0"/>
              <a:t>Answer Non-IOH</a:t>
            </a:r>
          </a:p>
        </p:txBody>
      </p:sp>
      <p:sp>
        <p:nvSpPr>
          <p:cNvPr id="21" name="Bx1"/>
          <p:cNvSpPr/>
          <p:nvPr/>
        </p:nvSpPr>
        <p:spPr>
          <a:xfrm>
            <a:off x="5303520" y="4048974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x1"/>
          <p:cNvSpPr txBox="1"/>
          <p:nvPr/>
        </p:nvSpPr>
        <p:spPr>
          <a:xfrm>
            <a:off x="8183880" y="404897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Bx2"/>
          <p:cNvSpPr/>
          <p:nvPr/>
        </p:nvSpPr>
        <p:spPr>
          <a:xfrm>
            <a:off x="5303520" y="4596484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x2"/>
          <p:cNvSpPr txBox="1"/>
          <p:nvPr/>
        </p:nvSpPr>
        <p:spPr>
          <a:xfrm>
            <a:off x="8183880" y="459648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Bx3"/>
          <p:cNvSpPr/>
          <p:nvPr/>
        </p:nvSpPr>
        <p:spPr>
          <a:xfrm>
            <a:off x="5303520" y="5699361"/>
            <a:ext cx="22860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x3"/>
          <p:cNvSpPr txBox="1"/>
          <p:nvPr/>
        </p:nvSpPr>
        <p:spPr>
          <a:xfrm>
            <a:off x="7726680" y="5699361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22%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Bx4"/>
          <p:cNvSpPr/>
          <p:nvPr/>
        </p:nvSpPr>
        <p:spPr>
          <a:xfrm>
            <a:off x="5303520" y="6222256"/>
            <a:ext cx="25908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x4"/>
          <p:cNvSpPr txBox="1"/>
          <p:nvPr/>
        </p:nvSpPr>
        <p:spPr>
          <a:xfrm>
            <a:off x="8031480" y="6222256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25%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7915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5: I love...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67915" y="2427510"/>
            <a:ext cx="82296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nn-NO" b="1" dirty="0">
                <a:solidFill>
                  <a:prstClr val="black"/>
                </a:solidFill>
              </a:rPr>
              <a:t>Q5: I love...</a:t>
            </a:r>
            <a:br>
              <a:rPr lang="nn-NO" b="1" dirty="0">
                <a:solidFill>
                  <a:prstClr val="black"/>
                </a:solidFill>
              </a:rPr>
            </a:br>
            <a:r>
              <a:rPr lang="nn-NO" b="1" dirty="0">
                <a:solidFill>
                  <a:prstClr val="black"/>
                </a:solidFill>
              </a:rPr>
              <a:t/>
            </a:r>
            <a:br>
              <a:rPr lang="nn-NO" b="1" dirty="0">
                <a:solidFill>
                  <a:prstClr val="black"/>
                </a:solidFill>
              </a:rPr>
            </a:br>
            <a:r>
              <a:rPr lang="nn-NO" b="1" dirty="0">
                <a:solidFill>
                  <a:prstClr val="black"/>
                </a:solidFill>
              </a:rPr>
              <a:t/>
            </a:r>
            <a:br>
              <a:rPr lang="nn-NO" b="1" dirty="0">
                <a:solidFill>
                  <a:prstClr val="black"/>
                </a:solidFill>
              </a:rPr>
            </a:br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5" name="Tx1"/>
          <p:cNvSpPr txBox="1"/>
          <p:nvPr/>
        </p:nvSpPr>
        <p:spPr>
          <a:xfrm>
            <a:off x="252249" y="4182718"/>
            <a:ext cx="2414444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1) </a:t>
            </a:r>
            <a:r>
              <a:rPr lang="en-GB" sz="3200" b="1" dirty="0" smtClean="0"/>
              <a:t>Guidelines</a:t>
            </a:r>
            <a:endParaRPr lang="en-GB" sz="3200" dirty="0">
              <a:latin typeface="Calibri"/>
            </a:endParaRPr>
          </a:p>
        </p:txBody>
      </p:sp>
      <p:sp>
        <p:nvSpPr>
          <p:cNvPr id="6" name="Tx2"/>
          <p:cNvSpPr txBox="1"/>
          <p:nvPr/>
        </p:nvSpPr>
        <p:spPr>
          <a:xfrm>
            <a:off x="252249" y="4805456"/>
            <a:ext cx="5361789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2) </a:t>
            </a:r>
            <a:r>
              <a:rPr lang="en-GB" sz="3200" b="1" dirty="0" smtClean="0"/>
              <a:t>My Spouse/My Cat/My Dog</a:t>
            </a:r>
            <a:endParaRPr lang="en-GB" sz="3200" dirty="0">
              <a:latin typeface="Calibri"/>
            </a:endParaRPr>
          </a:p>
        </p:txBody>
      </p:sp>
      <p:sp>
        <p:nvSpPr>
          <p:cNvPr id="7" name="Tx3"/>
          <p:cNvSpPr txBox="1"/>
          <p:nvPr/>
        </p:nvSpPr>
        <p:spPr>
          <a:xfrm>
            <a:off x="252249" y="5432529"/>
            <a:ext cx="4356449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3) </a:t>
            </a:r>
            <a:r>
              <a:rPr lang="en-GB" sz="3200" b="1" dirty="0" smtClean="0"/>
              <a:t>Best Practice Manuals</a:t>
            </a:r>
            <a:endParaRPr lang="en-GB" sz="3200" dirty="0">
              <a:latin typeface="Calibri"/>
            </a:endParaRPr>
          </a:p>
        </p:txBody>
      </p:sp>
      <p:sp>
        <p:nvSpPr>
          <p:cNvPr id="8" name="Tx4"/>
          <p:cNvSpPr txBox="1"/>
          <p:nvPr/>
        </p:nvSpPr>
        <p:spPr>
          <a:xfrm>
            <a:off x="252249" y="6017304"/>
            <a:ext cx="1837362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</a:rPr>
              <a:t>4) </a:t>
            </a:r>
            <a:r>
              <a:rPr lang="en-GB" sz="3200" b="1" dirty="0" smtClean="0"/>
              <a:t>My Job</a:t>
            </a:r>
            <a:endParaRPr lang="en-GB" sz="3200" dirty="0"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2248" y="3562979"/>
            <a:ext cx="2585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Answer:</a:t>
            </a:r>
            <a:endParaRPr lang="en-GB" sz="3200" b="1" dirty="0"/>
          </a:p>
        </p:txBody>
      </p:sp>
      <p:sp>
        <p:nvSpPr>
          <p:cNvPr id="20" name="Bx1"/>
          <p:cNvSpPr/>
          <p:nvPr/>
        </p:nvSpPr>
        <p:spPr>
          <a:xfrm>
            <a:off x="5555776" y="4182718"/>
            <a:ext cx="834887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x1"/>
          <p:cNvSpPr txBox="1"/>
          <p:nvPr/>
        </p:nvSpPr>
        <p:spPr>
          <a:xfrm>
            <a:off x="6527823" y="4182718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Bx2"/>
          <p:cNvSpPr/>
          <p:nvPr/>
        </p:nvSpPr>
        <p:spPr>
          <a:xfrm>
            <a:off x="5555776" y="4805456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x2"/>
          <p:cNvSpPr txBox="1"/>
          <p:nvPr/>
        </p:nvSpPr>
        <p:spPr>
          <a:xfrm>
            <a:off x="8436136" y="4805456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47%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Bx3"/>
          <p:cNvSpPr/>
          <p:nvPr/>
        </p:nvSpPr>
        <p:spPr>
          <a:xfrm>
            <a:off x="5555776" y="5432529"/>
            <a:ext cx="11927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x3"/>
          <p:cNvSpPr txBox="1"/>
          <p:nvPr/>
        </p:nvSpPr>
        <p:spPr>
          <a:xfrm>
            <a:off x="5812206" y="5432529"/>
            <a:ext cx="497252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Bx4"/>
          <p:cNvSpPr/>
          <p:nvPr/>
        </p:nvSpPr>
        <p:spPr>
          <a:xfrm>
            <a:off x="5555776" y="6017304"/>
            <a:ext cx="2146852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x4"/>
          <p:cNvSpPr txBox="1"/>
          <p:nvPr/>
        </p:nvSpPr>
        <p:spPr>
          <a:xfrm>
            <a:off x="7839788" y="601730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37%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3028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6: Are IOH Draft guidlines... (1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 b="1">
                <a:solidFill>
                  <a:prstClr val="black"/>
                </a:solidFill>
              </a:rPr>
              <a:t>Q6: Are IOH Draft guidlines...</a:t>
            </a:r>
            <a:endParaRPr lang="en-GB" b="1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2247" y="3025476"/>
            <a:ext cx="25855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Answer:</a:t>
            </a:r>
            <a:endParaRPr lang="en-GB" sz="3200" b="1" dirty="0"/>
          </a:p>
        </p:txBody>
      </p:sp>
      <p:sp>
        <p:nvSpPr>
          <p:cNvPr id="7" name="Tx1"/>
          <p:cNvSpPr txBox="1"/>
          <p:nvPr/>
        </p:nvSpPr>
        <p:spPr>
          <a:xfrm>
            <a:off x="457200" y="3916921"/>
            <a:ext cx="2257734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1) </a:t>
            </a:r>
            <a:r>
              <a:rPr lang="en-GB" sz="3200" b="1" dirty="0" smtClean="0">
                <a:latin typeface="Calibri"/>
              </a:rPr>
              <a:t>Fantastic!</a:t>
            </a:r>
            <a:endParaRPr lang="en-GB" sz="3200" b="1" dirty="0">
              <a:latin typeface="Calibri"/>
            </a:endParaRPr>
          </a:p>
        </p:txBody>
      </p:sp>
      <p:sp>
        <p:nvSpPr>
          <p:cNvPr id="8" name="Tx2"/>
          <p:cNvSpPr txBox="1"/>
          <p:nvPr/>
        </p:nvSpPr>
        <p:spPr>
          <a:xfrm>
            <a:off x="457200" y="4692996"/>
            <a:ext cx="2141548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2) </a:t>
            </a:r>
            <a:r>
              <a:rPr lang="en-GB" sz="3200" b="1" dirty="0" smtClean="0">
                <a:latin typeface="Calibri"/>
              </a:rPr>
              <a:t>Obvious!</a:t>
            </a:r>
            <a:endParaRPr lang="en-GB" sz="3200" b="1" dirty="0">
              <a:latin typeface="Calibri"/>
            </a:endParaRPr>
          </a:p>
        </p:txBody>
      </p:sp>
      <p:sp>
        <p:nvSpPr>
          <p:cNvPr id="9" name="Tx3"/>
          <p:cNvSpPr txBox="1"/>
          <p:nvPr/>
        </p:nvSpPr>
        <p:spPr>
          <a:xfrm>
            <a:off x="457200" y="5401259"/>
            <a:ext cx="4947188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3) </a:t>
            </a:r>
            <a:r>
              <a:rPr lang="en-GB" sz="3200" b="1" dirty="0" smtClean="0">
                <a:latin typeface="Calibri"/>
              </a:rPr>
              <a:t>Worth progressing with...</a:t>
            </a:r>
            <a:endParaRPr lang="en-GB" sz="3200" b="1" dirty="0">
              <a:latin typeface="Calibri"/>
            </a:endParaRPr>
          </a:p>
        </p:txBody>
      </p:sp>
      <p:sp>
        <p:nvSpPr>
          <p:cNvPr id="10" name="Tx4"/>
          <p:cNvSpPr txBox="1"/>
          <p:nvPr/>
        </p:nvSpPr>
        <p:spPr>
          <a:xfrm>
            <a:off x="464147" y="6101803"/>
            <a:ext cx="4287199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4) </a:t>
            </a:r>
            <a:r>
              <a:rPr lang="en-GB" sz="3200" b="1" dirty="0" smtClean="0">
                <a:latin typeface="Calibri"/>
              </a:rPr>
              <a:t>Never heard of them!</a:t>
            </a:r>
            <a:endParaRPr lang="en-GB" sz="3200" b="1" dirty="0">
              <a:latin typeface="Calibri"/>
            </a:endParaRPr>
          </a:p>
        </p:txBody>
      </p:sp>
      <p:sp>
        <p:nvSpPr>
          <p:cNvPr id="20" name="Bx1"/>
          <p:cNvSpPr/>
          <p:nvPr/>
        </p:nvSpPr>
        <p:spPr>
          <a:xfrm>
            <a:off x="5303520" y="3916921"/>
            <a:ext cx="527538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x1"/>
          <p:cNvSpPr txBox="1"/>
          <p:nvPr/>
        </p:nvSpPr>
        <p:spPr>
          <a:xfrm>
            <a:off x="5968219" y="3916921"/>
            <a:ext cx="497252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8%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Bx2"/>
          <p:cNvSpPr/>
          <p:nvPr/>
        </p:nvSpPr>
        <p:spPr>
          <a:xfrm>
            <a:off x="5303520" y="4692996"/>
            <a:ext cx="844062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x2"/>
          <p:cNvSpPr txBox="1"/>
          <p:nvPr/>
        </p:nvSpPr>
        <p:spPr>
          <a:xfrm>
            <a:off x="6284742" y="4692996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13%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Bx3"/>
          <p:cNvSpPr/>
          <p:nvPr/>
        </p:nvSpPr>
        <p:spPr>
          <a:xfrm>
            <a:off x="5303520" y="5401259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x3"/>
          <p:cNvSpPr txBox="1"/>
          <p:nvPr/>
        </p:nvSpPr>
        <p:spPr>
          <a:xfrm>
            <a:off x="8183880" y="5401259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41%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Bx4"/>
          <p:cNvSpPr/>
          <p:nvPr/>
        </p:nvSpPr>
        <p:spPr>
          <a:xfrm>
            <a:off x="5303520" y="6101803"/>
            <a:ext cx="2637692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x4"/>
          <p:cNvSpPr txBox="1"/>
          <p:nvPr/>
        </p:nvSpPr>
        <p:spPr>
          <a:xfrm>
            <a:off x="8078372" y="6101803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39%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959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7: How much harmony do you want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440981"/>
            <a:ext cx="8229600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lvl="0"/>
            <a:r>
              <a:rPr lang="en-GB" sz="3600" b="1">
                <a:solidFill>
                  <a:prstClr val="black"/>
                </a:solidFill>
              </a:rPr>
              <a:t/>
            </a:r>
            <a:br>
              <a:rPr lang="en-GB" sz="3600" b="1">
                <a:solidFill>
                  <a:prstClr val="black"/>
                </a:solidFill>
              </a:rPr>
            </a:br>
            <a:r>
              <a:rPr lang="en-GB" sz="3600" b="1">
                <a:solidFill>
                  <a:prstClr val="black"/>
                </a:solidFill>
              </a:rPr>
              <a:t/>
            </a:r>
            <a:br>
              <a:rPr lang="en-GB" sz="3600" b="1">
                <a:solidFill>
                  <a:prstClr val="black"/>
                </a:solidFill>
              </a:rPr>
            </a:br>
            <a:r>
              <a:rPr lang="en-GB" sz="3600" b="1">
                <a:solidFill>
                  <a:prstClr val="black"/>
                </a:solidFill>
              </a:rPr>
              <a:t/>
            </a:r>
            <a:br>
              <a:rPr lang="en-GB" sz="3600" b="1">
                <a:solidFill>
                  <a:prstClr val="black"/>
                </a:solidFill>
              </a:rPr>
            </a:br>
            <a:r>
              <a:rPr lang="en-GB" sz="3600" b="1">
                <a:solidFill>
                  <a:prstClr val="black"/>
                </a:solidFill>
              </a:rPr>
              <a:t/>
            </a:r>
            <a:br>
              <a:rPr lang="en-GB" sz="3600" b="1">
                <a:solidFill>
                  <a:prstClr val="black"/>
                </a:solidFill>
              </a:rPr>
            </a:br>
            <a:r>
              <a:rPr lang="en-GB" sz="3600" b="1">
                <a:solidFill>
                  <a:prstClr val="black"/>
                </a:solidFill>
              </a:rPr>
              <a:t/>
            </a:r>
            <a:br>
              <a:rPr lang="en-GB" sz="3600" b="1">
                <a:solidFill>
                  <a:prstClr val="black"/>
                </a:solidFill>
              </a:rPr>
            </a:br>
            <a:r>
              <a:rPr lang="en-GB" sz="3600" b="1">
                <a:solidFill>
                  <a:prstClr val="black"/>
                </a:solidFill>
              </a:rPr>
              <a:t>Q7: How much harmony do you want?</a:t>
            </a:r>
            <a:br>
              <a:rPr lang="en-GB" sz="3600" b="1">
                <a:solidFill>
                  <a:prstClr val="black"/>
                </a:solidFill>
              </a:rPr>
            </a:b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177317" y="3115766"/>
            <a:ext cx="4836117" cy="147732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9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1) </a:t>
            </a:r>
            <a:r>
              <a:rPr lang="en-GB" sz="2900" b="1" dirty="0" smtClean="0">
                <a:latin typeface="Calibri"/>
              </a:rPr>
              <a:t>Less is more - I just love those discords!</a:t>
            </a:r>
          </a:p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 </a:t>
            </a:r>
            <a:endParaRPr lang="en-GB" sz="2400" dirty="0">
              <a:latin typeface="Calibri"/>
            </a:endParaRPr>
          </a:p>
        </p:txBody>
      </p:sp>
      <p:sp>
        <p:nvSpPr>
          <p:cNvPr id="7" name="Tx2"/>
          <p:cNvSpPr txBox="1"/>
          <p:nvPr/>
        </p:nvSpPr>
        <p:spPr>
          <a:xfrm>
            <a:off x="177317" y="3959560"/>
            <a:ext cx="5104131" cy="98488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9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2) </a:t>
            </a:r>
            <a:r>
              <a:rPr lang="en-GB" sz="2900" b="1" dirty="0" smtClean="0">
                <a:latin typeface="Calibri"/>
              </a:rPr>
              <a:t>We have the harmonics balanced to perfection</a:t>
            </a:r>
            <a:endParaRPr lang="en-GB" sz="2900" b="1" dirty="0">
              <a:latin typeface="Calibri"/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177318" y="4812357"/>
            <a:ext cx="5387910" cy="147732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3) </a:t>
            </a:r>
            <a:r>
              <a:rPr lang="en-GB" sz="2900" b="1" dirty="0" smtClean="0">
                <a:latin typeface="Calibri"/>
              </a:rPr>
              <a:t>I apologise - when we talk about harmony I am thinking of unison</a:t>
            </a:r>
            <a:endParaRPr lang="en-GB" sz="2900" b="1" dirty="0">
              <a:latin typeface="Calibri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7317" y="2546757"/>
            <a:ext cx="17610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/>
              <a:t>Answer: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18" name="Bx1"/>
          <p:cNvSpPr/>
          <p:nvPr/>
        </p:nvSpPr>
        <p:spPr>
          <a:xfrm>
            <a:off x="5303520" y="3115766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Lx1"/>
          <p:cNvSpPr txBox="1"/>
          <p:nvPr/>
        </p:nvSpPr>
        <p:spPr>
          <a:xfrm>
            <a:off x="8183880" y="3115766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Bx2"/>
          <p:cNvSpPr/>
          <p:nvPr/>
        </p:nvSpPr>
        <p:spPr>
          <a:xfrm>
            <a:off x="5303520" y="3959560"/>
            <a:ext cx="577516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x2"/>
          <p:cNvSpPr txBox="1"/>
          <p:nvPr/>
        </p:nvSpPr>
        <p:spPr>
          <a:xfrm>
            <a:off x="6018196" y="395956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10%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Bx3"/>
          <p:cNvSpPr/>
          <p:nvPr/>
        </p:nvSpPr>
        <p:spPr>
          <a:xfrm>
            <a:off x="5303520" y="4812357"/>
            <a:ext cx="2598821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x3"/>
          <p:cNvSpPr txBox="1"/>
          <p:nvPr/>
        </p:nvSpPr>
        <p:spPr>
          <a:xfrm>
            <a:off x="8039501" y="4812357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520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8: ”Is it sensible to harmonize the qualifications of IOHs on EU level?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1702261"/>
            <a:ext cx="8229600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lvl="0"/>
            <a:r>
              <a:rPr lang="en-GB" b="1" dirty="0" smtClean="0">
                <a:solidFill>
                  <a:prstClr val="black"/>
                </a:solidFill>
              </a:rPr>
              <a:t>Q8: </a:t>
            </a:r>
            <a:r>
              <a:rPr lang="en-GB" b="1" dirty="0" smtClean="0">
                <a:solidFill>
                  <a:prstClr val="black"/>
                </a:solidFill>
              </a:rPr>
              <a:t>Is </a:t>
            </a:r>
            <a:r>
              <a:rPr lang="en-GB" b="1" dirty="0" smtClean="0">
                <a:solidFill>
                  <a:prstClr val="black"/>
                </a:solidFill>
              </a:rPr>
              <a:t>it sensible to harmonize the qualifications of IOHs on EU level</a:t>
            </a:r>
            <a:r>
              <a:rPr lang="en-GB" b="1" dirty="0" smtClean="0">
                <a:solidFill>
                  <a:prstClr val="black"/>
                </a:solidFill>
              </a:rPr>
              <a:t>?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206056" y="3890125"/>
            <a:ext cx="1138453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200" i="1" dirty="0" smtClean="0">
                <a:solidFill>
                  <a:schemeClr val="accent3">
                    <a:lumMod val="75000"/>
                  </a:schemeClr>
                </a:solidFill>
              </a:rPr>
              <a:t>1) </a:t>
            </a:r>
            <a:r>
              <a:rPr lang="de-DE" sz="3200" i="1" dirty="0">
                <a:solidFill>
                  <a:schemeClr val="accent3">
                    <a:lumMod val="75000"/>
                  </a:schemeClr>
                </a:solidFill>
              </a:rPr>
              <a:t>Yes</a:t>
            </a:r>
            <a:endParaRPr lang="en-GB" sz="3200" dirty="0"/>
          </a:p>
        </p:txBody>
      </p:sp>
      <p:sp>
        <p:nvSpPr>
          <p:cNvPr id="7" name="Tx2"/>
          <p:cNvSpPr txBox="1"/>
          <p:nvPr/>
        </p:nvSpPr>
        <p:spPr>
          <a:xfrm>
            <a:off x="203056" y="4439032"/>
            <a:ext cx="1085554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200" i="1" dirty="0">
                <a:solidFill>
                  <a:schemeClr val="accent2"/>
                </a:solidFill>
              </a:rPr>
              <a:t>2) No</a:t>
            </a:r>
            <a:endParaRPr lang="en-US" sz="3200" dirty="0">
              <a:solidFill>
                <a:schemeClr val="accent2"/>
              </a:solidFill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131391" y="5613867"/>
            <a:ext cx="1138453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200" i="1" dirty="0">
                <a:solidFill>
                  <a:schemeClr val="accent3">
                    <a:lumMod val="75000"/>
                  </a:schemeClr>
                </a:solidFill>
              </a:rPr>
              <a:t>3) Yes</a:t>
            </a:r>
            <a:endParaRPr lang="en-GB" sz="3200" dirty="0"/>
          </a:p>
        </p:txBody>
      </p:sp>
      <p:sp>
        <p:nvSpPr>
          <p:cNvPr id="9" name="Tx4"/>
          <p:cNvSpPr txBox="1"/>
          <p:nvPr/>
        </p:nvSpPr>
        <p:spPr>
          <a:xfrm>
            <a:off x="131391" y="6129502"/>
            <a:ext cx="1085554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200" i="1" dirty="0">
                <a:solidFill>
                  <a:schemeClr val="accent2"/>
                </a:solidFill>
              </a:rPr>
              <a:t>4) No</a:t>
            </a:r>
            <a:endParaRPr lang="en-US" sz="3200" dirty="0">
              <a:solidFill>
                <a:schemeClr val="accent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6262" y="3305601"/>
            <a:ext cx="28483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3600" i="1" dirty="0"/>
              <a:t>Answer IOH</a:t>
            </a:r>
            <a:r>
              <a:rPr lang="de-DE" i="1" dirty="0"/>
              <a:t>:</a:t>
            </a:r>
          </a:p>
          <a:p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226675" y="5023807"/>
            <a:ext cx="3610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de-DE" sz="3600" i="1" dirty="0"/>
              <a:t>Answer Non-IOH</a:t>
            </a:r>
          </a:p>
        </p:txBody>
      </p:sp>
      <p:sp>
        <p:nvSpPr>
          <p:cNvPr id="21" name="Bx1"/>
          <p:cNvSpPr/>
          <p:nvPr/>
        </p:nvSpPr>
        <p:spPr>
          <a:xfrm>
            <a:off x="5303520" y="3890125"/>
            <a:ext cx="18288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x1"/>
          <p:cNvSpPr txBox="1"/>
          <p:nvPr/>
        </p:nvSpPr>
        <p:spPr>
          <a:xfrm>
            <a:off x="7269480" y="3890125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Bx2"/>
          <p:cNvSpPr/>
          <p:nvPr/>
        </p:nvSpPr>
        <p:spPr>
          <a:xfrm>
            <a:off x="5303520" y="4439032"/>
            <a:ext cx="18288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x2"/>
          <p:cNvSpPr txBox="1"/>
          <p:nvPr/>
        </p:nvSpPr>
        <p:spPr>
          <a:xfrm>
            <a:off x="7269480" y="4439032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Bx3"/>
          <p:cNvSpPr/>
          <p:nvPr/>
        </p:nvSpPr>
        <p:spPr>
          <a:xfrm>
            <a:off x="5303520" y="5613867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x3"/>
          <p:cNvSpPr txBox="1"/>
          <p:nvPr/>
        </p:nvSpPr>
        <p:spPr>
          <a:xfrm>
            <a:off x="8183880" y="5613867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36%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Bx4"/>
          <p:cNvSpPr/>
          <p:nvPr/>
        </p:nvSpPr>
        <p:spPr>
          <a:xfrm>
            <a:off x="5303520" y="6129502"/>
            <a:ext cx="1280160" cy="456742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Lx4"/>
          <p:cNvSpPr txBox="1"/>
          <p:nvPr/>
        </p:nvSpPr>
        <p:spPr>
          <a:xfrm>
            <a:off x="6720840" y="6129502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17%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3616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9) &quot;What is the main obstacle of a successful restructuring once a company is subject to formal insolvency proceedings?&quot;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57200" y="1787321"/>
            <a:ext cx="82296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GB" sz="3500" b="1" dirty="0" smtClean="0">
                <a:solidFill>
                  <a:prstClr val="black"/>
                </a:solidFill>
              </a:rPr>
              <a:t>Q9: What </a:t>
            </a:r>
            <a:r>
              <a:rPr lang="en-GB" sz="3500" b="1" dirty="0">
                <a:solidFill>
                  <a:prstClr val="black"/>
                </a:solidFill>
              </a:rPr>
              <a:t>is the main obstacle of a successful restructuring once a company is subject to formal insolvency proceedings</a:t>
            </a:r>
            <a:r>
              <a:rPr lang="en-GB" sz="3500" b="1" dirty="0" smtClean="0">
                <a:solidFill>
                  <a:prstClr val="black"/>
                </a:solidFill>
              </a:rPr>
              <a:t>?</a:t>
            </a:r>
            <a:endParaRPr lang="en-GB" sz="3500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457199" y="3750525"/>
            <a:ext cx="4841390" cy="5078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7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1) </a:t>
            </a:r>
            <a:r>
              <a:rPr lang="en-GB" sz="2700" b="1" dirty="0" smtClean="0">
                <a:latin typeface="Calibri"/>
              </a:rPr>
              <a:t>Lack of procedural framework</a:t>
            </a:r>
            <a:endParaRPr lang="en-GB" sz="2700" b="1" dirty="0">
              <a:latin typeface="Calibri"/>
            </a:endParaRPr>
          </a:p>
        </p:txBody>
      </p:sp>
      <p:sp>
        <p:nvSpPr>
          <p:cNvPr id="7" name="Tx2"/>
          <p:cNvSpPr txBox="1"/>
          <p:nvPr/>
        </p:nvSpPr>
        <p:spPr>
          <a:xfrm>
            <a:off x="457200" y="4528251"/>
            <a:ext cx="5194114" cy="5078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7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2) </a:t>
            </a:r>
            <a:r>
              <a:rPr lang="en-GB" sz="2700" b="1" dirty="0" smtClean="0">
                <a:latin typeface="Calibri"/>
              </a:rPr>
              <a:t>Too much legislation/formalities</a:t>
            </a:r>
            <a:endParaRPr lang="en-GB" sz="2700" b="1" dirty="0">
              <a:latin typeface="Calibri"/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457200" y="5197540"/>
            <a:ext cx="3246723" cy="5078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7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3) </a:t>
            </a:r>
            <a:r>
              <a:rPr lang="en-GB" sz="2700" b="1" dirty="0" smtClean="0">
                <a:latin typeface="Calibri"/>
              </a:rPr>
              <a:t>Legal uncertainties</a:t>
            </a:r>
            <a:endParaRPr lang="en-GB" sz="2700" b="1" dirty="0">
              <a:latin typeface="Calibri"/>
            </a:endParaRPr>
          </a:p>
        </p:txBody>
      </p:sp>
      <p:sp>
        <p:nvSpPr>
          <p:cNvPr id="9" name="Tx4"/>
          <p:cNvSpPr txBox="1"/>
          <p:nvPr/>
        </p:nvSpPr>
        <p:spPr>
          <a:xfrm>
            <a:off x="457200" y="5859879"/>
            <a:ext cx="1701107" cy="507831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7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4) </a:t>
            </a:r>
            <a:r>
              <a:rPr lang="en-GB" sz="2700" b="1" dirty="0" smtClean="0">
                <a:latin typeface="Calibri"/>
              </a:rPr>
              <a:t>The IOH</a:t>
            </a:r>
            <a:endParaRPr lang="en-GB" sz="2700" b="1" dirty="0">
              <a:latin typeface="Calibri"/>
            </a:endParaRPr>
          </a:p>
        </p:txBody>
      </p:sp>
      <p:sp>
        <p:nvSpPr>
          <p:cNvPr id="19" name="Bx1"/>
          <p:cNvSpPr/>
          <p:nvPr/>
        </p:nvSpPr>
        <p:spPr>
          <a:xfrm>
            <a:off x="5571542" y="3750525"/>
            <a:ext cx="477078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x1"/>
          <p:cNvSpPr txBox="1"/>
          <p:nvPr/>
        </p:nvSpPr>
        <p:spPr>
          <a:xfrm>
            <a:off x="6185780" y="3750525"/>
            <a:ext cx="497251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7%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Bx2"/>
          <p:cNvSpPr/>
          <p:nvPr/>
        </p:nvSpPr>
        <p:spPr>
          <a:xfrm>
            <a:off x="5571542" y="4528251"/>
            <a:ext cx="2146852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x2"/>
          <p:cNvSpPr txBox="1"/>
          <p:nvPr/>
        </p:nvSpPr>
        <p:spPr>
          <a:xfrm>
            <a:off x="7855555" y="4528251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33%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Bx3"/>
          <p:cNvSpPr/>
          <p:nvPr/>
        </p:nvSpPr>
        <p:spPr>
          <a:xfrm>
            <a:off x="5571542" y="5197540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x3"/>
          <p:cNvSpPr txBox="1"/>
          <p:nvPr/>
        </p:nvSpPr>
        <p:spPr>
          <a:xfrm>
            <a:off x="8451902" y="519754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42%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Bx4"/>
          <p:cNvSpPr/>
          <p:nvPr/>
        </p:nvSpPr>
        <p:spPr>
          <a:xfrm>
            <a:off x="5571542" y="5859879"/>
            <a:ext cx="1192696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x4"/>
          <p:cNvSpPr txBox="1"/>
          <p:nvPr/>
        </p:nvSpPr>
        <p:spPr>
          <a:xfrm>
            <a:off x="6901398" y="5859879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18%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2312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10:“… and who plays the spoilsport?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467915" y="1998286"/>
            <a:ext cx="82296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GB" sz="3600" b="1" dirty="0" smtClean="0">
                <a:solidFill>
                  <a:prstClr val="black"/>
                </a:solidFill>
              </a:rPr>
              <a:t>Q10: … </a:t>
            </a:r>
            <a:r>
              <a:rPr lang="en-GB" sz="3600" b="1" dirty="0" smtClean="0">
                <a:solidFill>
                  <a:prstClr val="black"/>
                </a:solidFill>
              </a:rPr>
              <a:t>and who plays the </a:t>
            </a:r>
            <a:r>
              <a:rPr lang="en-GB" sz="3600" b="1" dirty="0" smtClean="0">
                <a:solidFill>
                  <a:prstClr val="black"/>
                </a:solidFill>
              </a:rPr>
              <a:t>spoilsport</a:t>
            </a:r>
            <a:r>
              <a:rPr lang="en-GB" sz="3600" b="1" dirty="0">
                <a:solidFill>
                  <a:prstClr val="black"/>
                </a:solidFill>
              </a:rPr>
              <a:t>?</a:t>
            </a:r>
            <a:endParaRPr lang="en-GB" sz="3600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231432" y="4326040"/>
            <a:ext cx="3396507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1)  </a:t>
            </a:r>
            <a:r>
              <a:rPr lang="en-GB" sz="3200" b="1" dirty="0" smtClean="0">
                <a:latin typeface="Calibri"/>
              </a:rPr>
              <a:t>The IOH again?</a:t>
            </a:r>
            <a:endParaRPr lang="en-GB" sz="3200" b="1" dirty="0">
              <a:latin typeface="Calibri"/>
            </a:endParaRPr>
          </a:p>
        </p:txBody>
      </p:sp>
      <p:sp>
        <p:nvSpPr>
          <p:cNvPr id="7" name="Tx2"/>
          <p:cNvSpPr txBox="1"/>
          <p:nvPr/>
        </p:nvSpPr>
        <p:spPr>
          <a:xfrm>
            <a:off x="231432" y="4910815"/>
            <a:ext cx="5023683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2)  </a:t>
            </a:r>
            <a:r>
              <a:rPr lang="en-GB" sz="3200" b="1" dirty="0" smtClean="0">
                <a:latin typeface="Calibri"/>
              </a:rPr>
              <a:t>The Debtor/ Manager(s)?</a:t>
            </a:r>
            <a:endParaRPr lang="en-GB" sz="3200" b="1" dirty="0">
              <a:latin typeface="Calibri"/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231432" y="5495590"/>
            <a:ext cx="4432817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3)  </a:t>
            </a:r>
            <a:r>
              <a:rPr lang="en-GB" sz="3200" b="1" dirty="0" smtClean="0">
                <a:latin typeface="Calibri"/>
              </a:rPr>
              <a:t>Dissenting Creditors?</a:t>
            </a:r>
            <a:endParaRPr lang="en-GB" sz="3200" b="1" dirty="0">
              <a:latin typeface="Calibri"/>
            </a:endParaRPr>
          </a:p>
        </p:txBody>
      </p:sp>
      <p:sp>
        <p:nvSpPr>
          <p:cNvPr id="9" name="Tx4"/>
          <p:cNvSpPr txBox="1"/>
          <p:nvPr/>
        </p:nvSpPr>
        <p:spPr>
          <a:xfrm>
            <a:off x="231432" y="6080365"/>
            <a:ext cx="3829703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32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4) </a:t>
            </a:r>
            <a:r>
              <a:rPr lang="en-GB" sz="3200" b="1" dirty="0" smtClean="0">
                <a:latin typeface="Calibri"/>
              </a:rPr>
              <a:t>Insolvency Judges?</a:t>
            </a:r>
            <a:endParaRPr lang="en-GB" sz="3200" b="1" dirty="0">
              <a:latin typeface="Calibri"/>
            </a:endParaRPr>
          </a:p>
        </p:txBody>
      </p:sp>
      <p:sp>
        <p:nvSpPr>
          <p:cNvPr id="19" name="Bx1"/>
          <p:cNvSpPr/>
          <p:nvPr/>
        </p:nvSpPr>
        <p:spPr>
          <a:xfrm>
            <a:off x="5303520" y="4326040"/>
            <a:ext cx="548640" cy="456742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Lx1"/>
          <p:cNvSpPr txBox="1"/>
          <p:nvPr/>
        </p:nvSpPr>
        <p:spPr>
          <a:xfrm>
            <a:off x="5989320" y="432604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12%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Bx2"/>
          <p:cNvSpPr/>
          <p:nvPr/>
        </p:nvSpPr>
        <p:spPr>
          <a:xfrm>
            <a:off x="5303520" y="4910815"/>
            <a:ext cx="987552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Lx2"/>
          <p:cNvSpPr txBox="1"/>
          <p:nvPr/>
        </p:nvSpPr>
        <p:spPr>
          <a:xfrm>
            <a:off x="6428232" y="4910815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21%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Bx3"/>
          <p:cNvSpPr/>
          <p:nvPr/>
        </p:nvSpPr>
        <p:spPr>
          <a:xfrm>
            <a:off x="5303520" y="5495590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Lx3"/>
          <p:cNvSpPr txBox="1"/>
          <p:nvPr/>
        </p:nvSpPr>
        <p:spPr>
          <a:xfrm>
            <a:off x="8183880" y="549559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60%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Bx4"/>
          <p:cNvSpPr/>
          <p:nvPr/>
        </p:nvSpPr>
        <p:spPr>
          <a:xfrm>
            <a:off x="5303520" y="6080365"/>
            <a:ext cx="329184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Lx4"/>
          <p:cNvSpPr txBox="1"/>
          <p:nvPr/>
        </p:nvSpPr>
        <p:spPr>
          <a:xfrm>
            <a:off x="5769864" y="6080365"/>
            <a:ext cx="497252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7%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06859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Q9: “How can the IOH-Forum  assist the prof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457200" y="1992438"/>
            <a:ext cx="8229600" cy="1143000"/>
          </a:xfr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GB" sz="4000" b="1" dirty="0" smtClean="0">
                <a:solidFill>
                  <a:prstClr val="black"/>
                </a:solidFill>
              </a:rPr>
              <a:t>Q11</a:t>
            </a:r>
            <a:r>
              <a:rPr lang="en-GB" sz="4000" b="1" dirty="0" smtClean="0">
                <a:solidFill>
                  <a:prstClr val="black"/>
                </a:solidFill>
              </a:rPr>
              <a:t>: </a:t>
            </a:r>
            <a:r>
              <a:rPr lang="en-GB" sz="4000" b="1" dirty="0" smtClean="0">
                <a:solidFill>
                  <a:prstClr val="black"/>
                </a:solidFill>
              </a:rPr>
              <a:t>How </a:t>
            </a:r>
            <a:r>
              <a:rPr lang="en-GB" sz="4000" b="1" dirty="0" smtClean="0">
                <a:solidFill>
                  <a:prstClr val="black"/>
                </a:solidFill>
              </a:rPr>
              <a:t>can the IOH-Forum assist the profession</a:t>
            </a:r>
            <a:r>
              <a:rPr lang="en-GB" sz="4000" b="1" dirty="0" smtClean="0">
                <a:solidFill>
                  <a:prstClr val="black"/>
                </a:solidFill>
              </a:rPr>
              <a:t>?</a:t>
            </a:r>
            <a:endParaRPr lang="en-GB" sz="4000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204952" y="4442480"/>
            <a:ext cx="6305957" cy="46166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1) </a:t>
            </a:r>
            <a:r>
              <a:rPr lang="en-GB" sz="2400" b="1" dirty="0" smtClean="0">
                <a:latin typeface="Calibri"/>
              </a:rPr>
              <a:t>Adopting guidelines / Best Practice Standards</a:t>
            </a:r>
            <a:endParaRPr lang="en-GB" sz="2400" b="1" dirty="0">
              <a:latin typeface="Calibri"/>
            </a:endParaRPr>
          </a:p>
        </p:txBody>
      </p:sp>
      <p:sp>
        <p:nvSpPr>
          <p:cNvPr id="7" name="Tx2"/>
          <p:cNvSpPr txBox="1"/>
          <p:nvPr/>
        </p:nvSpPr>
        <p:spPr>
          <a:xfrm>
            <a:off x="204952" y="4904145"/>
            <a:ext cx="3645485" cy="46166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2) </a:t>
            </a:r>
            <a:r>
              <a:rPr lang="en-GB" sz="2400" b="1" dirty="0" smtClean="0">
                <a:latin typeface="Calibri"/>
              </a:rPr>
              <a:t>Lobbying with EU bodies</a:t>
            </a:r>
            <a:endParaRPr lang="en-GB" sz="2400" b="1" dirty="0">
              <a:latin typeface="Calibri"/>
            </a:endParaRPr>
          </a:p>
        </p:txBody>
      </p:sp>
      <p:sp>
        <p:nvSpPr>
          <p:cNvPr id="8" name="Tx3"/>
          <p:cNvSpPr txBox="1"/>
          <p:nvPr/>
        </p:nvSpPr>
        <p:spPr>
          <a:xfrm>
            <a:off x="204952" y="5365810"/>
            <a:ext cx="5875326" cy="46166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3) </a:t>
            </a:r>
            <a:r>
              <a:rPr lang="en-GB" sz="2400" b="1" dirty="0" smtClean="0">
                <a:latin typeface="Calibri"/>
              </a:rPr>
              <a:t>Showcasing / Sampling of successful cases</a:t>
            </a:r>
            <a:endParaRPr lang="en-GB" sz="2400" b="1" dirty="0">
              <a:latin typeface="Calibri"/>
            </a:endParaRPr>
          </a:p>
        </p:txBody>
      </p:sp>
      <p:sp>
        <p:nvSpPr>
          <p:cNvPr id="9" name="Tx4"/>
          <p:cNvSpPr txBox="1"/>
          <p:nvPr/>
        </p:nvSpPr>
        <p:spPr>
          <a:xfrm>
            <a:off x="204952" y="5852074"/>
            <a:ext cx="5746060" cy="8309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b="1" dirty="0" smtClean="0">
                <a:solidFill>
                  <a:schemeClr val="accent6">
                    <a:lumMod val="75000"/>
                  </a:schemeClr>
                </a:solidFill>
                <a:latin typeface="Calibri"/>
              </a:rPr>
              <a:t>4) </a:t>
            </a:r>
            <a:r>
              <a:rPr lang="en-GB" sz="2400" b="1" dirty="0" smtClean="0">
                <a:latin typeface="Calibri"/>
              </a:rPr>
              <a:t>Identifying and putting the finger on "real" problems arising in everyday practice</a:t>
            </a:r>
            <a:endParaRPr lang="en-GB" sz="2400" b="1" dirty="0">
              <a:latin typeface="Calibri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2248" y="3894065"/>
            <a:ext cx="2585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/>
              <a:t>Answer:</a:t>
            </a:r>
            <a:endParaRPr lang="en-GB" sz="2400" b="1" dirty="0"/>
          </a:p>
        </p:txBody>
      </p:sp>
      <p:sp>
        <p:nvSpPr>
          <p:cNvPr id="20" name="Bx1"/>
          <p:cNvSpPr/>
          <p:nvPr/>
        </p:nvSpPr>
        <p:spPr>
          <a:xfrm>
            <a:off x="6240886" y="4816734"/>
            <a:ext cx="645459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Lx1"/>
          <p:cNvSpPr txBox="1"/>
          <p:nvPr/>
        </p:nvSpPr>
        <p:spPr>
          <a:xfrm>
            <a:off x="7023505" y="481673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2" name="Bx2"/>
          <p:cNvSpPr/>
          <p:nvPr/>
        </p:nvSpPr>
        <p:spPr>
          <a:xfrm>
            <a:off x="6240886" y="5278399"/>
            <a:ext cx="484094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Lx2"/>
          <p:cNvSpPr txBox="1"/>
          <p:nvPr/>
        </p:nvSpPr>
        <p:spPr>
          <a:xfrm>
            <a:off x="6862140" y="5278399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10%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Bx3"/>
          <p:cNvSpPr/>
          <p:nvPr/>
        </p:nvSpPr>
        <p:spPr>
          <a:xfrm>
            <a:off x="6240886" y="5740064"/>
            <a:ext cx="806824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Lx3"/>
          <p:cNvSpPr txBox="1"/>
          <p:nvPr/>
        </p:nvSpPr>
        <p:spPr>
          <a:xfrm>
            <a:off x="7184869" y="5740064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17%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6" name="Bx4"/>
          <p:cNvSpPr/>
          <p:nvPr/>
        </p:nvSpPr>
        <p:spPr>
          <a:xfrm>
            <a:off x="6240886" y="6226328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Lx4"/>
          <p:cNvSpPr txBox="1"/>
          <p:nvPr/>
        </p:nvSpPr>
        <p:spPr>
          <a:xfrm>
            <a:off x="8242472" y="6286619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59%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7268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fter all…Q10: Do you still want to be an IOH (having had your head examined!)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457200" y="2297681"/>
            <a:ext cx="8229600" cy="1143000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lvl="0"/>
            <a:r>
              <a:rPr lang="en-GB" b="1" i="1" dirty="0">
                <a:solidFill>
                  <a:prstClr val="black"/>
                </a:solidFill>
              </a:rPr>
              <a:t>After all…</a:t>
            </a:r>
            <a:br>
              <a:rPr lang="en-GB" b="1" i="1" dirty="0">
                <a:solidFill>
                  <a:prstClr val="black"/>
                </a:solidFill>
              </a:rPr>
            </a:br>
            <a:r>
              <a:rPr lang="en-GB" b="1" i="1" dirty="0" smtClean="0">
                <a:solidFill>
                  <a:prstClr val="black"/>
                </a:solidFill>
              </a:rPr>
              <a:t>Q12: </a:t>
            </a:r>
            <a:r>
              <a:rPr lang="en-GB" b="1" i="1" dirty="0">
                <a:solidFill>
                  <a:prstClr val="black"/>
                </a:solidFill>
              </a:rPr>
              <a:t>Do you still want to be an IOH (having had your head examined!)?</a:t>
            </a:r>
            <a:endParaRPr lang="en-US" b="1" dirty="0">
              <a:solidFill>
                <a:prstClr val="black"/>
              </a:solidFill>
            </a:endParaRPr>
          </a:p>
        </p:txBody>
      </p:sp>
      <p:sp>
        <p:nvSpPr>
          <p:cNvPr id="6" name="Tx1"/>
          <p:cNvSpPr txBox="1"/>
          <p:nvPr/>
        </p:nvSpPr>
        <p:spPr>
          <a:xfrm>
            <a:off x="140167" y="5065277"/>
            <a:ext cx="1138453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r>
              <a:rPr lang="de-DE" sz="3200" i="1" dirty="0" smtClean="0">
                <a:solidFill>
                  <a:schemeClr val="accent3">
                    <a:lumMod val="75000"/>
                  </a:schemeClr>
                </a:solidFill>
              </a:rPr>
              <a:t>1) Yes</a:t>
            </a:r>
            <a:endParaRPr lang="en-GB" sz="3200" dirty="0"/>
          </a:p>
        </p:txBody>
      </p:sp>
      <p:sp>
        <p:nvSpPr>
          <p:cNvPr id="7" name="Tx2"/>
          <p:cNvSpPr txBox="1"/>
          <p:nvPr/>
        </p:nvSpPr>
        <p:spPr>
          <a:xfrm>
            <a:off x="140167" y="5814090"/>
            <a:ext cx="1085554" cy="584775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>
              <a:defRPr/>
            </a:pPr>
            <a:r>
              <a:rPr lang="de-DE" sz="3200" i="1" dirty="0" smtClean="0">
                <a:solidFill>
                  <a:schemeClr val="accent2"/>
                </a:solidFill>
              </a:rPr>
              <a:t>2) No</a:t>
            </a:r>
            <a:endParaRPr lang="en-US" sz="3200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297" y="4266695"/>
            <a:ext cx="1828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i="1" dirty="0" smtClean="0">
                <a:latin typeface="+mj-lt"/>
              </a:rPr>
              <a:t>Answer:</a:t>
            </a:r>
            <a:endParaRPr lang="en-GB" sz="3600" i="1" dirty="0">
              <a:latin typeface="+mj-lt"/>
            </a:endParaRPr>
          </a:p>
        </p:txBody>
      </p:sp>
      <p:sp>
        <p:nvSpPr>
          <p:cNvPr id="14" name="Bx1"/>
          <p:cNvSpPr/>
          <p:nvPr/>
        </p:nvSpPr>
        <p:spPr>
          <a:xfrm>
            <a:off x="5303520" y="5065277"/>
            <a:ext cx="2743200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Lx1"/>
          <p:cNvSpPr txBox="1"/>
          <p:nvPr/>
        </p:nvSpPr>
        <p:spPr>
          <a:xfrm>
            <a:off x="8183880" y="5065277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74%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Bx2"/>
          <p:cNvSpPr/>
          <p:nvPr/>
        </p:nvSpPr>
        <p:spPr>
          <a:xfrm>
            <a:off x="5303520" y="5814090"/>
            <a:ext cx="942975" cy="456743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Lx2"/>
          <p:cNvSpPr txBox="1"/>
          <p:nvPr/>
        </p:nvSpPr>
        <p:spPr>
          <a:xfrm>
            <a:off x="6383655" y="5814090"/>
            <a:ext cx="627096" cy="400110"/>
          </a:xfrm>
          <a:prstGeom prst="rect">
            <a:avLst/>
          </a:prstGeom>
          <a:noFill/>
        </p:spPr>
        <p:txBody>
          <a:bodyPr vert="horz" wrap="none" rtlCol="0">
            <a:spAutoFit/>
          </a:bodyPr>
          <a:lstStyle/>
          <a:p>
            <a:pPr algn="ctr"/>
            <a:r>
              <a:rPr lang="en-GB" sz="2000" smtClean="0">
                <a:solidFill>
                  <a:srgbClr val="000000"/>
                </a:solidFill>
                <a:latin typeface="Calibri"/>
              </a:rPr>
              <a:t>26%</a:t>
            </a:r>
            <a:endParaRPr lang="en-GB" sz="2000" dirty="0">
              <a:solidFill>
                <a:srgbClr val="000000"/>
              </a:solidFill>
              <a:latin typeface="Calibri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26142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NDDATAS" val="0"/>
  <p:tag name="SENDMETHODE" val="1"/>
  <p:tag name="SENDTO" val="demo@e-powervote.com"/>
  <p:tag name="PROGRAMID" val="0"/>
  <p:tag name="GROUPID" val="0"/>
  <p:tag name="USEQIDPERSO" val="-1"/>
  <p:tag name="SID1" val="277"/>
  <p:tag name="QREP1" val="2"/>
  <p:tag name="QREPREP1" val="1"/>
  <p:tag name="QTYPE1" val="0"/>
  <p:tag name="RSID1" val="290"/>
  <p:tag name="RQQID1" val="1"/>
  <p:tag name="RQSID1" val="277"/>
  <p:tag name="SID2" val="275"/>
  <p:tag name="QREP2" val="2"/>
  <p:tag name="QREPREP2" val="1"/>
  <p:tag name="QTYPE2" val="0"/>
  <p:tag name="SID3" val="281"/>
  <p:tag name="SID4" val="276"/>
  <p:tag name="QREP4" val="4"/>
  <p:tag name="QREPREP4" val="1"/>
  <p:tag name="QTYPE4" val="0"/>
  <p:tag name="SID5" val="280"/>
  <p:tag name="QREP5" val="4"/>
  <p:tag name="QREPREP5" val="1"/>
  <p:tag name="QTYPE5" val="0"/>
  <p:tag name="SID6" val="287"/>
  <p:tag name="SID7" val="282"/>
  <p:tag name="QREP7" val="4"/>
  <p:tag name="QREPREP7" val="1"/>
  <p:tag name="QTYPE7" val="0"/>
  <p:tag name="SID8" val="283"/>
  <p:tag name="SID9" val="286"/>
  <p:tag name="QREP9" val="4"/>
  <p:tag name="QREPREP9" val="1"/>
  <p:tag name="QTYPE9" val="0"/>
  <p:tag name="SID10" val="288"/>
  <p:tag name="QREP10" val="4"/>
  <p:tag name="QREPREP10" val="1"/>
  <p:tag name="QTYPE10" val="0"/>
  <p:tag name="SID11" val="289"/>
  <p:tag name="QREP11" val="2"/>
  <p:tag name="QREPREP11" val="1"/>
  <p:tag name="QTYPE11" val="0"/>
  <p:tag name="QREP3" val="4"/>
  <p:tag name="QREPREP3" val="1"/>
  <p:tag name="QTYPE3" val="0"/>
  <p:tag name="SID12" val="306"/>
  <p:tag name="RQQID14" val="12"/>
  <p:tag name="RQSID14" val="306"/>
  <p:tag name="RSID2" val="308"/>
  <p:tag name="RQQID2" val="2"/>
  <p:tag name="RQSID2" val="275"/>
  <p:tag name="RSID3" val="309"/>
  <p:tag name="RQQID3" val="3"/>
  <p:tag name="RQSID3" val="281"/>
  <p:tag name="RSID4" val="310"/>
  <p:tag name="RQQID4" val="4"/>
  <p:tag name="RQSID4" val="276"/>
  <p:tag name="RSID5" val="311"/>
  <p:tag name="RQQID5" val="5"/>
  <p:tag name="RQSID5" val="280"/>
  <p:tag name="QREP6" val="4"/>
  <p:tag name="QREPREP6" val="1"/>
  <p:tag name="QTYPE6" val="0"/>
  <p:tag name="RSID6" val="312"/>
  <p:tag name="RQQID6" val="6"/>
  <p:tag name="RQSID6" val="287"/>
  <p:tag name="QREP12" val="4"/>
  <p:tag name="QREPREP12" val="1"/>
  <p:tag name="QTYPE12" val="0"/>
  <p:tag name="RSID7" val="313"/>
  <p:tag name="RQQID7" val="12"/>
  <p:tag name="RQSID7" val="306"/>
  <p:tag name="QREP8" val="3"/>
  <p:tag name="QREPREP8" val="1"/>
  <p:tag name="QTYPE8" val="0"/>
  <p:tag name="RSID8" val="314"/>
  <p:tag name="RQQID8" val="8"/>
  <p:tag name="RQSID8" val="283"/>
  <p:tag name="RSID9" val="315"/>
  <p:tag name="RQQID9" val="7"/>
  <p:tag name="RQSID9" val="282"/>
  <p:tag name="NBQUESTIONS" val="13"/>
  <p:tag name="SID13" val="316"/>
  <p:tag name="USEMACROSPRIVEES" val="0"/>
  <p:tag name="QREP13" val="4"/>
  <p:tag name="QREPREP13" val="1"/>
  <p:tag name="QTYPE13" val="0"/>
  <p:tag name="RSID10" val="317"/>
  <p:tag name="RQQID10" val="13"/>
  <p:tag name="RQSID10" val="316"/>
  <p:tag name="RSID11" val="318"/>
  <p:tag name="RQQID11" val="9"/>
  <p:tag name="RQSID11" val="286"/>
  <p:tag name="RSID12" val="319"/>
  <p:tag name="RQQID12" val="10"/>
  <p:tag name="RQSID12" val="288"/>
  <p:tag name="NBREPONSES" val="13"/>
  <p:tag name="RSID13" val="320"/>
  <p:tag name="RQQID13" val="11"/>
  <p:tag name="RQSID13" val="289"/>
  <p:tag name="PVXRIB" val="3711644"/>
  <p:tag name="SENDID" val="AT#1878787CAD8AABB"/>
  <p:tag name="SENDPASS" val="AT#1CECECECECED28F9584"/>
  <p:tag name="PXID" val="1"/>
  <p:tag name="PVXVOTES" val="4.9.99s"/>
  <p:tag name="RES1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1;00044=;00045=;00046=;00047=;00048=;00049=;00050=;00051=;00052=;00053=;00054=;00055=;00056=;00057=;00058=;00059=;00060=;00061=;00062=;00063=;00064=;00065=;00066=;00067=;00068=;00069=;00070=;00071=;00072=;00073=;00074=;00075=;00076=;00077=;00078=;00079=;00080=;00081=;00082=;00083=;00084=2;00085=1;00086=;00087=;00088=;00089=;00090=;00091=;00092=;00093=;00094=;00095=;00096=;00097=;00098=;00099=;00100=;00101=;00102=;00103=;00104=;00105=;00106=;00107=;00108=;00109=;00110=;00111=;00112=;00113=;00114=;00115=1;00116=;00117=;00118=;00119=;00120=;00121=;00122=;00123=;00124=;00125=;00126=;00127=;00128=;00129=;00130=;00131=;00132=;00133=;00134=;00135=;00136=;00137=1;00138=2;00139=2;00140=1;00141=;00142=;00143=;00144=;00145=;00146=2;00147=2;00148=1;00149=;00150=;00151=1;00152=1;00153=1;00154=;00155=;00156=;00157=;00158=;00159=;00160=1;00161=;00162=1;00163=1;00164=;00165=;00166=;00167=1;00168=1;00169=;00170=1;00171=2;00172=;00173=;00174=;00175=;00176=;00177=1;00178=;00179=1;00180=1;00181=;00182=;00183=1;00184=;00185=1;00186=;00187=;00188=;00189=;00190=;00191=1;00192=;00193=;00194=;00195=;00196=;00197=;00198=;00199=;00200=;00201=;00202=;00203=;00204=;00205=;00206=1;00207=;00208=1;00209=;00210=;00211=;00212=;00213=1;00214=;00215=;00216=1;00217=;00218=;00219=;00220=;00221=;00222=;00223=;00224=;00225=;00226=;00227=2;00228=;00229=1;00230=;00231=;00232=;00233=1;00234=;00235=;00236=;00237=;00238=;00239=;00240=;00241=;00242=;00243=;00244=;00245=1;00246=;00247=;00248=;00249=;00250=;00251=1;00252=;00253=;00254=;00255=;00256=;00257=;00258=;00259=;00260=;00261=;00262=;00263=;00264=;00265=1;00266=1;00267=1;00268=1;00269=1;00270=;00271=;00272=;00273=;00274=;00275=;00276=1;00277=;00278=;00279=1;00280=;00281=;00282=1;00283=;00284=;00285=1;00286=;00287=;00288=1;00289=;00290=2;00291=;00292=;00293=;00294=;00295=;00296=;00297=;00298=;00299=;00300=1;00301=1;00302=1;00303=;00304=1;00305=1;00306=2;00307=;00308=;00309=;00310=;00311=;00312=;00313=;00314=;00315=;00316=;00317=;00318=;00319=;00320=;00321=;00322=;00323=;00324=;00325=;00326=;00327=1;00328=;00329=;00330=1;00331=;00332=;00333=;00334=1;00335=;00336=;00337=1;00338=1;00339=;00340=;00341=;00342=;00343=;00344=;00345=;00346=1;00347=;00348=;00349=1;00350=;00351=;00352=;00353=2;00354=;00355=;00356=;00357=;00358=;00359=;00360=;00361=;00362=1;00363=1;00364=1;00365=;00366=;00367=;00368=;00369=;00370=;00371=;00372=;00373=;00374=;00375=;00376=;00377=;00378=;00379=;00380=2;00381=1;00382=;00383=;00384=;00385=;00386=1;00387=;00388=;00389=;00390=;00391=;00392=1;00393=;00394=;00395=;00396=;00397=;00398=;00399=;00400=1;"/>
  <p:tag name="RES2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2;00044=;00045=2;00046=;00047=;00048=;00049=;00050=;00051=;00052=;00053=;00054=;00055=;00056=;00057=;00058=;00059=;00060=;00061=;00062=;00063=;00064=;00065=;00066=;00067=;00068=;00069=;00070=;00071=;00072=;00073=;00074=;00075=;00076=;00077=;00078=;00079=;00080=;00081=;00082=;00083=;00084=1;00085=2;00086=;00087=1;00088=;00089=;00090=;00091=;00092=;00093=;00094=;00095=;00096=;00097=;00098=;00099=;00100=;00101=;00102=;00103=;00104=;00105=;00106=;00107=;00108=;00109=;00110=;00111=1;00112=;00113=;00114=;00115=;00116=;00117=;00118=;00119=;00120=;00121=;00122=;00123=;00124=;00125=;00126=;00127=;00128=;00129=;00130=;00131=;00132=;00133=;00134=;00135=;00136=;00137=2;00138=2;00139=2;00140=2;00141=;00142=;00143=;00144=;00145=;00146=;00147=1;00148=1;00149=;00150=;00151=2;00152=1;00153=1;00154=;00155=;00156=;00157=;00158=;00159=;00160=;00161=;00162=2;00163=2;00164=;00165=;00166=;00167=2;00168=2;00169=;00170=2;00171=2;00172=;00173=;00174=;00175=;00176=;00177=1;00178=;00179=1;00180=1;00181=2;00182=;00183=2;00184=;00185=2;00186=;00187=;00188=;00189=;00190=;00191=;00192=;00193=;00194=;00195=;00196=;00197=;00198=;00199=;00200=;00201=;00202=;00203=;00204=;00205=;00206=1;00207=;00208=1;00209=;00210=;00211=;00212=2;00213=2;00214=;00215=;00216=;00217=;00218=;00219=;00220=;00221=;00222=;00223=;00224=;00225=;00226=;00227=2;00228=;00229=;00230=;00231=;00232=;00233=1;00234=;00235=;00236=;00237=;00238=;00239=;00240=;00241=;00242=;00243=;00244=;00245=;00246=;00247=;00248=;00249=;00250=;00251=1;00252=;00253=;00254=1;00255=1;00256=1;00257=;00258=;00259=;00260=;00261=;00262=;00263=;00264=1;00265=1;00266=1;00267=1;00268=1;00269=2;00270=;00271=;00272=;00273=;00274=;00275=;00276=2;00277=;00278=;00279=2;00280=;00281=;00282=2;00283=;00284=;00285=2;00286=2;00287=;00288=2;00289=;00290=2;00291=;00292=;00293=1;00294=;00295=;00296=;00297=;00298=;00299=;00300=2;00301=2;00302=;00303=;00304=;00305=1;00306=2;00307=;00308=;00309=;00310=;00311=;00312=;00313=2;00314=;00315=;00316=;00317=;00318=;00319=;00320=;00321=;00322=;00323=;00324=;00325=;00326=;00327=2;00328=;00329=;00330=2;00331=;00332=;00333=;00334=1;00335=;00336=;00337=2;00338=2;00339=2;00340=;00341=;00342=;00343=;00344=;00345=;00346=1;00347=;00348=1;00349=;00350=;00351=;00352=;00353=2;00354=;00355=;00356=;00357=;00358=;00359=;00360=;00361=2;00362=1;00363=2;00364=1;00365=;00366=;00367=;00368=;00369=;00370=;00371=;00372=;00373=;00374=;00375=;00376=;00377=;00378=2;00379=;00380=2;00381=1;00382=;00383=;00384=;00385=;00386=;00387=;00388=;00389=;00390=;00391=;00392=;00393=;00394=;00395=;00396=;00397=;00398=;00399=;00400=;"/>
  <p:tag name="RES3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3;00044=;00045=3;00046=;00047=;00048=;00049=;00050=;00051=;00052=;00053=;00054=;00055=;00056=;00057=;00058=;00059=;00060=3;00061=;00062=;00063=;00064=;00065=;00066=;00067=;00068=;00069=;00070=;00071=;00072=;00073=;00074=;00075=;00076=;00077=;00078=;00079=;00080=;00081=;00082=;00083=3;00084=;00085=;00086=;00087=3;00088=;00089=;00090=;00091=;00092=;00093=;00094=;00095=;00096=;00097=;00098=;00099=;00100=;00101=;00102=;00103=;00104=;00105=;00106=;00107=;00108=;00109=;00110=;00111=1;00112=;00113=;00114=;00115=3;00116=;00117=;00118=;00119=;00120=;00121=;00122=;00123=;00124=;00125=;00126=;00127=;00128=;00129=;00130=;00131=;00132=;00133=;00134=;00135=;00136=;00137=1;00138=;00139=;00140=3;00141=;00142=;00143=;00144=;00145=;00146=1;00147=1;00148=3;00149=;00150=;00151=3;00152=3;00153=1;00154=;00155=;00156=3;00157=;00158=;00159=;00160=2;00161=;00162=;00163=;00164=;00165=;00166=;00167=3;00168=4;00169=;00170=3;00171=3;00172=;00173=;00174=;00175=;00176=;00177=4;00178=;00179=3;00180=;00181=3;00182=;00183=;00184=;00185=;00186=;00187=;00188=;00189=;00190=;00191=;00192=;00193=;00194=;00195=;00196=;00197=;00198=;00199=;00200=;00201=;00202=;00203=;00204=;00205=;00206=3;00207=;00208=;00209=;00210=;00211=;00212=1;00213=2;00214=;00215=;00216=3;00217=;00218=;00219=;00220=;00221=;00222=;00223=;00224=;00225=;00226=;00227=;00228=;00229=;00230=;00231=;00232=;00233=1;00234=;00235=;00236=;00237=;00238=;00239=;00240=;00241=;00242=;00243=;00244=;00245=;00246=;00247=;00248=;00249=;00250=;00251=1;00252=;00253=;00254=1;00255=3;00256=3;00257=;00258=3;00259=1;00260=;00261=;00262=;00263=;00264=1;00265=3;00266=3;00267=3;00268=3;00269=3;00270=;00271=;00272=;00273=;00274=;00275=;00276=;00277=;00278=;00279=;00280=;00281=;00282=3;00283=;00284=;00285=1;00286=;00287=;00288=1;00289=;00290=3;00291=;00292=;00293=2;00294=;00295=;00296=;00297=;00298=;00299=;00300=3;00301=3;00302=;00303=;00304=3;00305=2;00306=3;00307=;00308=;00309=;00310=;00311=;00312=;00313=3;00314=;00315=;00316=;00317=;00318=;00319=;00320=;00321=;00322=;00323=;00324=;00325=;00326=;00327=4;00328=;00329=;00330=3;00331=;00332=;00333=;00334=1;00335=;00336=;00337=3;00338=;00339=3;00340=;00341=;00342=;00343=;00344=;00345=;00346=1;00347=;00348=;00349=3;00350=;00351=;00352=;00353=4;00354=;00355=;00356=;00357=;00358=;00359=;00360=;00361=1;00362=3;00363=3;00364=1;00365=;00366=;00367=;00368=;00369=;00370=;00371=3;00372=;00373=;00374=;00375=;00376=;00377=;00378=;00379=;00380=3;00381=;00382=;00383=;00384=;00385=;00386=;00387=;00388=;00389=;00390=;00391=;00392=3;00393=;00394=;00395=;00396=;00397=;00398=;00399=;00400=;"/>
  <p:tag name="RES4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1;00044=;00045=4;00046=;00047=;00048=;00049=;00050=;00051=;00052=;00053=;00054=;00055=;00056=;00057=;00058=;00059=;00060=1;00061=1;00062=;00063=;00064=;00065=;00066=;00067=;00068=;00069=;00070=;00071=;00072=;00073=;00074=;00075=;00076=;00077=;00078=;00079=;00080=;00081=;00082=;00083=1;00084=1;00085=;00086=;00087=;00088=;00089=;00090=;00091=;00092=;00093=;00094=;00095=;00096=;00097=;00098=;00099=;00100=;00101=;00102=;00103=;00104=;00105=;00106=;00107=;00108=;00109=;00110=4;00111=;00112=;00113=;00114=;00115=2;00116=;00117=;00118=;00119=;00120=;00121=;00122=;00123=;00124=;00125=;00126=;00127=;00128=;00129=;00130=;00131=;00132=;00133=;00134=;00135=;00136=;00137=;00138=4;00139=1;00140=1;00141=;00142=;00143=;00144=;00145=;00146=;00147=1;00148=2;00149=;00150=;00151=3;00152=1;00153=1;00154=;00155=;00156=3;00157=;00158=;00159=;00160=4;00161=;00162=4;00163=;00164=;00165=;00166=;00167=3;00168=3;00169=;00170=;00171=4;00172=;00173=;00174=;00175=;00176=;00177=1;00178=;00179=2;00180=1;00181=3;00182=;00183=4;00184=;00185=;00186=;00187=;00188=4;00189=;00190=;00191=;00192=;00193=;00194=;00195=;00196=;00197=;00198=;00199=;00200=;00201=;00202=;00203=;00204=;00205=;00206=2;00207=;00208=2;00209=;00210=;00211=;00212=2;00213=1;00214=;00215=3;00216=1;00217=;00218=;00219=;00220=;00221=;00222=;00223=;00224=;00225=;00226=;00227=;00228=;00229=;00230=;00231=;00232=;00233=1;00234=;00235=;00236=;00237=;00238=;00239=;00240=;00241=;00242=;00243=;00244=;00245=1;00246=;00247=;00248=;00249=;00250=;00251=1;00252=;00253=;00254=1;00255=1;00256=1;00257=;00258=;00259=;00260=;00261=;00262=;00263=;00264=;00265=1;00266=1;00267=1;00268=2;00269=;00270=;00271=;00272=;00273=;00274=;00275=;00276=;00277=;00278=;00279=4;00280=;00281=;00282=;00283=;00284=;00285=3;00286=4;00287=;00288=3;00289=;00290=3;00291=;00292=;00293=1;00294=;00295=;00296=;00297=;00298=;00299=;00300=;00301=3;00302=;00303=;00304=;00305=1;00306=4;00307=;00308=;00309=;00310=;00311=;00312=;00313=3;00314=;00315=;00316=;00317=;00318=;00319=;00320=;00321=;00322=;00323=;00324=;00325=;00326=;00327=4;00328=;00329=;00330=3;00331=;00332=;00333=;00334=2;00335=;00336=;00337=4;00338=;00339=;00340=;00341=;00342=;00343=;00344=;00345=;00346=2;00347=;00348=;00349=;00350=;00351=;00352=;00353=3;00354=;00355=;00356=;00357=;00358=;00359=;00360=;00361=1;00362=2;00363=;00364=1;00365=;00366=;00367=;00368=;00369=;00370=;00371=3;00372=;00373=;00374=;00375=;00376=;00377=;00378=1;00379=;00380=3;00381=1;00382=;00383=;00384=;00385=;00386=;00387=;00388=;00389=;00390=;00391=;00392=3;00393=;00394=1;00395=;00396=;00397=;00398=;00399=;00400=1;"/>
  <p:tag name="RES5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1;00044=;00045=3;00046=;00047=;00048=;00049=;00050=;00051=;00052=;00053=;00054=;00055=;00056=;00057=;00058=;00059=;00060=1;00061=1;00062=;00063=;00064=;00065=;00066=;00067=;00068=;00069=;00070=;00071=;00072=;00073=;00074=;00075=;00076=;00077=;00078=;00079=;00080=;00081=;00082=;00083=;00084=;00085=3;00086=;00087=2;00088=;00089=;00090=;00091=;00092=;00093=;00094=;00095=;00096=;00097=;00098=;00099=;00100=;00101=;00102=;00103=;00104=;00105=;00106=;00107=;00108=;00109=;00110=;00111=;00112=4;00113=;00114=;00115=;00116=;00117=;00118=;00119=;00120=;00121=;00122=;00123=;00124=;00125=;00126=;00127=;00128=;00129=;00130=;00131=;00132=;00133=;00134=;00135=;00136=;00137=;00138=4;00139=;00140=;00141=;00142=;00143=;00144=;00145=;00146=;00147=2;00148=2;00149=;00150=;00151=1;00152=;00153=2;00154=;00155=;00156=;00157=;00158=;00159=;00160=4;00161=;00162=;00163=4;00164=;00165=;00166=;00167=3;00168=3;00169=;00170=4;00171=3;00172=;00173=;00174=;00175=;00176=;00177=4;00178=;00179=1;00180=1;00181=3;00182=;00183=3;00184=;00185=;00186=;00187=;00188=;00189=;00190=;00191=;00192=;00193=;00194=;00195=;00196=;00197=;00198=;00199=;00200=;00201=;00202=;00203=;00204=;00205=;00206=1;00207=2;00208=2;00209=;00210=;00211=;00212=3;00213=3;00214=;00215=4;00216=1;00217=;00218=;00219=;00220=;00221=;00222=;00223=;00224=;00225=;00226=;00227=;00228=;00229=;00230=;00231=;00232=;00233=2;00234=;00235=;00236=;00237=;00238=;00239=;00240=;00241=;00242=;00243=;00244=;00245=1;00246=;00247=;00248=;00249=;00250=;00251=2;00252=;00253=;00254=1;00255=1;00256=2;00257=;00258=;00259=2;00260=;00261=;00262=;00263=;00264=2;00265=1;00266=1;00267=1;00268=2;00269=2;00270=;00271=;00272=;00273=;00274=;00275=;00276=;00277=;00278=;00279=;00280=;00281=;00282=;00283=;00284=;00285=;00286=;00287=;00288=4;00289=;00290=4;00291=;00292=;00293=2;00294=;00295=;00296=;00297=;00298=;00299=;00300=3;00301=4;00302=;00303=;00304=;00305=1;00306=4;00307=;00308=;00309=;00310=;00311=;00312=;00313=3;00314=;00315=;00316=;00317=;00318=;00319=;00320=;00321=;00322=;00323=;00324=;00325=;00326=;00327=4;00328=;00329=;00330=4;00331=;00332=;00333=;00334=2;00335=;00336=;00337=3;00338=3;00339=3;00340=;00341=;00342=;00343=;00344=;00345=;00346=1;00347=;00348=2;00349=2;00350=;00351=;00352=;00353=4;00354=4;00355=;00356=;00357=;00358=;00359=;00360=;00361=;00362=;00363=3;00364=2;00365=;00366=;00367=;00368=;00369=;00370=;00371=;00372=;00373=;00374=;00375=;00376=;00377=;00378=1;00379=;00380=4;00381=1;00382=;00383=;00384=;00385=;00386=;00387=;00388=;00389=;00390=;00391=;00392=4;00393=;00394=;00395=;00396=;00397=;00398=;00399=;00400=;"/>
  <p:tag name="RES6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2;00044=;00045=2;00046=;00047=;00048=;00049=;00050=;00051=;00052=;00053=;00054=;00055=;00056=;00057=;00058=;00059=;00060=4;00061=4;00062=;00063=;00064=;00065=;00066=;00067=;00068=;00069=;00070=;00071=;00072=;00073=;00074=;00075=;00076=;00077=;00078=;00079=;00080=;00081=;00082=;00083=;00084=;00085=;00086=;00087=4;00088=;00089=;00090=;00091=;00092=;00093=;00094=;00095=;00096=;00097=;00098=;00099=;00100=;00101=;00102=;00103=;00104=;00105=;00106=;00107=;00108=;00109=;00110=;00111=;00112=1;00113=;00114=;00115=;00116=;00117=;00118=;00119=;00120=;00121=;00122=;00123=;00124=;00125=;00126=;00127=;00128=;00129=;00130=;00131=;00132=;00133=;00134=;00135=;00136=;00137=;00138=;00139=;00140=;00141=;00142=;00143=;00144=;00145=;00146=2;00147=4;00148=2;00149=;00150=;00151=;00152=;00153=;00154=;00155=;00156=;00157=;00158=;00159=;00160=;00161=;00162=;00163=;00164=;00165=;00166=;00167=2;00168=2;00169=;00170=4;00171=2;00172=;00173=;00174=;00175=;00176=;00177=4;00178=;00179=;00180=;00181=2;00182=;00183=3;00184=;00185=;00186=;00187=;00188=2;00189=;00190=;00191=;00192=;00193=;00194=;00195=;00196=;00197=;00198=;00199=;00200=;00201=;00202=;00203=;00204=;00205=;00206=4;00207=2;00208=;00209=;00210=;00211=;00212=4;00213=2;00214=;00215=;00216=2;00217=;00218=;00219=;00220=;00221=;00222=;00223=;00224=;00225=;00226=;00227=;00228=;00229=;00230=;00231=;00232=;00233=2;00234=;00235=;00236=;00237=;00238=;00239=;00240=;00241=;00242=;00243=;00244=;00245=4;00246=;00247=;00248=;00249=;00250=;00251=2;00252=;00253=;00254=4;00255=;00256=4;00257=;00258=;00259=2;00260=;00261=;00262=;00263=;00264=;00265=1;00266=4;00267=4;00268=2;00269=4;00270=;00271=;00272=;00273=;00274=;00275=;00276=;00277=;00278=;00279=4;00280=;00281=;00282=;00283=;00284=;00285=;00286=;00287=;00288=2;00289=;00290=1;00291=;00292=;00293=;00294=;00295=;00296=;00297=;00298=;00299=;00300=;00301=;00302=;00303=;00304=;00305=2;00306=;00307=;00308=;00309=;00310=;00311=;00312=;00313=;00314=;00315=;00316=;00317=;00318=;00319=;00320=;00321=;00322=;00323=;00324=;00325=;00326=;00327=2;00328=;00329=;00330=1;00331=;00332=;00333=;00334=2;00335=;00336=;00337=4;00338=4;00339=1;00340=;00341=;00342=;00343=;00344=;00345=;00346=;00347=;00348=;00349=;00350=;00351=;00352=;00353=2;00354=2;00355=;00356=;00357=;00358=;00359=;00360=;00361=1;00362=;00363=4;00364=;00365=;00366=;00367=;00368=;00369=;00370=;00371=;00372=;00373=;00374=;00375=;00376=;00377=;00378=;00379=;00380=2;00381=1;00382=;00383=;00384=;00385=;00386=;00387=;00388=;00389=;00390=;00391=;00392=;00393=;00394=;00395=;00396=;00397=;00398=;00399=;00400=;"/>
  <p:tag name="RES12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3;00044=;00045=1;00046=;00047=;00048=;00049=;00050=;00051=;00052=;00053=;00054=;00055=;00056=;00057=;00058=;00059=;00060=4;00061=4;00062=;00063=;00064=;00065=;00066=;00067=;00068=;00069=;00070=;00071=;00072=;00073=;00074=;00075=;00076=;00077=;00078=;00079=;00080=;00081=;00082=;00083=;00084=;00085=;00086=;00087=4;00088=;00089=;00090=;00091=;00092=;00093=;00094=;00095=;00096=;00097=;00098=;00099=;00100=;00101=;00102=;00103=;00104=;00105=;00106=;00107=;00108=;00109=;00110=3;00111=;00112=1;00113=;00114=;00115=3;00116=;00117=;00118=;00119=;00120=;00121=;00122=;00123=;00124=;00125=;00126=;00127=;00128=;00129=;00130=;00131=;00132=;00133=;00134=;00135=;00136=;00137=;00138=3;00139=;00140=4;00141=;00142=;00143=;00144=;00145=;00146=;00147=;00148=;00149=;00150=;00151=2;00152=;00153=3;00154=;00155=;00156=3;00157=;00158=;00159=;00160=;00161=;00162=3;00163=4;00164=;00165=;00166=;00167=1;00168=1;00169=;00170=;00171=2;00172=;00173=;00174=;00175=;00176=;00177=3;00178=;00179=;00180=2;00181=2;00182=;00183=3;00184=;00185=;00186=;00187=;00188=;00189=;00190=;00191=3;00192=;00193=;00194=;00195=;00196=;00197=;00198=;00199=;00200=;00201=;00202=;00203=;00204=;00205=;00206=4;00207=;00208=3;00209=;00210=;00211=;00212=3;00213=4;00214=;00215=;00216=;00217=;00218=;00219=;00220=;00221=;00222=;00223=;00224=;00225=;00226=;00227=;00228=;00229=;00230=;00231=;00232=;00233=4;00234=;00235=;00236=;00237=;00238=;00239=;00240=;00241=;00242=;00243=;00244=;00245=;00246=;00247=;00248=;00249=;00250=;00251=3;00252=;00253=;00254=4;00255=3;00256=4;00257=;00258=;00259=4;00260=;00261=;00262=;00263=;00264=;00265=;00266=4;00267=4;00268=3;00269=;00270=;00271=;00272=;00273=;00274=;00275=;00276=3;00277=;00278=;00279=4;00280=;00281=;00282=;00283=;00284=;00285=;00286=4;00287=;00288=3;00289=;00290=4;00291=;00292=;00293=3;00294=;00295=;00296=;00297=;00298=;00299=;00300=;00301=4;00302=;00303=;00304=2;00305=;00306=;00307=;00308=;00309=;00310=;00311=;00312=;00313=3;00314=;00315=;00316=;00317=;00318=;00319=;00320=;00321=;00322=;00323=;00324=;00325=;00326=;00327=3;00328=;00329=;00330=4;00331=;00332=;00333=;00334=3;00335=;00336=;00337=4;00338=4;00339=1;00340=;00341=;00342=;00343=;00344=;00345=;00346=3;00347=;00348=2;00349=2;00350=;00351=;00352=;00353=4;00354=2;00355=;00356=;00357=;00358=;00359=;00360=;00361=;00362=4;00363=3;00364=3;00365=;00366=;00367=;00368=;00369=;00370=4;00371=;00372=;00373=;00374=;00375=;00376=;00377=;00378=3;00379=;00380=4;00381=3;00382=;00383=;00384=;00385=;00386=;00387=;00388=;00389=;00390=;00391=;00392=4;00393=;00394=;00395=;00396=;00397=;00398=;00399=;00400=;"/>
  <p:tag name="RES8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;00044=;00045=1;00046=;00047=;00048=;00049=;00050=;00051=;00052=;00053=;00054=;00055=;00056=;00057=;00058=;00059=;00060=1;00061=2;00062=;00063=;00064=;00065=;00066=;00067=;00068=;00069=;00070=;00071=;00072=;00073=;00074=;00075=;00076=;00077=;00078=;00079=;00080=;00081=;00082=;00083=;00084=;00085=3;00086=;00087=1;00088=;00089=;00090=;00091=;00092=;00093=;00094=;00095=;00096=;00097=;00098=;00099=;00100=;00101=;00102=;00103=;00104=;00105=;00106=;00107=;00108=;00109=;00110=;00111=;00112=;00113=;00114=;00115=3;00116=;00117=;00118=;00119=;00120=;00121=;00122=;00123=;00124=;00125=;00126=;00127=;00128=;00129=;00130=;00131=;00132=;00133=;00134=;00135=;00136=;00137=;00138=3;00139=;00140=;00141=;00142=;00143=;00144=;00145=;00146=1;00147=2;00148=;00149=;00150=;00151=;00152=;00153=;00154=;00155=;00156=;00157=;00158=;00159=;00160=;00161=;00162=;00163=;00164=;00165=;00166=;00167=3;00168=3;00169=;00170=;00171=3;00172=;00173=;00174=;00175=;00176=;00177=;00178=;00179=;00180=;00181=3;00182=;00183=;00184=;00185=;00186=;00187=;00188=;00189=;00190=;00191=1;00192=;00193=;00194=;00195=;00196=;00197=;00198=;00199=;00200=;00201=;00202=;00203=;00204=;00205=;00206=3;00207=;00208=2;00209=;00210=;00211=;00212=;00213=3;00214=;00215=;00216=;00217=;00218=;00219=;00220=;00221=;00222=;00223=;00224=;00225=;00226=;00227=;00228=;00229=;00230=;00231=;00232=;00233=1;00234=;00235=;00236=;00237=;00238=;00239=;00240=;00241=;00242=;00243=;00244=;00245=1;00246=;00247=;00248=;00249=;00250=;00251=;00252=;00253=;00254=1;00255=1;00256=1;00257=;00258=;00259=1;00260=;00261=;00262=;00263=;00264=;00265=;00266=1;00267=1;00268=1;00269=;00270=;00271=;00272=;00273=;00274=;00275=;00276=;00277=;00278=;00279=3;00280=;00281=;00282=;00283=;00284=;00285=;00286=;00287=;00288=;00289=;00290=1;00291=;00292=;00293=;00294=;00295=;00296=;00297=;00298=;00299=;00300=3;00301=;00302=;00303=;00304=;00305=1;00306=;00307=;00308=;00309=;00310=;00311=;00312=;00313=3;00314=;00315=;00316=;00317=;00318=;00319=;00320=;00321=;00322=;00323=;00324=;00325=;00326=;00327=1;00328=;00329=;00330=;00331=;00332=;00333=;00334=;00335=;00336=;00337=;00338=;00339=;00340=;00341=;00342=;00343=;00344=;00345=;00346=;00347=;00348=3;00349=1;00350=;00351=;00352=;00353=3;00354=3;00355=;00356=;00357=;00358=;00359=;00360=;00361=1;00362=3;00363=;00364=3;00365=;00366=;00367=;00368=;00369=;00370=;00371=;00372=;00373=;00374=;00375=;00376=;00377=;00378=;00379=;00380=3;00381=;00382=;00383=;00384=;00385=;00386=;00387=;00388=;00389=;00390=;00391=;00392=2;00393=;00394=;00395=;00396=;00397=;00398=;00399=;00400=;"/>
  <p:tag name="RES7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;00044=;00045=;00046=;00047=;00048=;00049=;00050=;00051=;00052=;00053=;00054=;00055=;00056=;00057=;00058=;00059=;00060=;00061=;00062=;00063=;00064=;00065=;00066=;00067=;00068=;00069=;00070=;00071=;00072=;00073=;00074=;00075=;00076=;00077=;00078=;00079=;00080=;00081=;00082=;00083=;00084=;00085=3;00086=;00087=;00088=;00089=;00090=;00091=;00092=;00093=;00094=;00095=;00096=;00097=;00098=;00099=;00100=;00101=;00102=;00103=;00104=;00105=;00106=;00107=;00108=;00109=;00110=;00111=;00112=;00113=;00114=;00115=;00116=;00117=;00118=;00119=;00120=;00121=;00122=;00123=;00124=;00125=;00126=;00127=;00128=;00129=;00130=;00131=;00132=;00133=;00134=;00135=;00136=;00137=;00138=;00139=;00140=;00141=;00142=;00143=;00144=;00145=;00146=;00147=;00148=;00149=;00150=;00151=;00152=;00153=;00154=;00155=;00156=;00157=;00158=;00159=;00160=4;00161=;00162=4;00163=3;00164=;00165=;00166=;00167=3;00168=3;00169=;00170=;00171=3;00172=;00173=;00174=;00175=;00176=;00177=2;00178=;00179=1;00180=1;00181=3;00182=;00183=3;00184=;00185=;00186=;00187=;00188=4;00189=;00190=;00191=;00192=;00193=;00194=;00195=;00196=;00197=;00198=;00199=;00200=;00201=;00202=;00203=;00204=;00205=;00206=1;00207=2;00208=2;00209=;00210=;00211=;00212=;00213=3;00214=;00215=;00216=1;00217=;00218=;00219=;00220=;00221=;00222=;00223=;00224=;00225=;00226=;00227=;00228=;00229=;00230=;00231=;00232=;00233=;00234=;00235=;00236=;00237=;00238=;00239=;00240=;00241=;00242=;00243=;00244=;00245=1;00246=;00247=;00248=;00249=;00250=;00251=;00252=;00253=;00254=;00255=2;00256=;00257=;00258=;00259=2;00260=;00261=;00262=;00263=;00264=;00265=;00266=;00267=;00268=1;00269=;00270=;00271=;00272=;00273=;00274=;00275=;00276=;00277=;00278=;00279=4;00280=;00281=;00282=;00283=;00284=;00285=;00286=3;00287=;00288=4;00289=;00290=;00291=;00292=;00293=2;00294=;00295=;00296=;00297=;00298=;00299=;00300=3;00301=4;00302=1;00303=;00304=;00305=2;00306=3;00307=;00308=;00309=;00310=;00311=;00312=;00313=;00314=;00315=;00316=;00317=;00318=;00319=;00320=;00321=;00322=;00323=;00324=;00325=;00326=;00327=4;00328=;00329=;00330=;00331=;00332=;00333=;00334=;00335=;00336=;00337=;00338=3;00339=3;00340=;00341=;00342=;00343=;00344=;00345=;00346=;00347=;00348=;00349=2;00350=;00351=;00352=;00353=;00354=;00355=;00356=;00357=;00358=;00359=;00360=;00361=;00362=1;00363=3;00364=2;00365=;00366=;00367=;00368=;00369=;00370=3;00371=;00372=;00373=;00374=;00375=;00376=;00377=;00378=1;00379=;00380=;00381=;00382=;00383=;00384=;00385=;00386=;00387=;00388=;00389=;00390=;00391=;00392=;00393=;00394=2;00395=;00396=;00397=;00398=;00399=;00400=1;"/>
  <p:tag name="RES13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3;00044=;00045=;00046=;00047=;00048=;00049=;00050=;00051=;00052=;00053=;00054=;00055=;00056=;00057=;00058=;00059=;00060=3;00061=3;00062=;00063=;00064=;00065=;00066=;00067=;00068=;00069=;00070=;00071=;00072=;00073=;00074=;00075=;00076=;00077=;00078=;00079=;00080=;00081=;00082=;00083=2;00084=2;00085=;00086=;00087=3;00088=;00089=;00090=;00091=;00092=;00093=;00094=;00095=;00096=;00097=;00098=;00099=;00100=;00101=;00102=;00103=;00104=;00105=;00106=;00107=;00108=;00109=;00110=;00111=;00112=1;00113=;00114=;00115=;00116=;00117=;00118=;00119=;00120=;00121=;00122=;00123=;00124=;00125=;00126=;00127=;00128=;00129=;00130=;00131=;00132=;00133=;00134=3;00135=;00136=;00137=;00138=;00139=;00140=;00141=;00142=;00143=;00144=;00145=;00146=3;00147=3;00148=3;00149=;00150=;00151=;00152=;00153=;00154=;00155=;00156=;00157=;00158=;00159=;00160=3;00161=;00162=2;00163=2;00164=;00165=;00166=;00167=4;00168=1;00169=;00170=4;00171=4;00172=;00173=;00174=;00175=;00176=;00177=2;00178=;00179=2;00180=3;00181=;00182=;00183=2;00184=;00185=;00186=;00187=;00188=3;00189=;00190=;00191=;00192=;00193=;00194=;00195=;00196=;00197=;00198=;00199=;00200=;00201=;00202=;00203=;00204=;00205=;00206=2;00207=2;00208=2;00209=;00210=;00211=;00212=4;00213=1;00214=;00215=;00216=2;00217=;00218=;00219=;00220=;00221=;00222=;00223=;00224=;00225=;00226=;00227=;00228=;00229=;00230=;00231=;00232=;00233=2;00234=;00235=;00236=;00237=;00238=;00239=;00240=;00241=;00242=;00243=;00244=;00245=;00246=;00247=;00248=;00249=;00250=;00251=4;00252=;00253=;00254=;00255=;00256=4;00257=;00258=;00259=4;00260=;00261=;00262=;00263=;00264=;00265=;00266=3;00267=;00268=;00269=;00270=;00271=;00272=;00273=;00274=;00275=;00276=;00277=;00278=;00279=2;00280=;00281=;00282=;00283=;00284=;00285=4;00286=;00287=;00288=3;00289=;00290=4;00291=;00292=;00293=1;00294=;00295=;00296=;00297=;00298=;00299=;00300=3;00301=;00302=3;00303=;00304=;00305=;00306=;00307=;00308=;00309=;00310=;00311=;00312=;00313=4;00314=;00315=;00316=;00317=;00318=;00319=;00320=;00321=;00322=;00323=;00324=;00325=;00326=;00327=3;00328=;00329=;00330=3;00331=;00332=;00333=;00334=;00335=;00336=;00337=3;00338=;00339=;00340=;00341=;00342=;00343=;00344=;00345=;00346=3;00347=;00348=;00349=2;00350=;00351=;00352=;00353=;00354=2;00355=;00356=;00357=;00358=;00359=;00360=;00361=2;00362=2;00363=3;00364=2;00365=;00366=;00367=;00368=;00369=;00370=3;00371=;00372=;00373=;00374=;00375=;00376=;00377=;00378=;00379=;00380=3;00381=3;00382=;00383=;00384=;00385=;00386=;00387=;00388=;00389=;00390=;00391=;00392=;00393=;00394=;00395=;00396=;00397=;00398=;00399=;00400=;"/>
  <p:tag name="RES9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1;00044=;00045=;00046=;00047=;00048=;00049=;00050=;00051=;00052=;00053=;00054=;00055=;00056=;00057=;00058=;00059=;00060=;00061=;00062=;00063=;00064=;00065=;00066=;00067=;00068=;00069=;00070=;00071=;00072=;00073=;00074=;00075=;00076=;00077=;00078=;00079=;00080=;00081=;00082=;00083=;00084=;00085=;00086=;00087=3;00088=;00089=;00090=;00091=;00092=;00093=;00094=;00095=;00096=;00097=;00098=;00099=;00100=;00101=;00102=;00103=;00104=;00105=;00106=;00107=;00108=;00109=;00110=;00111=;00112=;00113=;00114=;00115=;00116=;00117=;00118=;00119=;00120=;00121=;00122=;00123=;00124=;00125=;00126=;00127=;00128=;00129=;00130=;00131=;00132=;00133=;00134=;00135=;00136=;00137=;00138=;00139=;00140=;00141=;00142=;00143=;00144=;00145=;00146=3;00147=3;00148=;00149=;00150=;00151=;00152=;00153=;00154=;00155=;00156=;00157=;00158=;00159=;00160=;00161=;00162=;00163=;00164=;00165=;00166=;00167=1;00168=3;00169=;00170=3;00171=;00172=;00173=;00174=;00175=;00176=;00177=3;00178=;00179=2;00180=2;00181=2;00182=;00183=3;00184=;00185=;00186=;00187=;00188=;00189=;00190=;00191=3;00192=;00193=;00194=;00195=;00196=;00197=;00198=;00199=;00200=;00201=;00202=;00203=;00204=;00205=;00206=2;00207=3;00208=3;00209=;00210=;00211=;00212=1;00213=3;00214=;00215=;00216=;00217=;00218=;00219=;00220=;00221=;00222=;00223=;00224=;00225=;00226=;00227=;00228=;00229=;00230=;00231=;00232=;00233=3;00234=;00235=;00236=;00237=;00238=;00239=;00240=;00241=;00242=;00243=;00244=;00245=4;00246=;00247=;00248=;00249=;00250=;00251=;00252=;00253=;00254=;00255=;00256=1;00257=;00258=;00259=3;00260=;00261=;00262=;00263=;00264=2;00265=;00266=;00267=;00268=3;00269=;00270=;00271=;00272=;00273=;00274=;00275=;00276=;00277=;00278=;00279=3;00280=;00281=;00282=;00283=;00284=;00285=3;00286=;00287=;00288=3;00289=;00290=3;00291=;00292=;00293=;00294=;00295=;00296=;00297=;00298=;00299=;00300=;00301=;00302=;00303=;00304=;00305=;00306=;00307=;00308=;00309=;00310=;00311=;00312=;00313=3;00314=;00315=;00316=;00317=;00318=;00319=;00320=;00321=;00322=;00323=;00324=;00325=;00326=;00327=3;00328=;00329=;00330=3;00331=;00332=;00333=;00334=2;00335=;00336=;00337=4;00338=2;00339=2;00340=;00341=;00342=;00343=;00344=;00345=;00346=;00347=;00348=2;00349=3;00350=;00351=;00352=;00353=;00354=;00355=;00356=;00357=;00358=;00359=;00360=;00361=3;00362=;00363=;00364=4;00365=;00366=;00367=;00368=;00369=;00370=1;00371=;00372=;00373=;00374=;00375=;00376=;00377=;00378=3;00379=;00380=;00381=3;00382=;00383=;00384=;00385=;00386=;00387=;00388=;00389=;00390=;00391=;00392=;00393=;00394=;00395=;00396=;00397=;00398=;00399=;00400=;"/>
  <p:tag name="RES10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1;00044=;00045=3;00046=;00047=;00048=;00049=;00050=;00051=;00052=;00053=;00054=;00055=;00056=;00057=;00058=;00059=;00060=3;00061=3;00062=;00063=;00064=;00065=;00066=;00067=;00068=;00069=;00070=;00071=;00072=;00073=;00074=;00075=;00076=;00077=;00078=;00079=;00080=;00081=;00082=;00083=;00084=;00085=;00086=;00087=4;00088=;00089=;00090=;00091=;00092=;00093=;00094=;00095=;00096=;00097=;00098=;00099=;00100=;00101=;00102=;00103=;00104=;00105=;00106=;00107=;00108=;00109=;00110=;00111=;00112=1;00113=;00114=;00115=;00116=;00117=;00118=;00119=;00120=;00121=;00122=;00123=;00124=;00125=;00126=;00127=;00128=;00129=;00130=;00131=;00132=;00133=;00134=;00135=;00136=;00137=;00138=;00139=;00140=4;00141=;00142=;00143=;00144=;00145=;00146=4;00147=4;00148=2;00149=;00150=;00151=;00152=4;00153=3;00154=;00155=;00156=;00157=;00158=;00159=;00160=1;00161=;00162=;00163=4;00164=;00165=;00166=;00167=;00168=2;00169=;00170=4;00171=4;00172=;00173=;00174=;00175=;00176=;00177=4;00178=;00179=;00180=4;00181=4;00182=;00183=1;00184=;00185=;00186=;00187=;00188=;00189=;00190=;00191=3;00192=;00193=;00194=;00195=;00196=;00197=;00198=;00199=;00200=;00201=;00202=;00203=;00204=;00205=;00206=1;00207=4;00208=4;00209=;00210=;00211=;00212=;00213=4;00214=;00215=;00216=4;00217=;00218=;00219=;00220=;00221=;00222=;00223=;00224=;00225=;00226=;00227=;00228=;00229=;00230=;00231=;00232=;00233=3;00234=;00235=;00236=;00237=;00238=;00239=;00240=;00241=;00242=;00243=;00244=;00245=;00246=;00247=;00248=;00249=;00250=;00251=1;00252=;00253=;00254=2;00255=;00256=3;00257=;00258=;00259=4;00260=;00261=;00262=;00263=;00264=3;00265=;00266=4;00267=4;00268=;00269=;00270=;00271=;00272=;00273=;00274=;00275=;00276=;00277=;00278=;00279=4;00280=;00281=;00282=;00283=;00284=;00285=4;00286=;00287=;00288=4;00289=;00290=4;00291=;00292=;00293=;00294=;00295=;00296=;00297=;00298=;00299=;00300=4;00301=4;00302=;00303=;00304=;00305=;00306=;00307=;00308=;00309=;00310=;00311=;00312=;00313=2;00314=;00315=;00316=;00317=;00318=;00319=;00320=;00321=;00322=;00323=;00324=;00325=;00326=;00327=4;00328=;00329=;00330=4;00331=;00332=;00333=;00334=4;00335=;00336=;00337=3;00338=2;00339=1;00340=;00341=;00342=;00343=;00344=;00345=;00346=2;00347=;00348=3;00349=4;00350=;00351=;00352=;00353=;00354=;00355=;00356=;00357=;00358=;00359=;00360=;00361=4;00362=4;00363=4;00364=;00365=;00366=;00367=;00368=;00369=;00370=1;00371=;00372=;00373=;00374=;00375=;00376=;00377=;00378=;00379=;00380=4;00381=4;00382=;00383=;00384=;00385=;00386=;00387=;00388=;00389=;00390=;00391=;00392=4;00393=;00394=;00395=;00396=;00397=;00398=;00399=;00400=;"/>
  <p:tag name="RES11" val="400:00001=;00002=;00003=;00004=;00005=;00006=;00007=;00008=;00009=;00010=;00011=;00012=;00013=;00014=;00015=;00016=;00017=;00018=;00019=;00020=;00021=;00022=;00023=;00024=;00025=;00026=;00027=;00028=;00029=;00030=;00031=;00032=;00033=;00034=;00035=;00036=;00037=;00038=;00039=;00040=;00041=;00042=;00043=;00044=;00045=2;00046=;00047=;00048=;00049=;00050=;00051=;00052=;00053=;00054=;00055=;00056=;00057=;00058=;00059=;00060=1;00061=1;00062=;00063=;00064=;00065=;00066=;00067=;00068=;00069=;00070=;00071=;00072=;00073=;00074=;00075=;00076=;00077=;00078=;00079=;00080=;00081=;00082=;00083=;00084=;00085=;00086=;00087=1;00088=;00089=;00090=;00091=;00092=;00093=;00094=;00095=;00096=;00097=;00098=;00099=;00100=;00101=;00102=;00103=;00104=;00105=;00106=;00107=;00108=;00109=;00110=;00111=;00112=;00113=;00114=;00115=;00116=;00117=;00118=;00119=;00120=;00121=;00122=;00123=;00124=;00125=;00126=;00127=;00128=;00129=;00130=;00131=;00132=;00133=;00134=;00135=;00136=;00137=;00138=;00139=;00140=;00141=;00142=;00143=;00144=;00145=;00146=1;00147=1;00148=1;00149=;00150=;00151=;00152=1;00153=1;00154=;00155=;00156=;00157=;00158=;00159=;00160=;00161=;00162=;00163=2;00164=;00165=;00166=;00167=2;00168=;00169=;00170=;00171=;00172=;00173=;00174=;00175=;00176=;00177=1;00178=;00179=1;00180=;00181=;00182=;00183=;00184=;00185=;00186=;00187=;00188=;00189=;00190=;00191=;00192=;00193=;00194=;00195=;00196=;00197=;00198=;00199=;00200=;00201=;00202=;00203=;00204=;00205=;00206=1;00207=1;00208=1;00209=;00210=;00211=;00212=2;00213=2;00214=;00215=;00216=;00217=;00218=;00219=;00220=;00221=;00222=;00223=;00224=;00225=;00226=;00227=;00228=;00229=;00230=;00231=;00232=;00233=1;00234=;00235=;00236=;00237=;00238=;00239=;00240=;00241=;00242=;00243=;00244=;00245=;00246=;00247=;00248=;00249=;00250=;00251=;00252=;00253=;00254=1;00255=1;00256=;00257=;00258=;00259=1;00260=;00261=;00262=;00263=;00264=;00265=2;00266=1;00267=1;00268=1;00269=;00270=;00271=;00272=;00273=;00274=;00275=;00276=;00277=;00278=;00279=2;00280=;00281=;00282=;00283=;00284=;00285=;00286=;00287=;00288=;00289=;00290=1;00291=;00292=;00293=;00294=;00295=;00296=;00297=;00298=;00299=;00300=;00301=1;00302=;00303=;00304=;00305=;00306=;00307=;00308=;00309=;00310=;00311=;00312=;00313=2;00314=;00315=;00316=;00317=;00318=;00319=;00320=;00321=;00322=;00323=;00324=;00325=;00326=;00327=2;00328=;00329=;00330=2;00331=;00332=;00333=;00334=1;00335=;00336=;00337=1;00338=;00339=;00340=;00341=;00342=;00343=;00344=;00345=;00346=1;00347=;00348=;00349=;00350=;00351=;00352=;00353=;00354=1;00355=;00356=;00357=;00358=;00359=;00360=;00361=1;00362=1;00363=;00364=1;00365=;00366=;00367=;00368=;00369=;00370=2;00371=;00372=;00373=;00374=;00375=;00376=;00377=;00378=;00379=;00380=;00381=1;00382=;00383=;00384=;00385=;00386=;00387=;00388=;00389=;00390=;00391=;00392=;00393=;00394=1;00395=;00396=;00397=1;00398=;00399=;00400=;"/>
  <p:tag name="CURQSID" val="-1"/>
  <p:tag name="SLIDEID" val="285"/>
  <p:tag name="NBSLIDES" val="29"/>
  <p:tag name="FILEPATH" val="C:\Users\CVP\Desktop"/>
  <p:tag name="BOXDEFS" val="nb=400;b1=00001;n1=1¤BRA¤¤¤¤;c1=0;w1=1;b2=00002;n2=2¤CN¤¤¤¤;c2=0;w2=1;b3=00003;n3=3¤RSA¤¤¤¤;c3=0;w3=1;b4=00004;n4=4¤IDN¤¤¤¤;c4=0;w4=1;b5=00005;n5=5¤MEX¤¤¤¤;c5=0;w5=1;b6=00006;n6=6¤NGA¤¤¤¤;c6=0;w6=1;b7=00007;n7=7¤TUR¤¤¤¤;c7=0;w7=1;b8=00008;n8=8¤USA¤¤¤¤;c8=0;w8=1;b9=00009;n9=9¤SGP¤¤¤¤;c9=0;w9=1;b10=00010;n10=10¤RUS¤¤¤¤;c10=0;w10=1;b11=00011;n11=11¤AUS¤¤¤¤;c11=0;w11=1;b12=00012;n12=12¤JAP¤¤¤¤;c12=0;w12=1;b13=00013;n13=13¤FRA¤¤¤¤;c13=0;w13=1;b14=00014;n14=14¤BEL¤¤¤¤;c14=0;w14=1;b15=00015;n15=15¤ISR¤¤¤¤;c15=0;w15=1;b16=00016;n16=16¤KOR¤¤¤¤;c16=0;w16=1;b17=00017;n17=17¤¤¤¤¤;c17=0;w17=1;b18=00018;n18=18¤¤¤¤¤;c18=0;w18=1;b19=00019;n19=19¤¤¤¤¤;c19=0;w19=1;b20=00020;n20=20¤¤¤¤¤;c20=0;w20=1;b21=00021;n21=21¤¤¤¤¤;c21=0;w21=1;b22=00022;n22=22¤¤¤¤¤;c22=0;w22=1;b23=00023;n23=23¤¤¤¤¤;c23=0;w23=1;b24=00024;n24=24¤¤¤¤¤;c24=0;w24=1;b25=00025;n25=25¤¤¤¤¤;c25=0;w25=1;b26=00026;n26=26¤¤¤¤¤;c26=0;w26=1;b27=00027;n27=27¤¤¤¤¤;c27=0;w27=1;b28=00028;n28=28¤¤¤¤¤;c28=0;w28=1;b29=00029;n29=29¤¤¤¤¤;c29=0;w29=1;b30=00030;n30=30¤¤¤¤¤;c30=0;w30=1;b31=00031;n31=31¤¤¤¤¤;c31=0;w31=1;b32=00032;n32=32¤¤¤¤¤;c32=0;w32=1;b33=00033;n33=33¤¤¤¤¤;c33=0;w33=1;b34=00034;n34=34¤¤¤¤¤;c34=0;w34=1;b35=00035;n35=35¤¤¤¤¤;c35=0;w35=1;b36=00036;n36=36¤¤¤¤¤;c36=0;w36=1;b37=00037;n37=37¤¤¤¤¤;c37=0;w37=1;b38=00038;n38=38¤¤¤¤¤;c38=0;w38=1;b39=00039;n39=39¤¤¤¤¤;c39=0;w39=1;b40=00040;n40=40¤¤¤¤¤;c40=0;w40=1;b41=00041;n41=41¤¤¤¤¤;c41=0;w41=1;b42=00042;n42=42¤¤¤¤¤;c42=0;w42=1;b43=00043;n43=43¤¤¤¤¤;c43=0;w43=1;b44=00044;n44=44¤¤¤¤¤;c44=0;w44=1;b45=00045;n45=45¤¤¤¤¤;c45=0;w45=1;b46=00046;n46=46¤¤¤¤¤;c46=0;w46=1;b47=00047;n47=47¤¤¤¤¤;c47=0;w47=1;b48=00048;n48=48¤¤¤¤¤;c48=0;w48=1;b49=00049;n49=49¤¤¤¤¤;c49=0;w49=1;b50=00050;n50=50¤¤¤¤¤;c50=0;w50=1;b51=00051;n51=51¤¤¤¤¤;c51=0;w51=1;b52=00052;n52=52¤¤¤¤¤;c52=0;w52=1;b53=00053;n53=53¤¤¤¤¤;c53=0;w53=1;b54=00054;n54=54¤¤¤¤¤;c54=0;w54=1;b55=00055;n55=55¤¤¤¤¤;c55=0;w55=1;b56=00056;n56=56¤¤¤¤¤;c56=0;w56=1;b57=00057;n57=57¤¤¤¤¤;c57=0;w57=1;b58=00058;n58=58¤¤¤¤¤;c58=0;w58=1;b59=00059;n59=59¤¤¤¤¤;c59=0;w59=1;b60=00060;n60=60¤¤¤¤¤;c60=0;w60=1;b61=00061;n61=61¤¤¤¤¤;c61=0;w61=1;b62=00062;n62=62¤¤¤¤¤;c62=0;w62=1;b63=00063;n63=63¤¤¤¤¤;c63=0;w63=1;b64=00064;n64=64¤¤¤¤¤;c64=0;w64=1;b65=00065;n65=65¤¤¤¤¤;c65=0;w65=1;b66=00066;n66=66¤¤¤¤¤;c66=0;w66=1;b67=00067;n67=67¤¤¤¤¤;c67=0;w67=1;b68=00068;n68=68¤¤¤¤¤;c68=0;w68=1;b69=00069;n69=69¤¤¤¤¤;c69=0;w69=1;b70=00070;n70=70¤¤¤¤¤;c70=0;w70=1;b71=00071;n71=71¤¤¤¤¤;c71=0;w71=1;b72=00072;n72=72¤¤¤¤¤;c72=0;w72=1;b73=00073;n73=73¤¤¤¤¤;c73=0;w73=1;b74=00074;n74=74¤¤¤¤¤;c74=0;w74=1;b75=00075;n75=75¤¤¤¤¤;c75=0;w75=1;b76=00076;n76=76¤¤¤¤¤;c76=0;w76=1;b77=00077;n77=77¤¤¤¤¤;c77=0;w77=1;b78=00078;n78=78¤¤¤¤¤;c78=0;w78=1;b79=00079;n79=79¤¤¤¤¤;c79=0;w79=1;b80=00080;n80=80¤¤¤¤¤;c80=0;w80=1;b81=00081;n81=81¤¤¤¤¤;c81=0;w81=1;b82=00082;n82=82¤¤¤¤¤;c82=0;w82=1;b83=00083;n83=83¤¤¤¤¤;c83=0;w83=1;b84=00084;n84=84¤¤¤¤¤;c84=0;w84=1;b85=00085;n85=85¤¤¤¤¤;c85=0;w85=1;b86=00086;n86=86¤¤¤¤¤;c86=0;w86=1;b87=00087;n87=87¤¤¤¤¤;c87=0;w87=1;b88=00088;n88=88¤¤¤¤¤;c88=0;w88=1;b89=00089;n89=89¤¤¤¤¤;c89=0;w89=1;b90=00090;n90=90¤¤¤¤¤;c90=0;w90=1;b91=00091;n91=91¤¤¤¤¤;c91=0;w91=1;b92=00092;n92=92¤¤¤¤¤;c92=0;w92=1;b93=00093;n93=93¤¤¤¤¤;c93=0;w93=1;b94=00094;n94=94¤¤¤¤¤;c94=0;w94=1;b95=00095;n95=95¤¤¤¤¤;c95=0;w95=1;b96=00096;n96=96¤¤¤¤¤;c96=0;w96=1;b97=00097;n97=97¤¤¤¤¤;c97=0;w97=1;b98=00098;n98=98¤¤¤¤¤;c98=0;w98=1;b99=00099;n99=99¤¤¤¤¤;c99=0;w99=1;b100=00100;n100=100¤¤¤¤¤;c100=0;w100=1;b101=00101;n101=101¤¤¤¤¤;c101=0;w101=1;b102=00102;n102=102¤¤¤¤¤;c102=0;w102=1;b103=00103;n103=103¤¤¤¤¤;c103=0;w103=1;b104=00104;n104=104¤¤¤¤¤;c104=0;w104=1;b105=00105;n105=105¤¤¤¤¤;c105=0;w105=1;b106=00106;n106=106¤¤¤¤¤;c106=0;w106=1;b107=00107;n107=107¤¤¤¤¤;c107=0;w107=1;b108=00108;n108=108¤¤¤¤¤;c108=0;w108=1;b109=00109;n109=109¤¤¤¤¤;c109=0;w109=1;b110=00110;n110=110¤¤¤¤¤;c110=0;w110=1;b111=00111;n111=111¤¤¤¤¤;c111=0;w111=1;b112=00112;n112=112¤¤¤¤¤;c112=0;w112=1;b113=00113;n113=113¤¤¤¤¤;c113=0;w113=1;b114=00114;n114=114¤¤¤¤¤;c114=0;w114=1;b115=00115;n115=115¤¤¤¤¤;c115=0;w115=1;b116=00116;n116=116¤¤¤¤¤;c116=0;w116=1;b117=00117;n117=117¤¤¤¤¤;c117=0;w117=1;b118=00118;n118=118¤¤¤¤¤;c118=0;w118=1;b119=00119;n119=119¤¤¤¤¤;c119=0;w119=1;b120=00120;n120=120¤¤¤¤¤;c120=0;w120=1;b121=00121;n121=121¤¤¤¤¤;c121=0;w121=1;b122=00122;n122=122¤¤¤¤¤;c122=0;w122=1;b123=00123;n123=123¤¤¤¤¤;c123=0;w123=1;b124=00124;n124=124¤¤¤¤¤;c124=0;w124=1;b125=00125;n125=125¤¤¤¤¤;c125=0;w125=1;b126=00126;n126=126¤¤¤¤¤;c126=0;w126=1;b127=00127;n127=127¤¤¤¤¤;c127=0;w127=1;b128=00128;n128=128¤¤¤¤¤;c128=0;w128=1;b129=00129;n129=129¤¤¤¤¤;c129=0;w129=1;b130=00130;n130=130¤¤¤¤¤;c130=0;w130=1;b131=00131;n131=131¤¤¤¤¤;c131=0;w131=1;b132=00132;n132=132¤¤¤¤¤;c132=0;w132=1;b133=00133;n133=133¤¤¤¤¤;c133=0;w133=1;b134=00134;n134=134¤¤¤¤¤;c134=0;w134=1;b135=00135;n135=135¤¤¤¤¤;c135=0;w135=1;b136=00136;n136=136¤¤¤¤¤;c136=0;w136=1;b137=00137;n137=137¤¤¤¤¤;c137=0;w137=1;b138=00138;n138=138¤¤¤¤¤;c138=0;w138=1;b139=00139;n139=139¤¤¤¤¤;c139=0;w139=1;b140=00140;n140=140¤¤¤¤¤;c140=0;w140=1;b141=00141;n141=141¤¤¤¤¤;c141=0;w141=1;b142=00142;n142=142¤¤¤¤¤;c142=0;w142=1;b143=00143;n143=143¤¤¤¤¤;c143=0;w143=1;b144=00144;n144=144¤¤¤¤¤;c144=0;w144=1;b145=00145;n145=145¤¤¤¤¤;c145=0;w145=1;b146=00146;n146=146¤¤¤¤¤;c146=0;w146=1;b147=00147;n147=147¤¤¤¤¤;c147=0;w147=1;b148=00148;n148=148¤¤¤¤¤;c148=0;w148=1;b149=00149;n149=149¤¤¤¤¤;c149=0;w149=1;b150=00150;n150=150¤¤¤¤¤;c150=0;w150=1;b151=00151;n151=151¤¤¤¤¤;c151=0;w151=1;b152=00152;n152=152¤¤¤¤¤;c152=0;w152=1;b153=00153;n153=153¤¤¤¤¤;c153=0;w153=1;b154=00154;n154=154¤¤¤¤¤;c154=0;w154=1;b155=00155;n155=155¤¤¤¤¤;c155=0;w155=1;b156=00156;n156=156¤¤¤¤¤;c156=0;w156=1;b157=00157;n157=157¤¤¤¤¤;c157=0;w157=1;b158=00158;n158=158¤¤¤¤¤;c158=0;w158=1;b159=00159;n159=159¤¤¤¤¤;c159=0;w159=1;b160=00160;n160=160¤¤¤¤¤;c160=0;w160=1;b161=00161;n161=161¤¤¤¤¤;c161=0;w161=1;b162=00162;n162=162¤¤¤¤¤;c162=0;w162=1;b163=00163;n163=163¤¤¤¤¤;c163=0;w163=1;b164=00164;n164=164¤¤¤¤¤;c164=0;w164=1;b165=00165;n165=165¤¤¤¤¤;c165=0;w165=1;b166=00166;n166=166¤¤¤¤¤;c166=0;w166=1;b167=00167;n167=167¤¤¤¤¤;c167=0;w167=1;b168=00168;n168=168¤¤¤¤¤;c168=0;w168=1;b169=00169;n169=169¤¤¤¤¤;c169=0;w169=1;b170=00170;n170=170¤¤¤¤¤;c170=0;w170=1;b171=00171;n171=171¤¤¤¤¤;c171=0;w171=1;b172=00172;n172=172¤¤¤¤¤;c172=0;w172=1;b173=00173;n173=173¤¤¤¤¤;c173=0;w173=1;b174=00174;n174=174¤¤¤¤¤;c174=0;w174=1;b175=00175;n175=175¤¤¤¤¤;c175=0;w175=1;b176=00176;n176=176¤¤¤¤¤;c176=0;w176=1;b177=00177;n177=177¤¤¤¤¤;c177=0;w177=1;b178=00178;n178=178¤¤¤¤¤;c178=0;w178=1;b179=00179;n179=179¤¤¤¤¤;c179=0;w179=1;b180=00180;n180=180¤¤¤¤¤;c180=0;w180=1;b181=00181;n181=181¤¤¤¤¤;c181=0;w181=1;b182=00182;n182=182¤¤¤¤¤;c182=0;w182=1;b183=00183;n183=183¤¤¤¤¤;c183=0;w183=1;b184=00184;n184=184¤¤¤¤¤;c184=0;w184=1;b185=00185;n185=185¤¤¤¤¤;c185=0;w185=1;b186=00186;n186=186¤¤¤¤¤;c186=0;w186=1;b187=00187;n187=187¤¤¤¤¤;c187=0;w187=1;b188=00188;n188=188¤¤¤¤¤;c188=0;w188=1;b189=00189;n189=189¤¤¤¤¤;c189=0;w189=1;b190=00190;n190=190¤¤¤¤¤;c190=0;w190=1;b191=00191;n191=191¤¤¤¤¤;c191=0;w191=1;b192=00192;n192=192¤¤¤¤¤;c192=0;w192=1;b193=00193;n193=193¤¤¤¤¤;c193=0;w193=1;b194=00194;n194=194¤¤¤¤¤;c194=0;w194=1;b195=00195;n195=195¤¤¤¤¤;c195=0;w195=1;b196=00196;n196=196¤¤¤¤¤;c196=0;w196=1;b197=00197;n197=197¤¤¤¤¤;c197=0;w197=1;b198=00198;n198=198¤¤¤¤¤;c198=0;w198=1;b199=00199;n199=199¤¤¤¤¤;c199=0;w199=1;b200=00200;n200=200¤¤¤¤¤;c200=0;w200=1;b201=00201;n201=201¤¤¤¤¤;c201=0;w201=1;b202=00202;n202=202¤¤¤¤¤;c202=0;w202=1;b203=00203;n203=203¤¤¤¤¤;c203=0;w203=1;b204=00204;n204=204¤¤¤¤¤;c204=0;w204=1;b205=00205;n205=205¤¤¤¤¤;c205=0;w205=1;b206=00206;n206=206¤¤¤¤¤;c206=0;w206=1;b207=00207;n207=207¤¤¤¤¤;c207=0;w207=1;b208=00208;n208=208¤¤¤¤¤;c208=0;w208=1;b209=00209;n209=209¤¤¤¤¤;c209=0;w209=1;b210=00210;n210=210¤¤¤¤¤;c210=0;w210=1;b211=00211;n211=211¤¤¤¤¤;c211=0;w211=1;b212=00212;n212=212¤¤¤¤¤;c212=0;w212=1;b213=00213;n213=213¤¤¤¤¤;c213=0;w213=1;b214=00214;n214=214¤¤¤¤¤;c214=0;w214=1;b215=00215;n215=215¤¤¤¤¤;c215=0;w215=1;b216=00216;n216=216¤¤¤¤¤;c216=0;w216=1;b217=00217;n217=217¤¤¤¤¤;c217=0;w217=1;b218=00218;n218=218¤¤¤¤¤;c218=0;w218=1;b219=00219;n219=219¤¤¤¤¤;c219=0;w219=1;b220=00220;n220=220¤¤¤¤¤;c220=0;w220=1;b221=00221;n221=221¤¤¤¤¤;c221=0;w221=1;b222=00222;n222=222¤¤¤¤¤;c222=0;w222=1;b223=00223;n223=223¤¤¤¤¤;c223=0;w223=1;b224=00224;n224=224¤¤¤¤¤;c224=0;w224=1;b225=00225;n225=225¤¤¤¤¤;c225=0;w225=1;b226=00226;n226=226¤¤¤¤¤;c226=0;w226=1;b227=00227;n227=227¤¤¤¤¤;c227=0;w227=1;b228=00228;n228=228¤¤¤¤¤;c228=0;w228=1;b229=00229;n229=229¤¤¤¤¤;c229=0;w229=1;b230=00230;n230=230¤¤¤¤¤;c230=0;w230=1;b231=00231;n231=231¤¤¤¤¤;c231=0;w231=1;b232=00232;n232=232¤¤¤¤¤;c232=0;w232=1;b233=00233;n233=233¤¤¤¤¤;c233=0;w233=1;b234=00234;n234=234¤¤¤¤¤;c234=0;w234=1;b235=00235;n235=235¤¤¤¤¤;c235=0;w235=1;b236=00236;n236=236¤¤¤¤¤;c236=0;w236=1;b237=00237;n237=237¤¤¤¤¤;c237=0;w237=1;b238=00238;n238=238¤¤¤¤¤;c238=0;w238=1;b239=00239;n239=239¤¤¤¤¤;c239=0;w239=1;b240=00240;n240=240¤¤¤¤¤;c240=0;w240=1;b241=00241;n241=241¤¤¤¤¤;c241=0;w241=1;b242=00242;n242=242¤¤¤¤¤;c242=0;w242=1;b243=00243;n243=243¤¤¤¤¤;c243=0;w243=1;b244=00244;n244=244¤¤¤¤¤;c244=0;w244=1;b245=00245;n245=245¤¤¤¤¤;c245=0;w245=1;b246=00246;n246=246¤¤¤¤¤;c246=0;w246=1;b247=00247;n247=247¤¤¤¤¤;c247=0;w247=1;b248=00248;n248=248¤¤¤¤¤;c248=0;w248=1;b249=00249;n249=249¤¤¤¤¤;c249=0;w249=1;b250=00250;n250=250¤¤¤¤¤;c250=0;w250=1;b251=00251;n251=251¤¤¤¤¤;c251=0;w251=1;b252=00252;n252=252¤¤¤¤¤;c252=0;w252=1;b253=00253;n253=253¤¤¤¤¤;c253=0;w253=1;b254=00254;n254=254¤¤¤¤¤;c254=0;w254=1;b255=00255;n255=255¤¤¤¤¤;c255=0;w255=1;b256=00256;n256=256¤¤¤¤¤;c256=0;w256=1;b257=00257;n257=257¤¤¤¤¤;c257=0;w257=1;b258=00258;n258=258¤¤¤¤¤;c258=0;w258=1;b259=00259;n259=259¤¤¤¤¤;c259=0;w259=1;b260=00260;n260=260¤¤¤¤¤;c260=0;w260=1;b261=00261;n261=261¤¤¤¤¤;c261=0;w261=1;b262=00262;n262=262¤¤¤¤¤;c262=0;w262=1;b263=00263;n263=263¤¤¤¤¤;c263=0;w263=1;b264=00264;n264=264¤¤¤¤¤;c264=0;w264=1;b265=00265;n265=265¤¤¤¤¤;c265=0;w265=1;b266=00266;n266=266¤¤¤¤¤;c266=0;w266=1;b267=00267;n267=267¤¤¤¤¤;c267=0;w267=1;b268=00268;n268=268¤¤¤¤¤;c268=0;w268=1;b269=00269;n269=269¤¤¤¤¤;c269=0;w269=1;b270=00270;n270=270¤¤¤¤¤;c270=0;w270=1;b271=00271;n271=271¤¤¤¤¤;c271=0;w271=1;b272=00272;n272=272¤¤¤¤¤;c272=0;w272=1;b273=00273;n273=273¤¤¤¤¤;c273=0;w273=1;b274=00274;n274=274¤¤¤¤¤;c274=0;w274=1;b275=00275;n275=275¤¤¤¤¤;c275=0;w275=1;b276=00276;n276=276¤¤¤¤¤;c276=0;w276=1;b277=00277;n277=277¤¤¤¤¤;c277=0;w277=1;b278=00278;n278=278¤¤¤¤¤;c278=0;w278=1;b279=00279;n279=279¤¤¤¤¤;c279=0;w279=1;b280=00280;n280=280¤¤¤¤¤;c280=0;w280=1;b281=00281;n281=281¤¤¤¤¤;c281=0;w281=1;b282=00282;n282=282¤¤¤¤¤;c282=0;w282=1;b283=00283;n283=283¤¤¤¤¤;c283=0;w283=1;b284=00284;n284=284¤¤¤¤¤;c284=0;w284=1;b285=00285;n285=285¤¤¤¤¤;c285=0;w285=1;b286=00286;n286=286¤¤¤¤¤;c286=0;w286=1;b287=00287;n287=287¤¤¤¤¤;c287=0;w287=1;b288=00288;n288=288¤¤¤¤¤;c288=0;w288=1;b289=00289;n289=289¤¤¤¤¤;c289=0;w289=1;b290=00290;n290=290¤¤¤¤¤;c290=0;w290=1;b291=00291;n291=291¤¤¤¤¤;c291=0;w291=1;b292=00292;n292=292¤¤¤¤¤;c292=0;w292=1;b293=00293;n293=293¤¤¤¤¤;c293=0;w293=1;b294=00294;n294=294¤¤¤¤¤;c294=0;w294=1;b295=00295;n295=295¤¤¤¤¤;c295=0;w295=1;b296=00296;n296=296¤¤¤¤¤;c296=0;w296=1;b297=00297;n297=297¤¤¤¤¤;c297=0;w297=1;b298=00298;n298=298¤¤¤¤¤;c298=0;w298=1;b299=00299;n299=299¤¤¤¤¤;c299=0;w299=1;b300=00300;n300=300¤¤¤¤¤;c300=0;w300=1;b301=00301;n301=301¤¤¤¤¤;c301=0;w301=1;b302=00302;n302=302¤¤¤¤¤;c302=0;w302=1;b303=00303;n303=303¤¤¤¤¤;c303=0;w303=1;b304=00304;n304=304¤¤¤¤¤;c304=0;w304=1;b305=00305;n305=305¤¤¤¤¤;c305=0;w305=1;b306=00306;n306=306¤¤¤¤¤;c306=0;w306=1;b307=00307;n307=307¤¤¤¤¤;c307=0;w307=1;b308=00308;n308=308¤¤¤¤¤;c308=0;w308=1;b309=00309;n309=309¤¤¤¤¤;c309=0;w309=1;b310=00310;n310=310¤¤¤¤¤;c310=0;w310=1;b311=00311;n311=311¤¤¤¤¤;c311=0;w311=1;b312=00312;n312=312¤¤¤¤¤;c312=0;w312=1;b313=00313;n313=313¤¤¤¤¤;c313=0;w313=1;b314=00314;n314=314¤¤¤¤¤;c314=0;w314=1;b315=00315;n315=315¤¤¤¤¤;c315=0;w315=1;b316=00316;n316=316¤¤¤¤¤;c316=0;w316=1;b317=00317;n317=317¤¤¤¤¤;c317=0;w317=1;b318=00318;n318=318¤¤¤¤¤;c318=0;w318=1;b319=00319;n319=319¤¤¤¤¤;c319=0;w319=1;b320=00320;n320=320¤¤¤¤¤;c320=0;w320=1;b321=00321;n321=321¤¤¤¤¤;c321=0;w321=1;b322=00322;n322=322¤¤¤¤¤;c322=0;w322=1;b323=00323;n323=323¤¤¤¤¤;c323=0;w323=1;b324=00324;n324=324¤¤¤¤¤;c324=0;w324=1;b325=00325;n325=325¤¤¤¤¤;c325=0;w325=1;b326=00326;n326=326¤¤¤¤¤;c326=0;w326=1;b327=00327;n327=327¤¤¤¤¤;c327=0;w327=1;b328=00328;n328=328¤¤¤¤¤;c328=0;w328=1;b329=00329;n329=329¤¤¤¤¤;c329=0;w329=1;b330=00330;n330=330¤¤¤¤¤;c330=0;w330=1;b331=00331;n331=331¤¤¤¤¤;c331=0;w331=1;b332=00332;n332=332¤¤¤¤¤;c332=0;w332=1;b333=00333;n333=333¤¤¤¤¤;c333=0;w333=1;b334=00334;n334=334¤¤¤¤¤;c334=0;w334=1;b335=00335;n335=335¤¤¤¤¤;c335=0;w335=1;b336=00336;n336=336¤¤¤¤¤;c336=0;w336=1;b337=00337;n337=337¤¤¤¤¤;c337=0;w337=1;b338=00338;n338=338¤¤¤¤¤;c338=0;w338=1;b339=00339;n339=339¤¤¤¤¤;c339=0;w339=1;b340=00340;n340=340¤¤¤¤¤;c340=0;w340=1;b341=00341;n341=341¤¤¤¤¤;c341=0;w341=1;b342=00342;n342=342¤¤¤¤¤;c342=0;w342=1;b343=00343;n343=343¤¤¤¤¤;c343=0;w343=1;b344=00344;n344=344¤¤¤¤¤;c344=0;w344=1;b345=00345;n345=345¤¤¤¤¤;c345=0;w345=1;b346=00346;n346=346¤¤¤¤¤;c346=0;w346=1;b347=00347;n347=347¤¤¤¤¤;c347=0;w347=1;b348=00348;n348=348¤¤¤¤¤;c348=0;w348=1;b349=00349;n349=349¤¤¤¤¤;c349=0;w349=1;b350=00350;n350=350¤¤¤¤¤;c350=0;w350=1;b351=00351;n351=351¤¤¤¤¤;c351=0;w351=1;b352=00352;n352=352¤¤¤¤¤;c352=0;w352=1;b353=00353;n353=353¤¤¤¤¤;c353=0;w353=1;b354=00354;n354=354¤¤¤¤¤;c354=0;w354=1;b355=00355;n355=355¤¤¤¤¤;c355=0;w355=1;b356=00356;n356=356¤¤¤¤¤;c356=0;w356=1;b357=00357;n357=357¤¤¤¤¤;c357=0;w357=1;b358=00358;n358=358¤¤¤¤¤;c358=0;w358=1;b359=00359;n359=359¤¤¤¤¤;c359=0;w359=1;b360=00360;n360=360¤¤¤¤¤;c360=0;w360=1;b361=00361;n361=361¤¤¤¤¤;c361=0;w361=1;b362=00362;n362=362¤¤¤¤¤;c362=0;w362=1;b363=00363;n363=363¤¤¤¤¤;c363=0;w363=1;b364=00364;n364=364¤¤¤¤¤;c364=0;w364=1;b365=00365;n365=365¤¤¤¤¤;c365=0;w365=1;b366=00366;n366=366¤¤¤¤¤;c366=0;w366=1;b367=00367;n367=367¤¤¤¤¤;c367=0;w367=1;b368=00368;n368=368¤¤¤¤¤;c368=0;w368=1;b369=00369;n369=369¤¤¤¤¤;c369=0;w369=1;b370=00370;n370=370¤¤¤¤¤;c370=0;w370=1;b371=00371;n371=371¤¤¤¤¤;c371=0;w371=1;b372=00372;n372=372¤¤¤¤¤;c372=0;w372=1;b373=00373;n373=373¤¤¤¤¤;c373=0;w373=1;b374=00374;n374=374¤¤¤¤¤;c374=0;w374=1;b375=00375;n375=375¤¤¤¤¤;c375=0;w375=1;b376=00376;n376=376¤¤¤¤¤;c376=0;w376=1;b377=00377;n377=377¤¤¤¤¤;c377=0;w377=1;b378=00378;n378=378¤¤¤¤¤;c378=0;w378=1;b379=00379;n379=379¤¤¤¤¤;c379=0;w379=1;b380=00380;n380=380¤¤¤¤¤;c380=0;w380=1;b381=00381;n381=381¤¤¤¤¤;c381=0;w381=1;b382=00382;n382=382¤¤¤¤¤;c382=0;w382=1;b383=00383;n383=383¤¤¤¤¤;c383=0;w383=1;b384=00384;n384=384¤¤¤¤¤;c384=0;w384=1;b385=00385;n385=385¤¤¤¤¤;c385=0;w385=1;b386=00386;n386=386¤¤¤¤¤;c386=0;w386=1;b387=00387;n387=387¤¤¤¤¤;c387=0;w387=1;b388=00388;n388=388¤¤¤¤¤;c388=0;w388=1;b389=00389;n389=389¤¤¤¤¤;c389=0;w389=1;b390=00390;n390=390¤¤¤¤¤;c390=0;w390=1;b391=00391;n391=391¤¤¤¤¤;c391=0;w391=1;b392=00392;n392=392¤¤¤¤¤;c392=0;w392=1;b393=00393;n393=393¤¤¤¤¤;c393=0;w393=1;b394=00394;n394=394¤¤¤¤¤;c394=0;w394=1;b395=00395;n395=395¤¤¤¤¤;c395=0;w395=1;b396=00396;n396=396¤¤¤¤¤;c396=0;w396=1;b397=00397;n397=397¤¤¤¤¤;c397=0;w397=1;b398=00398;n398=398¤¤¤¤¤;c398=0;w398=1;b399=00399;n399=399¤¤¤¤¤;c399=0;w399=1;b400=00400;n400=400¤¤¤¤¤;c400=0;w400=1;"/>
  <p:tag name="BOXFILE" val="c:\powervote\Sessions\box.ini"/>
  <p:tag name="BOXCOLSHEADS" val="SyncPart=1¤SyncOrder=1¤T1=#¤W1=480189¤Cb1=¤Ct1=¤T2=*¤W2=1440¤Cb2=¤Ct2=¤T3=Team¤W3=1440¤Cb3=¤Ct3=¤T4=Name¤W4=1440¤Cb4=¤Ct4=¤T5=First name¤W5=1440¤Cb5=¤Ct5=¤T6=Service¤W6=1440¤Cb6=¤Ct6=¤T7=e-mail¤W7=1440¤Cb7=¤Ct7=¤T8=Comments¤W8=1440¤Cb8=¤Ct8=¤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Insolvency Office Holders´ Forum -A profession under pressure? Fit for innovation?-Guidelines, protocols, law reforms, harmonisation: “How does it suit YOU?”"/>
  <p:tag name="PXID" val="1"/>
  <p:tag name="SID" val="27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Insolvency Office Holders´ Forum F.H. Erik Boerma, Raad voor de rechtspraak, The HagueStephen Harris, EY, LondonJim Luby, McStay Luby, DublinLuis Martin, Abencys, MadridModerator: Daniel F. Fritz, hww, Frankfurt am Main"/>
  <p:tag name="PXID" val="1"/>
  <p:tag name="SID" val="27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2"/>
  <p:tag name="RLITLIB" val="0"/>
  <p:tag name="RPOSLIB" val="0"/>
  <p:tag name="RGRAPH" val="1"/>
  <p:tag name="R3D" val="1"/>
  <p:tag name="RLABELS" val="1"/>
  <p:tag name="RPCT" val="1"/>
  <p:tag name="NAME" val="Q1: “Are you an IOH?” (1)"/>
  <p:tag name="PXID" val="1"/>
  <p:tag name="SID" val="30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3"/>
  <p:tag name="RLITLIB" val="0"/>
  <p:tag name="RPOSLIB" val="0"/>
  <p:tag name="RGRAPH" val="1"/>
  <p:tag name="R3D" val="1"/>
  <p:tag name="RLABELS" val="1"/>
  <p:tag name="RPCT" val="1"/>
  <p:tag name="NAME" val="Q2: “How would you describe an IOH literally speaking?”"/>
  <p:tag name="PXID" val="1"/>
  <p:tag name="SID" val="30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4"/>
  <p:tag name="RLITLIB" val="0"/>
  <p:tag name="RPOSLIB" val="0"/>
  <p:tag name="RGRAPH" val="1"/>
  <p:tag name="R3D" val="1"/>
  <p:tag name="RLABELS" val="1"/>
  <p:tag name="RPCT" val="1"/>
  <p:tag name="NAME" val="Q3: Do you think that your national legislation effectively governs the IOH pr"/>
  <p:tag name="PXID" val="1"/>
  <p:tag name="SID" val="31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5"/>
  <p:tag name="RLITLIB" val="0"/>
  <p:tag name="RPOSLIB" val="0"/>
  <p:tag name="RGRAPH" val="1"/>
  <p:tag name="R3D" val="1"/>
  <p:tag name="RLABELS" val="1"/>
  <p:tag name="RPCT" val="1"/>
  <p:tag name="NAME" val="Q4: ”Should the European Union implement legislation  re. IOHs?”"/>
  <p:tag name="PXID" val="1"/>
  <p:tag name="SID" val="31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6"/>
  <p:tag name="RLITLIB" val="0"/>
  <p:tag name="RPOSLIB" val="0"/>
  <p:tag name="RGRAPH" val="1"/>
  <p:tag name="R3D" val="1"/>
  <p:tag name="RLABELS" val="1"/>
  <p:tag name="RPCT" val="1"/>
  <p:tag name="NAME" val="Q5: I love... (1)"/>
  <p:tag name="PXID" val="1"/>
  <p:tag name="SID" val="312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7"/>
  <p:tag name="RLITLIB" val="0"/>
  <p:tag name="RPOSLIB" val="0"/>
  <p:tag name="RGRAPH" val="1"/>
  <p:tag name="R3D" val="1"/>
  <p:tag name="RLABELS" val="1"/>
  <p:tag name="RPCT" val="1"/>
  <p:tag name="NAME" val="Q6: Are IOH Draft guidlines... (1)"/>
  <p:tag name="PXID" val="1"/>
  <p:tag name="SID" val="31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8"/>
  <p:tag name="RLITLIB" val="0"/>
  <p:tag name="RPOSLIB" val="0"/>
  <p:tag name="RGRAPH" val="1"/>
  <p:tag name="R3D" val="1"/>
  <p:tag name="RLABELS" val="1"/>
  <p:tag name="RPCT" val="1"/>
  <p:tag name="NAME" val="Q7: How much harmony do you want?"/>
  <p:tag name="PXID" val="1"/>
  <p:tag name="SID" val="31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9"/>
  <p:tag name="RLITLIB" val="0"/>
  <p:tag name="RPOSLIB" val="0"/>
  <p:tag name="RGRAPH" val="1"/>
  <p:tag name="R3D" val="1"/>
  <p:tag name="RLABELS" val="1"/>
  <p:tag name="RPCT" val="1"/>
  <p:tag name="NAME" val="Q8: ”Is it sensible to harmonize the qualifications of IOHs on EU level?”"/>
  <p:tag name="PXID" val="1"/>
  <p:tag name="SID" val="3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10"/>
  <p:tag name="RLITLIB" val="0"/>
  <p:tag name="RPOSLIB" val="0"/>
  <p:tag name="RGRAPH" val="1"/>
  <p:tag name="R3D" val="1"/>
  <p:tag name="RLABELS" val="1"/>
  <p:tag name="RPCT" val="1"/>
  <p:tag name="NAME" val="Q9) &quot;What is the main obstacle of a successful restructuring once a company is subject to formal insolvency proceedings?&quot;"/>
  <p:tag name="PXID" val="1"/>
  <p:tag name="SID" val="31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11"/>
  <p:tag name="RLITLIB" val="0"/>
  <p:tag name="RPOSLIB" val="0"/>
  <p:tag name="RGRAPH" val="1"/>
  <p:tag name="R3D" val="1"/>
  <p:tag name="RLABELS" val="1"/>
  <p:tag name="RPCT" val="1"/>
  <p:tag name="NAME" val="Q10:“… and who plays the spoilsport?”"/>
  <p:tag name="PXID" val="1"/>
  <p:tag name="SID" val="31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12"/>
  <p:tag name="RLITLIB" val="0"/>
  <p:tag name="RPOSLIB" val="0"/>
  <p:tag name="RGRAPH" val="1"/>
  <p:tag name="R3D" val="1"/>
  <p:tag name="RLABELS" val="1"/>
  <p:tag name="RPCT" val="1"/>
  <p:tag name="NAME" val="Q9: “How can the IOH-Forum  assist the profess"/>
  <p:tag name="PXID" val="1"/>
  <p:tag name="SID" val="319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RID" val="13"/>
  <p:tag name="RLITLIB" val="0"/>
  <p:tag name="RPOSLIB" val="0"/>
  <p:tag name="RGRAPH" val="1"/>
  <p:tag name="R3D" val="1"/>
  <p:tag name="RLABELS" val="1"/>
  <p:tag name="RPCT" val="1"/>
  <p:tag name="NAME" val="After all…Q10: Do you still want to be an IOH (having had your head examined!)?"/>
  <p:tag name="PXID" val="1"/>
  <p:tag name="SID" val="32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450</Words>
  <Application>Microsoft Macintosh PowerPoint</Application>
  <PresentationFormat>On-screen Show (4:3)</PresentationFormat>
  <Paragraphs>114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Calibri</vt:lpstr>
      <vt:lpstr>Arial</vt:lpstr>
      <vt:lpstr>Office Theme</vt:lpstr>
      <vt:lpstr>   Insolvency Office Holders´ Forum  - A profession under pressure?  Fit for innovation? - Guidelines, protocols, law reforms, harmonisation:  “How does it suit YOU?” </vt:lpstr>
      <vt:lpstr>    Insolvency Office Holders´ Forum  F.H. Erik Boerma,  Raad voor de rechtspraak, The Hague  Stephen Harris, EY, London  Jim Luby, McStay Luby, Dublin  Luis Martin, Abencys, Madrid  Moderator: Daniel F. Fritz, hww, Frankfurt am Main </vt:lpstr>
      <vt:lpstr>Q1: Are you an IOH?</vt:lpstr>
      <vt:lpstr>Q2: How would you describe an IOH literally speaking?</vt:lpstr>
      <vt:lpstr>PowerPoint Presentation</vt:lpstr>
      <vt:lpstr>PowerPoint Presentation</vt:lpstr>
      <vt:lpstr>Q5: I love...   </vt:lpstr>
      <vt:lpstr>Q6: Are IOH Draft guidlines...</vt:lpstr>
      <vt:lpstr>     Q7: How much harmony do you want? </vt:lpstr>
      <vt:lpstr>Q8: Is it sensible to harmonize the qualifications of IOHs on EU level?</vt:lpstr>
      <vt:lpstr>Q9: What is the main obstacle of a successful restructuring once a company is subject to formal insolvency proceedings?</vt:lpstr>
      <vt:lpstr>Q10: … and who plays the spoilsport?</vt:lpstr>
      <vt:lpstr>Q11: How can the IOH-Forum assist the profession?</vt:lpstr>
      <vt:lpstr>After all… Q12: Do you still want to be an IOH (having had your head examined!)?</vt:lpstr>
    </vt:vector>
  </TitlesOfParts>
  <Company>PNDesign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Paul Newson</cp:lastModifiedBy>
  <cp:revision>79</cp:revision>
  <cp:lastPrinted>2012-12-11T14:08:32Z</cp:lastPrinted>
  <dcterms:created xsi:type="dcterms:W3CDTF">2012-03-12T16:08:15Z</dcterms:created>
  <dcterms:modified xsi:type="dcterms:W3CDTF">2015-11-26T09:51:58Z</dcterms:modified>
</cp:coreProperties>
</file>